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5" y="2045887"/>
            <a:ext cx="235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1 (V22)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/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1146288" y="4803043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296278" y="4511816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586544"/>
            <a:ext cx="1037254" cy="104194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10794</TotalTime>
  <Words>71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52</cp:revision>
  <dcterms:created xsi:type="dcterms:W3CDTF">2019-07-08T10:09:49Z</dcterms:created>
  <dcterms:modified xsi:type="dcterms:W3CDTF">2023-03-20T08:19:43Z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