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Business Central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1 (V22)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6647720" y="3566630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6647720" y="4157338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146288" y="4803043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296278" y="451181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6633518" y="3207622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10627</TotalTime>
  <Words>77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49</cp:revision>
  <dcterms:created xsi:type="dcterms:W3CDTF">2019-07-08T10:09:49Z</dcterms:created>
  <dcterms:modified xsi:type="dcterms:W3CDTF">2023-02-09T12:12:48Z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