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318827" y="1907719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427340" y="2207251"/>
            <a:ext cx="194027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 err="1"/>
              <a:t>Previous</a:t>
            </a:r>
            <a:r>
              <a:rPr lang="da-DK" sz="1400" dirty="0"/>
              <a:t> Release </a:t>
            </a:r>
            <a:r>
              <a:rPr lang="da-DK" sz="1400" dirty="0" err="1"/>
              <a:t>Wave</a:t>
            </a:r>
            <a:r>
              <a:rPr lang="da-DK" sz="1400" dirty="0"/>
              <a:t>  </a:t>
            </a:r>
            <a:endParaRPr lang="en-US" sz="1400" dirty="0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7F22BCB-D33A-45D3-8976-649E55DD7B01}"/>
              </a:ext>
            </a:extLst>
          </p:cNvPr>
          <p:cNvSpPr/>
          <p:nvPr/>
        </p:nvSpPr>
        <p:spPr>
          <a:xfrm>
            <a:off x="560684" y="3727994"/>
            <a:ext cx="4498569" cy="44714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7768DF11-0519-42AC-A217-82D683B3C34F}"/>
              </a:ext>
            </a:extLst>
          </p:cNvPr>
          <p:cNvSpPr/>
          <p:nvPr/>
        </p:nvSpPr>
        <p:spPr>
          <a:xfrm>
            <a:off x="560684" y="4318702"/>
            <a:ext cx="4498569" cy="45779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5647277" y="3865259"/>
            <a:ext cx="677783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546482" y="2606066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2849098" y="2606066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1682695" y="2606066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E62E3CE9-95ED-4847-9EC0-5D6DA5ACEF67}"/>
              </a:ext>
            </a:extLst>
          </p:cNvPr>
          <p:cNvSpPr/>
          <p:nvPr/>
        </p:nvSpPr>
        <p:spPr>
          <a:xfrm>
            <a:off x="4007797" y="2612861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560684" y="5138964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V15-23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1018754" y="5563472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560683" y="4882954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V15-23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B1269C43-9D0E-4BA7-9392-6DE4EE3E9D2A}"/>
              </a:ext>
            </a:extLst>
          </p:cNvPr>
          <p:cNvSpPr/>
          <p:nvPr/>
        </p:nvSpPr>
        <p:spPr>
          <a:xfrm>
            <a:off x="546482" y="3368986"/>
            <a:ext cx="4498569" cy="22524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V15-23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6" name="Rektangel: afrundede hjørner 35">
            <a:extLst>
              <a:ext uri="{FF2B5EF4-FFF2-40B4-BE49-F238E27FC236}">
                <a16:creationId xmlns:a16="http://schemas.microsoft.com/office/drawing/2014/main" id="{C72E3F40-EB19-4242-BB51-D2574B99EE54}"/>
              </a:ext>
            </a:extLst>
          </p:cNvPr>
          <p:cNvSpPr/>
          <p:nvPr/>
        </p:nvSpPr>
        <p:spPr>
          <a:xfrm>
            <a:off x="6893862" y="1907719"/>
            <a:ext cx="4870798" cy="4614900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27B048D4-DFCA-4C52-98B2-29EE58E0CCE9}"/>
              </a:ext>
            </a:extLst>
          </p:cNvPr>
          <p:cNvSpPr txBox="1"/>
          <p:nvPr/>
        </p:nvSpPr>
        <p:spPr>
          <a:xfrm>
            <a:off x="7002375" y="2207251"/>
            <a:ext cx="216636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2024 Release Wave 1 (V24)</a:t>
            </a:r>
            <a:endParaRPr lang="en-US" sz="1400" dirty="0"/>
          </a:p>
        </p:txBody>
      </p:sp>
      <p:sp>
        <p:nvSpPr>
          <p:cNvPr id="44" name="Rektangel 43">
            <a:extLst>
              <a:ext uri="{FF2B5EF4-FFF2-40B4-BE49-F238E27FC236}">
                <a16:creationId xmlns:a16="http://schemas.microsoft.com/office/drawing/2014/main" id="{9A100BC1-528D-4256-9ED5-5B44E395D39B}"/>
              </a:ext>
            </a:extLst>
          </p:cNvPr>
          <p:cNvSpPr/>
          <p:nvPr/>
        </p:nvSpPr>
        <p:spPr>
          <a:xfrm>
            <a:off x="7135719" y="3727994"/>
            <a:ext cx="4498569" cy="44714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FB1BEA28-D14D-428E-8870-6393893167FB}"/>
              </a:ext>
            </a:extLst>
          </p:cNvPr>
          <p:cNvSpPr/>
          <p:nvPr/>
        </p:nvSpPr>
        <p:spPr>
          <a:xfrm>
            <a:off x="7135719" y="4318702"/>
            <a:ext cx="4498569" cy="457798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6" name="Rektangel 45">
            <a:extLst>
              <a:ext uri="{FF2B5EF4-FFF2-40B4-BE49-F238E27FC236}">
                <a16:creationId xmlns:a16="http://schemas.microsoft.com/office/drawing/2014/main" id="{5A472CD2-ACFE-470B-A7C7-6F29EE35EB31}"/>
              </a:ext>
            </a:extLst>
          </p:cNvPr>
          <p:cNvSpPr/>
          <p:nvPr/>
        </p:nvSpPr>
        <p:spPr>
          <a:xfrm>
            <a:off x="7121517" y="2606066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8DD0DD35-DAB0-4CE4-86AD-53DE1F69FE1E}"/>
              </a:ext>
            </a:extLst>
          </p:cNvPr>
          <p:cNvSpPr/>
          <p:nvPr/>
        </p:nvSpPr>
        <p:spPr>
          <a:xfrm>
            <a:off x="9424133" y="2606066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48" name="Rektangel 47">
            <a:extLst>
              <a:ext uri="{FF2B5EF4-FFF2-40B4-BE49-F238E27FC236}">
                <a16:creationId xmlns:a16="http://schemas.microsoft.com/office/drawing/2014/main" id="{7ADABF9C-360F-4590-9961-A46A45BD8C59}"/>
              </a:ext>
            </a:extLst>
          </p:cNvPr>
          <p:cNvSpPr/>
          <p:nvPr/>
        </p:nvSpPr>
        <p:spPr>
          <a:xfrm>
            <a:off x="8257730" y="2606066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9" name="Rektangel 48">
            <a:extLst>
              <a:ext uri="{FF2B5EF4-FFF2-40B4-BE49-F238E27FC236}">
                <a16:creationId xmlns:a16="http://schemas.microsoft.com/office/drawing/2014/main" id="{A8B71A6C-2D13-407F-9E3C-E6F4254E451D}"/>
              </a:ext>
            </a:extLst>
          </p:cNvPr>
          <p:cNvSpPr/>
          <p:nvPr/>
        </p:nvSpPr>
        <p:spPr>
          <a:xfrm>
            <a:off x="10582832" y="2612861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50" name="Rektangel 49">
            <a:extLst>
              <a:ext uri="{FF2B5EF4-FFF2-40B4-BE49-F238E27FC236}">
                <a16:creationId xmlns:a16="http://schemas.microsoft.com/office/drawing/2014/main" id="{E206D11D-0D87-4322-88D6-740758A528A0}"/>
              </a:ext>
            </a:extLst>
          </p:cNvPr>
          <p:cNvSpPr/>
          <p:nvPr/>
        </p:nvSpPr>
        <p:spPr>
          <a:xfrm>
            <a:off x="7135719" y="5138964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V24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51" name="Lige forbindelse 50">
            <a:extLst>
              <a:ext uri="{FF2B5EF4-FFF2-40B4-BE49-F238E27FC236}">
                <a16:creationId xmlns:a16="http://schemas.microsoft.com/office/drawing/2014/main" id="{3B49BA35-5016-49D6-B211-935F9C289C02}"/>
              </a:ext>
            </a:extLst>
          </p:cNvPr>
          <p:cNvCxnSpPr>
            <a:cxnSpLocks/>
          </p:cNvCxnSpPr>
          <p:nvPr/>
        </p:nvCxnSpPr>
        <p:spPr>
          <a:xfrm>
            <a:off x="7593789" y="5563472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ktangel 51">
            <a:extLst>
              <a:ext uri="{FF2B5EF4-FFF2-40B4-BE49-F238E27FC236}">
                <a16:creationId xmlns:a16="http://schemas.microsoft.com/office/drawing/2014/main" id="{F68BB133-50F3-41C5-89FC-B2175C9AB87B}"/>
              </a:ext>
            </a:extLst>
          </p:cNvPr>
          <p:cNvSpPr/>
          <p:nvPr/>
        </p:nvSpPr>
        <p:spPr>
          <a:xfrm>
            <a:off x="7135718" y="4882954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 V24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B3511267-5E49-4CB0-B17B-AE20F1D4CFC0}"/>
              </a:ext>
            </a:extLst>
          </p:cNvPr>
          <p:cNvSpPr/>
          <p:nvPr/>
        </p:nvSpPr>
        <p:spPr>
          <a:xfrm>
            <a:off x="7121517" y="3368986"/>
            <a:ext cx="4498569" cy="22524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V24</a:t>
            </a: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10637</TotalTime>
  <Words>78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53</cp:revision>
  <dcterms:created xsi:type="dcterms:W3CDTF">2019-07-08T10:09:49Z</dcterms:created>
  <dcterms:modified xsi:type="dcterms:W3CDTF">2024-03-15T11:18:52Z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