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587323"/>
            <a:ext cx="4498569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2184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1400" dirty="0"/>
              <a:t>2022 Release </a:t>
            </a:r>
            <a:r>
              <a:rPr lang="da-DK" sz="1400" dirty="0" err="1"/>
              <a:t>Wave</a:t>
            </a:r>
            <a:r>
              <a:rPr lang="da-DK" sz="1400" dirty="0"/>
              <a:t> 2 (V21)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56125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4800" y="3334293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7930" y="3358120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</p:cNvCxnSpPr>
          <p:nvPr/>
        </p:nvCxnSpPr>
        <p:spPr>
          <a:xfrm>
            <a:off x="11186680" y="4949477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309240" y="46836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587323"/>
            <a:ext cx="3339871" cy="53183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V21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206928"/>
            <a:ext cx="1037254" cy="91222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Extension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CE8D644-0F07-4240-9D6A-A67EE01F2D02}"/>
              </a:ext>
            </a:extLst>
          </p:cNvPr>
          <p:cNvSpPr/>
          <p:nvPr/>
        </p:nvSpPr>
        <p:spPr>
          <a:xfrm>
            <a:off x="6628062" y="3206927"/>
            <a:ext cx="3339872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(AL) V21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E4C4334-3F5B-42C0-AD1A-D8948F42FD86}"/>
              </a:ext>
            </a:extLst>
          </p:cNvPr>
          <p:cNvSpPr/>
          <p:nvPr/>
        </p:nvSpPr>
        <p:spPr>
          <a:xfrm>
            <a:off x="6647719" y="4232859"/>
            <a:ext cx="4498569" cy="42856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13932</TotalTime>
  <Words>84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54</cp:revision>
  <dcterms:created xsi:type="dcterms:W3CDTF">2019-07-08T10:09:49Z</dcterms:created>
  <dcterms:modified xsi:type="dcterms:W3CDTF">2022-08-31T18:04:39Z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