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5" y="2045887"/>
            <a:ext cx="235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2022 Release </a:t>
            </a:r>
            <a:r>
              <a:rPr lang="da-DK" sz="1400" dirty="0" err="1"/>
              <a:t>Wave</a:t>
            </a:r>
            <a:r>
              <a:rPr lang="da-DK" sz="1400" dirty="0"/>
              <a:t> 2 (V21)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/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146288" y="4803043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296278" y="451181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586544"/>
            <a:ext cx="1037254" cy="104194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51</cp:revision>
  <dcterms:created xsi:type="dcterms:W3CDTF">2019-07-08T10:09:49Z</dcterms:created>
  <dcterms:modified xsi:type="dcterms:W3CDTF">2022-09-06T07:56:51Z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