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318827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427340" y="2207251"/>
            <a:ext cx="1940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 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560684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560684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546482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2849098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1682695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4007797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560684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1018754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560683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546482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V15-20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6893862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7002375" y="2207251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2022 Release </a:t>
            </a:r>
            <a:r>
              <a:rPr lang="da-DK" sz="1400" dirty="0" err="1"/>
              <a:t>Wave</a:t>
            </a:r>
            <a:r>
              <a:rPr lang="da-DK" sz="1400" dirty="0"/>
              <a:t> 2 (V21)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7135719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7135719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7121517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9424133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8257730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A8B71A6C-2D13-407F-9E3C-E6F4254E451D}"/>
              </a:ext>
            </a:extLst>
          </p:cNvPr>
          <p:cNvSpPr/>
          <p:nvPr/>
        </p:nvSpPr>
        <p:spPr>
          <a:xfrm>
            <a:off x="10582832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7135719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>
            <a:off x="7593789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7135718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V21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7121517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V21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78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50</cp:revision>
  <dcterms:created xsi:type="dcterms:W3CDTF">2019-07-08T10:09:49Z</dcterms:created>
  <dcterms:modified xsi:type="dcterms:W3CDTF">2022-08-30T12:50:26Z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