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F7891-47D2-46C2-ACF3-F34A0AD20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45D67-6D72-4103-A523-B3C5773A2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25BC8-6F50-411A-BD5F-11B2E8DD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6BC7-C1B9-4289-BCB1-78D2ACF29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41162-8FD1-4AA2-A9B8-D5BF1B6A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5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DC13A-D3BC-4A60-A411-3ABC7E321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EC042-11F3-46D1-A4DE-F4E355AD9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C3F25-EE04-460F-96D6-E631E07DE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FEFBF-D64B-427A-8260-99C45F862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B2F1E-06CF-4596-B322-1D271CD6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79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CA9F0-F784-40FF-A783-84F608493A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F5228-3231-40F5-85EA-1F7E8C104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29F4D-EA22-42BA-982C-A283436B0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DC520-C7AF-4742-BBC1-426D2D543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E751C-30B5-4B24-AE3C-8C243EF3F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11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C752E-4472-4122-A714-920A217BE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0C212-1EC4-4951-90E7-2E6BB84F6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9567F-2CCF-4110-BE42-B3F56E81F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406E5-41C8-4586-8752-2213379D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78EE5-F784-4EC1-AB53-47C3D4DD1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0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F5D7C-4B6D-4D0F-A663-89B8E1924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4A18A-DE09-45ED-8690-B0296BCD9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8BA1D-913C-4EB8-B9E3-9159AE9E2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CFC32-1A56-4362-8276-308EF890F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A8E0D-B3A6-46AA-B735-B49C49ACC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9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0A8F2-74A3-48B5-8E6E-33B05237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1F15B-284B-4145-9E3D-36488FC86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3909B-04B0-4654-9F47-E628BF085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2A469-2668-453B-ACAD-34C792713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8CB6E-3607-41B7-B92D-3323DA2A4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B5400-7D28-4580-8220-78B63226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34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36961-6B97-4F09-A557-6444A2991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A01D4-05D7-4BAA-944B-CF8DB27D1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3021BD-AC5B-49D7-98C1-54851CF16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809F8-C52C-4F16-A95C-954A7A82F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83A82C-AD74-46DA-862A-4D8A7B299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BBE7-4152-42FB-B3F1-216D031CA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A947E0-E94F-4BC3-A548-204EF795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2EE9B3-E4B0-4E4D-AD20-94A47B1A9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1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57ED-052C-4DDC-9346-37F45F00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DF5AAB-748D-41B2-B755-79C2756C5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81448-4CB9-4335-AFE1-FB14561E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C346B-F3A9-48D5-BBE0-26597A32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50E74-769B-4D45-84DD-ED7873BA2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9C3398-3D4C-4A49-ADC9-D8885CE4B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B149C-C969-4F22-8D99-64FB8746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93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4670F-DBC2-4610-83A5-D77890BC0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AD29F-3EA4-4D5D-B35C-F1AF82212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C3136-31E5-44CE-A4C7-75923F4E3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609A2-9434-4B8E-8043-25EB8CB78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C68C2-ACAB-43EB-8BDC-0A19E1786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B1505-8F57-4DC5-A201-4AEE8800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9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1FDA-3101-4CC5-82F5-20AA1FEF1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CC9BB1-17E4-45C2-A5B5-1DFEDA9D7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1373E-6E86-479A-89FF-B3DF18D1A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70DBD-40EA-4542-87AC-7D8A2D380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024A7-2D55-4D13-8865-C3948DF0F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9DC49-8825-4512-8691-25E96933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8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586B3E-DE2D-4773-B452-59F9DD6ED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28039-C760-4A8C-9F6C-0D2095197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7EC55-B562-421D-B9AD-E3F69F50CE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FB99A-F5C1-4B1D-AC53-9DE8DD400491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88233-953F-4D81-BCF0-C0A20CE04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1CA98-0ED4-4856-963F-08A4D8FE0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 11">
            <a:extLst>
              <a:ext uri="{FF2B5EF4-FFF2-40B4-BE49-F238E27FC236}">
                <a16:creationId xmlns:a16="http://schemas.microsoft.com/office/drawing/2014/main" id="{912B2792-EA06-4922-B0BA-8C9C7825C5FF}"/>
              </a:ext>
            </a:extLst>
          </p:cNvPr>
          <p:cNvSpPr/>
          <p:nvPr/>
        </p:nvSpPr>
        <p:spPr>
          <a:xfrm>
            <a:off x="3180771" y="264470"/>
            <a:ext cx="7772990" cy="65841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86" name="Rektangel 85">
            <a:extLst>
              <a:ext uri="{FF2B5EF4-FFF2-40B4-BE49-F238E27FC236}">
                <a16:creationId xmlns:a16="http://schemas.microsoft.com/office/drawing/2014/main" id="{D27F071C-3EE2-4F3A-AFA1-801078C1DC24}"/>
              </a:ext>
            </a:extLst>
          </p:cNvPr>
          <p:cNvSpPr/>
          <p:nvPr/>
        </p:nvSpPr>
        <p:spPr>
          <a:xfrm>
            <a:off x="3191704" y="-23530"/>
            <a:ext cx="7772987" cy="37672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67C396-E389-4EEE-8B20-35425DE3EF03}"/>
              </a:ext>
            </a:extLst>
          </p:cNvPr>
          <p:cNvSpPr/>
          <p:nvPr/>
        </p:nvSpPr>
        <p:spPr>
          <a:xfrm>
            <a:off x="4870401" y="1974634"/>
            <a:ext cx="1847151" cy="310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System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E243E5-1018-43F2-ABBD-067A12545CB1}"/>
              </a:ext>
            </a:extLst>
          </p:cNvPr>
          <p:cNvSpPr/>
          <p:nvPr/>
        </p:nvSpPr>
        <p:spPr>
          <a:xfrm>
            <a:off x="4887297" y="5120167"/>
            <a:ext cx="1816532" cy="310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System Application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C4C309-50EA-46CD-AFD6-6AE8098E5542}"/>
              </a:ext>
            </a:extLst>
          </p:cNvPr>
          <p:cNvSpPr/>
          <p:nvPr/>
        </p:nvSpPr>
        <p:spPr>
          <a:xfrm>
            <a:off x="4887297" y="5916408"/>
            <a:ext cx="1267954" cy="9350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Customized Base Application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BA7D7F-E62C-4A3D-9572-F44653A39EE1}"/>
              </a:ext>
            </a:extLst>
          </p:cNvPr>
          <p:cNvSpPr/>
          <p:nvPr/>
        </p:nvSpPr>
        <p:spPr>
          <a:xfrm>
            <a:off x="4887296" y="4501212"/>
            <a:ext cx="1267955" cy="65518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Customized Base Application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15F60C-DF21-4A5D-927E-A0F56014DD15}"/>
              </a:ext>
            </a:extLst>
          </p:cNvPr>
          <p:cNvSpPr/>
          <p:nvPr/>
        </p:nvSpPr>
        <p:spPr>
          <a:xfrm>
            <a:off x="4870396" y="1223564"/>
            <a:ext cx="976697" cy="75107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Microsoft Base Application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2513F6-57D6-436B-9A24-CD3C47CC1569}"/>
              </a:ext>
            </a:extLst>
          </p:cNvPr>
          <p:cNvSpPr/>
          <p:nvPr/>
        </p:nvSpPr>
        <p:spPr>
          <a:xfrm>
            <a:off x="5867734" y="1223564"/>
            <a:ext cx="856452" cy="751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Cust.</a:t>
            </a:r>
          </a:p>
          <a:p>
            <a:pPr algn="ctr"/>
            <a:r>
              <a:rPr lang="en-US" sz="1300" dirty="0"/>
              <a:t>Ext.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AD7B07-50AC-4E66-82D5-E42690FBAEA8}"/>
              </a:ext>
            </a:extLst>
          </p:cNvPr>
          <p:cNvSpPr/>
          <p:nvPr/>
        </p:nvSpPr>
        <p:spPr>
          <a:xfrm>
            <a:off x="1379258" y="5916408"/>
            <a:ext cx="1688634" cy="9415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Customized  Base Application</a:t>
            </a:r>
          </a:p>
          <a:p>
            <a:pPr algn="ctr"/>
            <a:r>
              <a:rPr lang="en-US" sz="1300" dirty="0"/>
              <a:t>14.x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5B8116-B11B-4B5E-ABDD-CA73A360B36F}"/>
              </a:ext>
            </a:extLst>
          </p:cNvPr>
          <p:cNvCxnSpPr>
            <a:cxnSpLocks/>
          </p:cNvCxnSpPr>
          <p:nvPr/>
        </p:nvCxnSpPr>
        <p:spPr>
          <a:xfrm>
            <a:off x="6901945" y="0"/>
            <a:ext cx="10205" cy="8282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Left 20">
            <a:extLst>
              <a:ext uri="{FF2B5EF4-FFF2-40B4-BE49-F238E27FC236}">
                <a16:creationId xmlns:a16="http://schemas.microsoft.com/office/drawing/2014/main" id="{A3A5C57C-35B3-452F-A85C-2CED398D6A5C}"/>
              </a:ext>
            </a:extLst>
          </p:cNvPr>
          <p:cNvSpPr/>
          <p:nvPr/>
        </p:nvSpPr>
        <p:spPr>
          <a:xfrm>
            <a:off x="5726216" y="1486151"/>
            <a:ext cx="120878" cy="10066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9427C40F-5DAD-4EDD-8360-CE403D439B40}"/>
              </a:ext>
            </a:extLst>
          </p:cNvPr>
          <p:cNvSpPr/>
          <p:nvPr/>
        </p:nvSpPr>
        <p:spPr>
          <a:xfrm rot="16200000">
            <a:off x="5282306" y="1924301"/>
            <a:ext cx="120878" cy="10066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9080405E-304C-4E7A-87C0-C0A8C5C6DE97}"/>
              </a:ext>
            </a:extLst>
          </p:cNvPr>
          <p:cNvSpPr/>
          <p:nvPr/>
        </p:nvSpPr>
        <p:spPr>
          <a:xfrm rot="16200000">
            <a:off x="6183539" y="1924301"/>
            <a:ext cx="120878" cy="10066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25" name="Arrow: Left 24">
            <a:extLst>
              <a:ext uri="{FF2B5EF4-FFF2-40B4-BE49-F238E27FC236}">
                <a16:creationId xmlns:a16="http://schemas.microsoft.com/office/drawing/2014/main" id="{8B527D96-4B29-4791-9971-40A21C108C04}"/>
              </a:ext>
            </a:extLst>
          </p:cNvPr>
          <p:cNvSpPr/>
          <p:nvPr/>
        </p:nvSpPr>
        <p:spPr>
          <a:xfrm rot="16200000">
            <a:off x="5756962" y="5116815"/>
            <a:ext cx="120878" cy="10066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A1E601-FF93-4182-AECA-95B9C3EF8890}"/>
              </a:ext>
            </a:extLst>
          </p:cNvPr>
          <p:cNvSpPr txBox="1"/>
          <p:nvPr/>
        </p:nvSpPr>
        <p:spPr>
          <a:xfrm>
            <a:off x="1277685" y="-63608"/>
            <a:ext cx="1460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C/AL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D0AE204-CAD2-4558-B504-0B3FD52437EE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 flipV="1">
            <a:off x="3067892" y="6383912"/>
            <a:ext cx="1819405" cy="32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45BE294-A100-4CD0-8F33-2C7BD521A5F5}"/>
              </a:ext>
            </a:extLst>
          </p:cNvPr>
          <p:cNvCxnSpPr>
            <a:cxnSpLocks/>
          </p:cNvCxnSpPr>
          <p:nvPr/>
        </p:nvCxnSpPr>
        <p:spPr>
          <a:xfrm>
            <a:off x="6704123" y="1663951"/>
            <a:ext cx="175749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E9FC1C7-8850-462B-BE8D-C8331659EC57}"/>
              </a:ext>
            </a:extLst>
          </p:cNvPr>
          <p:cNvSpPr txBox="1"/>
          <p:nvPr/>
        </p:nvSpPr>
        <p:spPr>
          <a:xfrm>
            <a:off x="4331391" y="-66837"/>
            <a:ext cx="2466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Application - AL Code Upgrade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9C4BFF5-BAAC-4460-8A14-5BEE01056460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5795563" y="5430850"/>
            <a:ext cx="0" cy="4855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D65DECC-E7DB-46DE-80DD-52D912996B31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5793977" y="2285317"/>
            <a:ext cx="0" cy="5501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Straight Arrow Connector 35">
            <a:extLst>
              <a:ext uri="{FF2B5EF4-FFF2-40B4-BE49-F238E27FC236}">
                <a16:creationId xmlns:a16="http://schemas.microsoft.com/office/drawing/2014/main" id="{D026AA14-0001-4D72-BAC0-81EEE501C21C}"/>
              </a:ext>
            </a:extLst>
          </p:cNvPr>
          <p:cNvCxnSpPr>
            <a:cxnSpLocks/>
          </p:cNvCxnSpPr>
          <p:nvPr/>
        </p:nvCxnSpPr>
        <p:spPr>
          <a:xfrm>
            <a:off x="6683169" y="6310022"/>
            <a:ext cx="18596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" name="Rutediagram: Magnetpladelager 38">
            <a:extLst>
              <a:ext uri="{FF2B5EF4-FFF2-40B4-BE49-F238E27FC236}">
                <a16:creationId xmlns:a16="http://schemas.microsoft.com/office/drawing/2014/main" id="{B2CDD40A-1954-4147-A5B5-562BA2116841}"/>
              </a:ext>
            </a:extLst>
          </p:cNvPr>
          <p:cNvSpPr/>
          <p:nvPr/>
        </p:nvSpPr>
        <p:spPr>
          <a:xfrm>
            <a:off x="8573401" y="5916408"/>
            <a:ext cx="2064199" cy="849630"/>
          </a:xfrm>
          <a:prstGeom prst="flowChartMagneticDisk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69" name="Rutediagram: Magnetpladelager 68">
            <a:extLst>
              <a:ext uri="{FF2B5EF4-FFF2-40B4-BE49-F238E27FC236}">
                <a16:creationId xmlns:a16="http://schemas.microsoft.com/office/drawing/2014/main" id="{9EF62697-5434-41AB-998B-C5DBD1543F89}"/>
              </a:ext>
            </a:extLst>
          </p:cNvPr>
          <p:cNvSpPr/>
          <p:nvPr/>
        </p:nvSpPr>
        <p:spPr>
          <a:xfrm>
            <a:off x="8485613" y="1574284"/>
            <a:ext cx="2100003" cy="849630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70" name="Rutediagram: Magnetpladelager 69">
            <a:extLst>
              <a:ext uri="{FF2B5EF4-FFF2-40B4-BE49-F238E27FC236}">
                <a16:creationId xmlns:a16="http://schemas.microsoft.com/office/drawing/2014/main" id="{20633D74-3DF8-44FB-9D0E-378CE113EE83}"/>
              </a:ext>
            </a:extLst>
          </p:cNvPr>
          <p:cNvSpPr/>
          <p:nvPr/>
        </p:nvSpPr>
        <p:spPr>
          <a:xfrm>
            <a:off x="8485614" y="1417240"/>
            <a:ext cx="2100003" cy="662294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82" name="TextBox 66">
            <a:extLst>
              <a:ext uri="{FF2B5EF4-FFF2-40B4-BE49-F238E27FC236}">
                <a16:creationId xmlns:a16="http://schemas.microsoft.com/office/drawing/2014/main" id="{EFBDA159-A38A-4DFD-8A06-EAB53DD702B3}"/>
              </a:ext>
            </a:extLst>
          </p:cNvPr>
          <p:cNvSpPr txBox="1"/>
          <p:nvPr/>
        </p:nvSpPr>
        <p:spPr>
          <a:xfrm>
            <a:off x="3464717" y="6413460"/>
            <a:ext cx="14168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300" dirty="0" err="1"/>
              <a:t>Convert</a:t>
            </a:r>
            <a:r>
              <a:rPr lang="da-DK" sz="1300" dirty="0"/>
              <a:t> to AL</a:t>
            </a:r>
            <a:endParaRPr lang="en-US" sz="1300" dirty="0"/>
          </a:p>
        </p:txBody>
      </p:sp>
      <p:sp>
        <p:nvSpPr>
          <p:cNvPr id="103" name="Rectangle 5">
            <a:extLst>
              <a:ext uri="{FF2B5EF4-FFF2-40B4-BE49-F238E27FC236}">
                <a16:creationId xmlns:a16="http://schemas.microsoft.com/office/drawing/2014/main" id="{1B9DF39D-F498-4780-8D5A-A9C53940966D}"/>
              </a:ext>
            </a:extLst>
          </p:cNvPr>
          <p:cNvSpPr/>
          <p:nvPr/>
        </p:nvSpPr>
        <p:spPr>
          <a:xfrm>
            <a:off x="4889392" y="3445447"/>
            <a:ext cx="1820784" cy="310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System Application</a:t>
            </a:r>
          </a:p>
        </p:txBody>
      </p:sp>
      <p:sp>
        <p:nvSpPr>
          <p:cNvPr id="104" name="Rectangle 7">
            <a:extLst>
              <a:ext uri="{FF2B5EF4-FFF2-40B4-BE49-F238E27FC236}">
                <a16:creationId xmlns:a16="http://schemas.microsoft.com/office/drawing/2014/main" id="{0EFD2477-E05D-4906-A478-C3C9EB993196}"/>
              </a:ext>
            </a:extLst>
          </p:cNvPr>
          <p:cNvSpPr/>
          <p:nvPr/>
        </p:nvSpPr>
        <p:spPr>
          <a:xfrm>
            <a:off x="4889391" y="2835482"/>
            <a:ext cx="1295199" cy="64619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Customized Base Application</a:t>
            </a:r>
          </a:p>
        </p:txBody>
      </p:sp>
      <p:sp>
        <p:nvSpPr>
          <p:cNvPr id="105" name="Arrow: Left 24">
            <a:extLst>
              <a:ext uri="{FF2B5EF4-FFF2-40B4-BE49-F238E27FC236}">
                <a16:creationId xmlns:a16="http://schemas.microsoft.com/office/drawing/2014/main" id="{203765A6-480B-4A89-8D4C-D57125D6EC4A}"/>
              </a:ext>
            </a:extLst>
          </p:cNvPr>
          <p:cNvSpPr/>
          <p:nvPr/>
        </p:nvSpPr>
        <p:spPr>
          <a:xfrm rot="16200000">
            <a:off x="5783002" y="3435551"/>
            <a:ext cx="120878" cy="10066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cxnSp>
        <p:nvCxnSpPr>
          <p:cNvPr id="126" name="Straight Arrow Connector 54">
            <a:extLst>
              <a:ext uri="{FF2B5EF4-FFF2-40B4-BE49-F238E27FC236}">
                <a16:creationId xmlns:a16="http://schemas.microsoft.com/office/drawing/2014/main" id="{53F7D05B-F2FF-4D9F-9F64-896EC81C6F72}"/>
              </a:ext>
            </a:extLst>
          </p:cNvPr>
          <p:cNvCxnSpPr>
            <a:cxnSpLocks/>
            <a:endCxn id="103" idx="2"/>
          </p:cNvCxnSpPr>
          <p:nvPr/>
        </p:nvCxnSpPr>
        <p:spPr>
          <a:xfrm flipV="1">
            <a:off x="5790472" y="3756130"/>
            <a:ext cx="9312" cy="7450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9" name="TextBox 66">
            <a:extLst>
              <a:ext uri="{FF2B5EF4-FFF2-40B4-BE49-F238E27FC236}">
                <a16:creationId xmlns:a16="http://schemas.microsoft.com/office/drawing/2014/main" id="{220E8048-A40E-4368-B638-F4ABAEFF7407}"/>
              </a:ext>
            </a:extLst>
          </p:cNvPr>
          <p:cNvSpPr txBox="1"/>
          <p:nvPr/>
        </p:nvSpPr>
        <p:spPr>
          <a:xfrm>
            <a:off x="5079998" y="5547321"/>
            <a:ext cx="14168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300" i="1" dirty="0" err="1"/>
              <a:t>Refactor</a:t>
            </a:r>
            <a:endParaRPr lang="en-US" sz="1300" i="1" dirty="0"/>
          </a:p>
        </p:txBody>
      </p:sp>
      <p:sp>
        <p:nvSpPr>
          <p:cNvPr id="130" name="TextBox 66">
            <a:extLst>
              <a:ext uri="{FF2B5EF4-FFF2-40B4-BE49-F238E27FC236}">
                <a16:creationId xmlns:a16="http://schemas.microsoft.com/office/drawing/2014/main" id="{398A69BF-BA78-49D6-9645-B2B73938A5CC}"/>
              </a:ext>
            </a:extLst>
          </p:cNvPr>
          <p:cNvSpPr txBox="1"/>
          <p:nvPr/>
        </p:nvSpPr>
        <p:spPr>
          <a:xfrm>
            <a:off x="5185341" y="4102901"/>
            <a:ext cx="14168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300" i="1" dirty="0" err="1"/>
              <a:t>Merge</a:t>
            </a:r>
            <a:endParaRPr lang="en-US" sz="1300" i="1" dirty="0"/>
          </a:p>
        </p:txBody>
      </p:sp>
      <p:sp>
        <p:nvSpPr>
          <p:cNvPr id="131" name="TextBox 66">
            <a:extLst>
              <a:ext uri="{FF2B5EF4-FFF2-40B4-BE49-F238E27FC236}">
                <a16:creationId xmlns:a16="http://schemas.microsoft.com/office/drawing/2014/main" id="{8A3BB9A3-C5F2-4084-928B-27D214070557}"/>
              </a:ext>
            </a:extLst>
          </p:cNvPr>
          <p:cNvSpPr txBox="1"/>
          <p:nvPr/>
        </p:nvSpPr>
        <p:spPr>
          <a:xfrm>
            <a:off x="5257467" y="2415462"/>
            <a:ext cx="14168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300" i="1" dirty="0" err="1"/>
              <a:t>Uplift</a:t>
            </a:r>
            <a:endParaRPr lang="en-US" sz="1300" i="1" dirty="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D481BA65-2F36-493E-87C5-F5892379D534}"/>
              </a:ext>
            </a:extLst>
          </p:cNvPr>
          <p:cNvSpPr/>
          <p:nvPr/>
        </p:nvSpPr>
        <p:spPr>
          <a:xfrm>
            <a:off x="6155251" y="2838505"/>
            <a:ext cx="554925" cy="6460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Cust.</a:t>
            </a:r>
          </a:p>
          <a:p>
            <a:pPr algn="ctr"/>
            <a:r>
              <a:rPr lang="en-US" sz="1300" dirty="0"/>
              <a:t>Ext.</a:t>
            </a:r>
          </a:p>
        </p:txBody>
      </p:sp>
      <p:sp>
        <p:nvSpPr>
          <p:cNvPr id="90" name="Rectangle 9">
            <a:extLst>
              <a:ext uri="{FF2B5EF4-FFF2-40B4-BE49-F238E27FC236}">
                <a16:creationId xmlns:a16="http://schemas.microsoft.com/office/drawing/2014/main" id="{5EBC2C8D-ADB8-4F2A-9CB2-B5436058CB4B}"/>
              </a:ext>
            </a:extLst>
          </p:cNvPr>
          <p:cNvSpPr/>
          <p:nvPr/>
        </p:nvSpPr>
        <p:spPr>
          <a:xfrm>
            <a:off x="6148527" y="4501213"/>
            <a:ext cx="554925" cy="6608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Cust.</a:t>
            </a:r>
          </a:p>
          <a:p>
            <a:pPr algn="ctr"/>
            <a:r>
              <a:rPr lang="en-US" sz="1300" dirty="0"/>
              <a:t>Ext.</a:t>
            </a:r>
          </a:p>
        </p:txBody>
      </p:sp>
      <p:sp>
        <p:nvSpPr>
          <p:cNvPr id="98" name="Rectangle 9">
            <a:extLst>
              <a:ext uri="{FF2B5EF4-FFF2-40B4-BE49-F238E27FC236}">
                <a16:creationId xmlns:a16="http://schemas.microsoft.com/office/drawing/2014/main" id="{FA8FBB88-ED48-4540-A778-036D5CA9BD88}"/>
              </a:ext>
            </a:extLst>
          </p:cNvPr>
          <p:cNvSpPr/>
          <p:nvPr/>
        </p:nvSpPr>
        <p:spPr>
          <a:xfrm>
            <a:off x="6145937" y="5914030"/>
            <a:ext cx="554925" cy="9373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Cust.</a:t>
            </a:r>
          </a:p>
          <a:p>
            <a:pPr algn="ctr"/>
            <a:r>
              <a:rPr lang="en-US" sz="1300" dirty="0"/>
              <a:t>Ext.</a:t>
            </a:r>
          </a:p>
        </p:txBody>
      </p:sp>
      <p:sp>
        <p:nvSpPr>
          <p:cNvPr id="84" name="TextBox 28">
            <a:extLst>
              <a:ext uri="{FF2B5EF4-FFF2-40B4-BE49-F238E27FC236}">
                <a16:creationId xmlns:a16="http://schemas.microsoft.com/office/drawing/2014/main" id="{C8F60CAB-CA45-43C2-BB17-6E11C32958A6}"/>
              </a:ext>
            </a:extLst>
          </p:cNvPr>
          <p:cNvSpPr txBox="1"/>
          <p:nvPr/>
        </p:nvSpPr>
        <p:spPr>
          <a:xfrm>
            <a:off x="3443088" y="1848837"/>
            <a:ext cx="13100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24.X Application</a:t>
            </a:r>
          </a:p>
          <a:p>
            <a:pPr algn="ctr"/>
            <a:r>
              <a:rPr lang="en-US" sz="1300" dirty="0"/>
              <a:t>24.X Platform  </a:t>
            </a:r>
          </a:p>
        </p:txBody>
      </p:sp>
      <p:sp>
        <p:nvSpPr>
          <p:cNvPr id="100" name="TextBox 28">
            <a:extLst>
              <a:ext uri="{FF2B5EF4-FFF2-40B4-BE49-F238E27FC236}">
                <a16:creationId xmlns:a16="http://schemas.microsoft.com/office/drawing/2014/main" id="{2311D449-9BD9-4879-942C-3DAFC175FEF2}"/>
              </a:ext>
            </a:extLst>
          </p:cNvPr>
          <p:cNvSpPr txBox="1"/>
          <p:nvPr/>
        </p:nvSpPr>
        <p:spPr>
          <a:xfrm>
            <a:off x="3393260" y="5201073"/>
            <a:ext cx="132826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14.X Application</a:t>
            </a:r>
          </a:p>
          <a:p>
            <a:pPr algn="ctr"/>
            <a:r>
              <a:rPr lang="en-US" sz="1300" dirty="0"/>
              <a:t>24.X Platform</a:t>
            </a:r>
          </a:p>
          <a:p>
            <a:pPr algn="ctr"/>
            <a:r>
              <a:rPr lang="en-US" sz="1300" dirty="0"/>
              <a:t>  </a:t>
            </a:r>
          </a:p>
        </p:txBody>
      </p:sp>
      <p:sp>
        <p:nvSpPr>
          <p:cNvPr id="112" name="TextBox 28">
            <a:extLst>
              <a:ext uri="{FF2B5EF4-FFF2-40B4-BE49-F238E27FC236}">
                <a16:creationId xmlns:a16="http://schemas.microsoft.com/office/drawing/2014/main" id="{48185757-8B5F-4605-B754-19E7FEDA62F9}"/>
              </a:ext>
            </a:extLst>
          </p:cNvPr>
          <p:cNvSpPr txBox="1"/>
          <p:nvPr/>
        </p:nvSpPr>
        <p:spPr>
          <a:xfrm>
            <a:off x="1547519" y="3244634"/>
            <a:ext cx="13104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14.X Application</a:t>
            </a:r>
          </a:p>
          <a:p>
            <a:pPr algn="ctr"/>
            <a:r>
              <a:rPr lang="en-US" sz="1300" dirty="0"/>
              <a:t>14.X Platform </a:t>
            </a:r>
          </a:p>
        </p:txBody>
      </p:sp>
      <p:cxnSp>
        <p:nvCxnSpPr>
          <p:cNvPr id="113" name="Straight Connector 13">
            <a:extLst>
              <a:ext uri="{FF2B5EF4-FFF2-40B4-BE49-F238E27FC236}">
                <a16:creationId xmlns:a16="http://schemas.microsoft.com/office/drawing/2014/main" id="{BE0207F6-56C9-45AC-BD0E-62C4395D45D4}"/>
              </a:ext>
            </a:extLst>
          </p:cNvPr>
          <p:cNvCxnSpPr>
            <a:cxnSpLocks/>
          </p:cNvCxnSpPr>
          <p:nvPr/>
        </p:nvCxnSpPr>
        <p:spPr>
          <a:xfrm>
            <a:off x="3180771" y="-23530"/>
            <a:ext cx="0" cy="6881530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6">
            <a:extLst>
              <a:ext uri="{FF2B5EF4-FFF2-40B4-BE49-F238E27FC236}">
                <a16:creationId xmlns:a16="http://schemas.microsoft.com/office/drawing/2014/main" id="{4ECC6611-076A-4CE6-B84F-4C2FD46B4623}"/>
              </a:ext>
            </a:extLst>
          </p:cNvPr>
          <p:cNvSpPr txBox="1"/>
          <p:nvPr/>
        </p:nvSpPr>
        <p:spPr>
          <a:xfrm>
            <a:off x="7068747" y="6362054"/>
            <a:ext cx="14168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300" dirty="0"/>
              <a:t>Technical Upgrade</a:t>
            </a:r>
            <a:endParaRPr lang="en-US" sz="1300" dirty="0"/>
          </a:p>
        </p:txBody>
      </p:sp>
      <p:sp>
        <p:nvSpPr>
          <p:cNvPr id="62" name="TextBox 66">
            <a:extLst>
              <a:ext uri="{FF2B5EF4-FFF2-40B4-BE49-F238E27FC236}">
                <a16:creationId xmlns:a16="http://schemas.microsoft.com/office/drawing/2014/main" id="{03F6C583-DB25-4119-AF7C-D0F3A8A72C5F}"/>
              </a:ext>
            </a:extLst>
          </p:cNvPr>
          <p:cNvSpPr txBox="1"/>
          <p:nvPr/>
        </p:nvSpPr>
        <p:spPr>
          <a:xfrm>
            <a:off x="8510072" y="-36477"/>
            <a:ext cx="21341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300" dirty="0"/>
              <a:t>Database – Data Upgrade</a:t>
            </a:r>
            <a:endParaRPr lang="en-US" sz="1300" dirty="0"/>
          </a:p>
        </p:txBody>
      </p:sp>
      <p:sp>
        <p:nvSpPr>
          <p:cNvPr id="67" name="Rutediagram: Magnetpladelager 66">
            <a:extLst>
              <a:ext uri="{FF2B5EF4-FFF2-40B4-BE49-F238E27FC236}">
                <a16:creationId xmlns:a16="http://schemas.microsoft.com/office/drawing/2014/main" id="{6F80BBBC-0FF3-4D53-A3FF-864DFEB77445}"/>
              </a:ext>
            </a:extLst>
          </p:cNvPr>
          <p:cNvSpPr/>
          <p:nvPr/>
        </p:nvSpPr>
        <p:spPr>
          <a:xfrm>
            <a:off x="8485612" y="1236838"/>
            <a:ext cx="2114043" cy="408870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867915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7224</TotalTime>
  <Words>85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 Kukrika</dc:creator>
  <cp:lastModifiedBy>John Swymer</cp:lastModifiedBy>
  <cp:revision>63</cp:revision>
  <dcterms:created xsi:type="dcterms:W3CDTF">2019-09-19T12:45:52Z</dcterms:created>
  <dcterms:modified xsi:type="dcterms:W3CDTF">2024-02-09T10:12:16Z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nikolak@microsoft.com</vt:lpwstr>
  </property>
  <property fmtid="{D5CDD505-2E9C-101B-9397-08002B2CF9AE}" pid="5" name="MSIP_Label_f42aa342-8706-4288-bd11-ebb85995028c_SetDate">
    <vt:lpwstr>2019-09-19T13:13:34.9119252Z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be300153-280b-433f-a225-82555256d218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