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773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4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782B5-F357-428A-8BA4-331F90053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8D67EB3-DC81-4437-896B-720EDC402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39AD30-C72A-4681-A25E-6498749C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D46E0D-8AEE-45FE-B283-32ADE5EF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CEEDA7-B66E-46E2-86E5-4013CA94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9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C5216-60F4-46A1-B260-105EEB7F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1CC929D-C21D-458E-A074-775D8B941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21F6A8-96E7-41BE-A959-1F8E5E73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9EA06C-0E1A-4069-A6F6-D6E1029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0255D6-FB65-40F8-81CF-9037EC77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EDA2EB6-EA90-409D-B5FB-CAB08773B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DC757FC-0BF0-4236-ADFF-C3B14FF7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C4F367-165E-4BAC-8A34-8EBD9EC2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7771B1-04E7-469D-A41D-EF25F3C1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61906F-F5AD-4F0C-898F-43285C1F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0C4A4-F21F-4AAF-9793-16B6408D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1F1F2F-4D99-4DDB-ACFB-D5C2029E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823D95-FEDE-4372-BD30-86BCEF4F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F74E5A-9C78-4165-90BB-E7002E4D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DF8749-1B20-44E9-A9BE-BB1A11E2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E57E-79CD-4FE2-B273-724AF01D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7C08F64-480E-4A0B-84A1-54EF1DE3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9D0468-50D5-4D46-9BA3-EA453C2E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A02024-BA5F-489F-9ABE-375C52F9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72DED1-7EFF-4075-9751-05008EFB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969B8-15F2-444D-AAF0-722900A7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60A560-2C5E-4F59-8517-ECF6B446A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11A5952-09E2-4F71-B93D-AF201C9AF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B193D6-DD7B-4065-A0CC-572193CB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9E44608-519B-4406-AFD0-598B8189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414272A-DEDF-4704-AA58-2743A68F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A4B81-B43B-40A7-9491-E1D1BEDC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586206-FA1C-40E2-8011-D2E0A48DA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AEA02B7-9E31-49A4-9B31-FC32C5A4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0DC6442-0508-4EE8-A0A3-DBA5560BA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C28E9A6-5EDD-475E-8589-E21A3B07A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10BAC53-69CF-4124-87D3-5C89DDD1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EDFE4C2-EC41-4D50-8A6C-4257CB92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176FD75-AF73-4C0B-A3D6-7A47BB44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04D5F-73B9-4C44-A4F6-C473FF02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901BD61-9BF8-48F3-A4BB-35E26507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3407BA8-E238-4DA9-86BE-22764540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E0B1730-594A-4947-B3D0-EF3E8CF5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9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5381733-14E2-4DBF-8CE5-41AE2FBD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FB666E0-5D68-4D0E-A1DF-6CA8C82D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BBD1E56-BC05-4A39-B705-6501E3B0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2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D245C-A8CD-4F09-88CF-A9D2DB8E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0E5D65-C66F-4B76-BE5D-FEE7721C3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676C009-2ECA-44A2-B4A2-5D12099F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288315-6830-4FD6-99D7-0E482534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067EA0D-5BE1-4C61-BB9A-3EEC0CA2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BAA8515-C7EF-48A9-AF79-EC03750B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47ACB-116B-4EB3-B4FC-89285EB1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DB786CB-310D-43F5-A7FE-5DCE8141E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980A1FF-44BE-4B9E-A54D-36F44E7E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BAD943C-DBD0-4B6A-908B-5839F2AE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6C9EF2-8AF9-4ABF-9762-6857106B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E10DCAB-3499-480F-B858-2EF646A3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84F9E63-BEFC-4119-B0A5-88CB0E11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B13CAA2-6A59-4259-9543-3CD1561F7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10CED2-1D9C-4D8D-9AB3-6B84C9F00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E6F19-E882-4BCB-B674-79AC8F1E2D23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A86D05-C588-445A-BD50-15F6897F3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31A5A1-5D4A-4576-B480-5769C2F78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: afrundede hjørner 17">
            <a:extLst>
              <a:ext uri="{FF2B5EF4-FFF2-40B4-BE49-F238E27FC236}">
                <a16:creationId xmlns:a16="http://schemas.microsoft.com/office/drawing/2014/main" id="{ECEBF43C-5829-49AB-A78E-C92C14DAFA2A}"/>
              </a:ext>
            </a:extLst>
          </p:cNvPr>
          <p:cNvSpPr/>
          <p:nvPr/>
        </p:nvSpPr>
        <p:spPr>
          <a:xfrm>
            <a:off x="253276" y="1978089"/>
            <a:ext cx="3264306" cy="4478695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470D3285-5F92-4A07-B6BF-C8035238628F}"/>
              </a:ext>
            </a:extLst>
          </p:cNvPr>
          <p:cNvSpPr txBox="1"/>
          <p:nvPr/>
        </p:nvSpPr>
        <p:spPr>
          <a:xfrm>
            <a:off x="253276" y="2207251"/>
            <a:ext cx="194027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 err="1"/>
              <a:t>Previous</a:t>
            </a:r>
            <a:r>
              <a:rPr lang="da-DK" sz="1400" dirty="0"/>
              <a:t> Release </a:t>
            </a:r>
            <a:r>
              <a:rPr lang="da-DK" sz="1400" dirty="0" err="1"/>
              <a:t>Wave</a:t>
            </a:r>
            <a:r>
              <a:rPr lang="da-DK" sz="1400" dirty="0"/>
              <a:t>  </a:t>
            </a:r>
            <a:endParaRPr lang="en-US" sz="1400" dirty="0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A7F22BCB-D33A-45D3-8976-649E55DD7B01}"/>
              </a:ext>
            </a:extLst>
          </p:cNvPr>
          <p:cNvSpPr/>
          <p:nvPr/>
        </p:nvSpPr>
        <p:spPr>
          <a:xfrm>
            <a:off x="386621" y="3727994"/>
            <a:ext cx="2991991" cy="44714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Base Application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V15-24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7768DF11-0519-42AC-A217-82D683B3C34F}"/>
              </a:ext>
            </a:extLst>
          </p:cNvPr>
          <p:cNvSpPr/>
          <p:nvPr/>
        </p:nvSpPr>
        <p:spPr>
          <a:xfrm>
            <a:off x="386621" y="4318702"/>
            <a:ext cx="2961050" cy="45779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System Application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V15-24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Pil: højre 1">
            <a:extLst>
              <a:ext uri="{FF2B5EF4-FFF2-40B4-BE49-F238E27FC236}">
                <a16:creationId xmlns:a16="http://schemas.microsoft.com/office/drawing/2014/main" id="{A246854D-4033-445E-A606-5F8493D03DED}"/>
              </a:ext>
            </a:extLst>
          </p:cNvPr>
          <p:cNvSpPr/>
          <p:nvPr/>
        </p:nvSpPr>
        <p:spPr>
          <a:xfrm>
            <a:off x="3643835" y="3827817"/>
            <a:ext cx="559660" cy="49263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2713AB38-91DF-4177-A309-426948F3BC3C}"/>
              </a:ext>
            </a:extLst>
          </p:cNvPr>
          <p:cNvSpPr/>
          <p:nvPr/>
        </p:nvSpPr>
        <p:spPr>
          <a:xfrm>
            <a:off x="372419" y="2606066"/>
            <a:ext cx="926582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V15-24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4F193714-D6A2-4F9C-A42E-6A1DB3A1BD02}"/>
              </a:ext>
            </a:extLst>
          </p:cNvPr>
          <p:cNvSpPr/>
          <p:nvPr/>
        </p:nvSpPr>
        <p:spPr>
          <a:xfrm>
            <a:off x="2421089" y="2606066"/>
            <a:ext cx="926581" cy="66981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787F6FEF-7EA7-4657-9A65-74D30C52E947}"/>
              </a:ext>
            </a:extLst>
          </p:cNvPr>
          <p:cNvSpPr/>
          <p:nvPr/>
        </p:nvSpPr>
        <p:spPr>
          <a:xfrm>
            <a:off x="1396754" y="2606066"/>
            <a:ext cx="926582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V15-24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B624DC59-8E74-4CF9-9D5A-12BB54091226}"/>
              </a:ext>
            </a:extLst>
          </p:cNvPr>
          <p:cNvSpPr/>
          <p:nvPr/>
        </p:nvSpPr>
        <p:spPr>
          <a:xfrm>
            <a:off x="386621" y="5138964"/>
            <a:ext cx="2961050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V15-24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79078D67-FAFD-4719-B787-F1510DC2C694}"/>
              </a:ext>
            </a:extLst>
          </p:cNvPr>
          <p:cNvCxnSpPr>
            <a:cxnSpLocks/>
          </p:cNvCxnSpPr>
          <p:nvPr/>
        </p:nvCxnSpPr>
        <p:spPr>
          <a:xfrm>
            <a:off x="540885" y="5563472"/>
            <a:ext cx="2640854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ktangel 34">
            <a:extLst>
              <a:ext uri="{FF2B5EF4-FFF2-40B4-BE49-F238E27FC236}">
                <a16:creationId xmlns:a16="http://schemas.microsoft.com/office/drawing/2014/main" id="{A98E4308-892C-4672-87DC-DA1F3F3AF28C}"/>
              </a:ext>
            </a:extLst>
          </p:cNvPr>
          <p:cNvSpPr/>
          <p:nvPr/>
        </p:nvSpPr>
        <p:spPr>
          <a:xfrm>
            <a:off x="386620" y="4882954"/>
            <a:ext cx="2961050" cy="16290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Symbols V15-24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Rektangel 42">
            <a:extLst>
              <a:ext uri="{FF2B5EF4-FFF2-40B4-BE49-F238E27FC236}">
                <a16:creationId xmlns:a16="http://schemas.microsoft.com/office/drawing/2014/main" id="{B1269C43-9D0E-4BA7-9392-6DE4EE3E9D2A}"/>
              </a:ext>
            </a:extLst>
          </p:cNvPr>
          <p:cNvSpPr/>
          <p:nvPr/>
        </p:nvSpPr>
        <p:spPr>
          <a:xfrm>
            <a:off x="372419" y="3368986"/>
            <a:ext cx="2991991" cy="22524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Application V15-24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Rektangel: afrundede hjørner 35">
            <a:extLst>
              <a:ext uri="{FF2B5EF4-FFF2-40B4-BE49-F238E27FC236}">
                <a16:creationId xmlns:a16="http://schemas.microsoft.com/office/drawing/2014/main" id="{C72E3F40-EB19-4242-BB51-D2574B99EE54}"/>
              </a:ext>
            </a:extLst>
          </p:cNvPr>
          <p:cNvSpPr/>
          <p:nvPr/>
        </p:nvSpPr>
        <p:spPr>
          <a:xfrm>
            <a:off x="4308091" y="2006038"/>
            <a:ext cx="3185583" cy="447869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27B048D4-DFCA-4C52-98B2-29EE58E0CCE9}"/>
              </a:ext>
            </a:extLst>
          </p:cNvPr>
          <p:cNvSpPr txBox="1"/>
          <p:nvPr/>
        </p:nvSpPr>
        <p:spPr>
          <a:xfrm>
            <a:off x="4312007" y="2235202"/>
            <a:ext cx="21663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2024 Release Wave 2 (V25)</a:t>
            </a:r>
            <a:endParaRPr lang="en-US" sz="1400" dirty="0"/>
          </a:p>
        </p:txBody>
      </p:sp>
      <p:sp>
        <p:nvSpPr>
          <p:cNvPr id="44" name="Rektangel 43">
            <a:extLst>
              <a:ext uri="{FF2B5EF4-FFF2-40B4-BE49-F238E27FC236}">
                <a16:creationId xmlns:a16="http://schemas.microsoft.com/office/drawing/2014/main" id="{9A100BC1-528D-4256-9ED5-5B44E395D39B}"/>
              </a:ext>
            </a:extLst>
          </p:cNvPr>
          <p:cNvSpPr/>
          <p:nvPr/>
        </p:nvSpPr>
        <p:spPr>
          <a:xfrm>
            <a:off x="4445352" y="3755945"/>
            <a:ext cx="2875461" cy="28087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Base Application V25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FB1BEA28-D14D-428E-8870-6393893167FB}"/>
              </a:ext>
            </a:extLst>
          </p:cNvPr>
          <p:cNvSpPr/>
          <p:nvPr/>
        </p:nvSpPr>
        <p:spPr>
          <a:xfrm>
            <a:off x="4445352" y="4502900"/>
            <a:ext cx="2875461" cy="30155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System Application V25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Rektangel 45">
            <a:extLst>
              <a:ext uri="{FF2B5EF4-FFF2-40B4-BE49-F238E27FC236}">
                <a16:creationId xmlns:a16="http://schemas.microsoft.com/office/drawing/2014/main" id="{5A472CD2-ACFE-470B-A7C7-6F29EE35EB31}"/>
              </a:ext>
            </a:extLst>
          </p:cNvPr>
          <p:cNvSpPr/>
          <p:nvPr/>
        </p:nvSpPr>
        <p:spPr>
          <a:xfrm>
            <a:off x="4431150" y="2634017"/>
            <a:ext cx="906917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Rektangel 46">
            <a:extLst>
              <a:ext uri="{FF2B5EF4-FFF2-40B4-BE49-F238E27FC236}">
                <a16:creationId xmlns:a16="http://schemas.microsoft.com/office/drawing/2014/main" id="{8DD0DD35-DAB0-4CE4-86AD-53DE1F69FE1E}"/>
              </a:ext>
            </a:extLst>
          </p:cNvPr>
          <p:cNvSpPr/>
          <p:nvPr/>
        </p:nvSpPr>
        <p:spPr>
          <a:xfrm>
            <a:off x="6396282" y="2644122"/>
            <a:ext cx="929440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7ADABF9C-360F-4590-9961-A46A45BD8C59}"/>
              </a:ext>
            </a:extLst>
          </p:cNvPr>
          <p:cNvSpPr/>
          <p:nvPr/>
        </p:nvSpPr>
        <p:spPr>
          <a:xfrm>
            <a:off x="5415421" y="2634017"/>
            <a:ext cx="906917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0" name="Rektangel 49">
            <a:extLst>
              <a:ext uri="{FF2B5EF4-FFF2-40B4-BE49-F238E27FC236}">
                <a16:creationId xmlns:a16="http://schemas.microsoft.com/office/drawing/2014/main" id="{E206D11D-0D87-4322-88D6-740758A528A0}"/>
              </a:ext>
            </a:extLst>
          </p:cNvPr>
          <p:cNvSpPr/>
          <p:nvPr/>
        </p:nvSpPr>
        <p:spPr>
          <a:xfrm>
            <a:off x="4445352" y="5166915"/>
            <a:ext cx="2875461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V25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1" name="Lige forbindelse 50">
            <a:extLst>
              <a:ext uri="{FF2B5EF4-FFF2-40B4-BE49-F238E27FC236}">
                <a16:creationId xmlns:a16="http://schemas.microsoft.com/office/drawing/2014/main" id="{3B49BA35-5016-49D6-B211-935F9C289C02}"/>
              </a:ext>
            </a:extLst>
          </p:cNvPr>
          <p:cNvCxnSpPr>
            <a:cxnSpLocks/>
          </p:cNvCxnSpPr>
          <p:nvPr/>
        </p:nvCxnSpPr>
        <p:spPr>
          <a:xfrm flipV="1">
            <a:off x="4775999" y="5563472"/>
            <a:ext cx="2330574" cy="9966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ktangel 51">
            <a:extLst>
              <a:ext uri="{FF2B5EF4-FFF2-40B4-BE49-F238E27FC236}">
                <a16:creationId xmlns:a16="http://schemas.microsoft.com/office/drawing/2014/main" id="{F68BB133-50F3-41C5-89FC-B2175C9AB87B}"/>
              </a:ext>
            </a:extLst>
          </p:cNvPr>
          <p:cNvSpPr/>
          <p:nvPr/>
        </p:nvSpPr>
        <p:spPr>
          <a:xfrm>
            <a:off x="4445351" y="4910905"/>
            <a:ext cx="2875461" cy="16290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Symbols V25</a:t>
            </a: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B3511267-5E49-4CB0-B17B-AE20F1D4CFC0}"/>
              </a:ext>
            </a:extLst>
          </p:cNvPr>
          <p:cNvSpPr/>
          <p:nvPr/>
        </p:nvSpPr>
        <p:spPr>
          <a:xfrm>
            <a:off x="4431150" y="3396937"/>
            <a:ext cx="2875461" cy="22524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Application V25</a:t>
            </a:r>
          </a:p>
        </p:txBody>
      </p:sp>
      <p:sp>
        <p:nvSpPr>
          <p:cNvPr id="3" name="Rektangel 44">
            <a:extLst>
              <a:ext uri="{FF2B5EF4-FFF2-40B4-BE49-F238E27FC236}">
                <a16:creationId xmlns:a16="http://schemas.microsoft.com/office/drawing/2014/main" id="{0258AA76-DC27-DEBD-E832-93A762607FE5}"/>
              </a:ext>
            </a:extLst>
          </p:cNvPr>
          <p:cNvSpPr/>
          <p:nvPr/>
        </p:nvSpPr>
        <p:spPr>
          <a:xfrm>
            <a:off x="4445351" y="4137965"/>
            <a:ext cx="2875461" cy="28087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Base Foundation V25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Rektangel: afrundede hjørner 35">
            <a:extLst>
              <a:ext uri="{FF2B5EF4-FFF2-40B4-BE49-F238E27FC236}">
                <a16:creationId xmlns:a16="http://schemas.microsoft.com/office/drawing/2014/main" id="{94A104FB-6502-272E-51ED-CA09C1A629A2}"/>
              </a:ext>
            </a:extLst>
          </p:cNvPr>
          <p:cNvSpPr/>
          <p:nvPr/>
        </p:nvSpPr>
        <p:spPr>
          <a:xfrm>
            <a:off x="8364990" y="2006038"/>
            <a:ext cx="3440390" cy="4478696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Tekstfelt 41">
            <a:extLst>
              <a:ext uri="{FF2B5EF4-FFF2-40B4-BE49-F238E27FC236}">
                <a16:creationId xmlns:a16="http://schemas.microsoft.com/office/drawing/2014/main" id="{4C296D22-C631-5612-58E9-FBF0721D98E1}"/>
              </a:ext>
            </a:extLst>
          </p:cNvPr>
          <p:cNvSpPr txBox="1"/>
          <p:nvPr/>
        </p:nvSpPr>
        <p:spPr>
          <a:xfrm>
            <a:off x="8473502" y="2235202"/>
            <a:ext cx="21663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2025 Release Wave 1 (V26)</a:t>
            </a:r>
            <a:endParaRPr lang="en-US" sz="1400" dirty="0"/>
          </a:p>
        </p:txBody>
      </p:sp>
      <p:sp>
        <p:nvSpPr>
          <p:cNvPr id="6" name="Rektangel 43">
            <a:extLst>
              <a:ext uri="{FF2B5EF4-FFF2-40B4-BE49-F238E27FC236}">
                <a16:creationId xmlns:a16="http://schemas.microsoft.com/office/drawing/2014/main" id="{F1167D26-344C-DB04-1E18-3385E6DFD911}"/>
              </a:ext>
            </a:extLst>
          </p:cNvPr>
          <p:cNvSpPr/>
          <p:nvPr/>
        </p:nvSpPr>
        <p:spPr>
          <a:xfrm>
            <a:off x="8606847" y="3755945"/>
            <a:ext cx="2957338" cy="28087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Base Application V26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Rektangel 44">
            <a:extLst>
              <a:ext uri="{FF2B5EF4-FFF2-40B4-BE49-F238E27FC236}">
                <a16:creationId xmlns:a16="http://schemas.microsoft.com/office/drawing/2014/main" id="{5FDD44F3-53DF-7647-D135-DC3F0DDBC8E3}"/>
              </a:ext>
            </a:extLst>
          </p:cNvPr>
          <p:cNvSpPr/>
          <p:nvPr/>
        </p:nvSpPr>
        <p:spPr>
          <a:xfrm>
            <a:off x="8606847" y="4502900"/>
            <a:ext cx="2957338" cy="30155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System Application V26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ktangel 45">
            <a:extLst>
              <a:ext uri="{FF2B5EF4-FFF2-40B4-BE49-F238E27FC236}">
                <a16:creationId xmlns:a16="http://schemas.microsoft.com/office/drawing/2014/main" id="{3608EA22-7B6E-1C24-431D-C14D4B798643}"/>
              </a:ext>
            </a:extLst>
          </p:cNvPr>
          <p:cNvSpPr/>
          <p:nvPr/>
        </p:nvSpPr>
        <p:spPr>
          <a:xfrm>
            <a:off x="8592645" y="2634017"/>
            <a:ext cx="957966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Rektangel 46">
            <a:extLst>
              <a:ext uri="{FF2B5EF4-FFF2-40B4-BE49-F238E27FC236}">
                <a16:creationId xmlns:a16="http://schemas.microsoft.com/office/drawing/2014/main" id="{05B5FC31-F737-EADA-B54B-747EC1BA8FF6}"/>
              </a:ext>
            </a:extLst>
          </p:cNvPr>
          <p:cNvSpPr/>
          <p:nvPr/>
        </p:nvSpPr>
        <p:spPr>
          <a:xfrm>
            <a:off x="10639864" y="2644122"/>
            <a:ext cx="924321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10" name="Rektangel 47">
            <a:extLst>
              <a:ext uri="{FF2B5EF4-FFF2-40B4-BE49-F238E27FC236}">
                <a16:creationId xmlns:a16="http://schemas.microsoft.com/office/drawing/2014/main" id="{D31487DF-260E-8E32-37C5-BCB2E23FB51C}"/>
              </a:ext>
            </a:extLst>
          </p:cNvPr>
          <p:cNvSpPr/>
          <p:nvPr/>
        </p:nvSpPr>
        <p:spPr>
          <a:xfrm>
            <a:off x="9652525" y="2624025"/>
            <a:ext cx="906917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ktangel 49">
            <a:extLst>
              <a:ext uri="{FF2B5EF4-FFF2-40B4-BE49-F238E27FC236}">
                <a16:creationId xmlns:a16="http://schemas.microsoft.com/office/drawing/2014/main" id="{EABCE12F-9942-8E2C-8950-81701964DEF1}"/>
              </a:ext>
            </a:extLst>
          </p:cNvPr>
          <p:cNvSpPr/>
          <p:nvPr/>
        </p:nvSpPr>
        <p:spPr>
          <a:xfrm>
            <a:off x="8606847" y="5166915"/>
            <a:ext cx="2957338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V26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2" name="Lige forbindelse 50">
            <a:extLst>
              <a:ext uri="{FF2B5EF4-FFF2-40B4-BE49-F238E27FC236}">
                <a16:creationId xmlns:a16="http://schemas.microsoft.com/office/drawing/2014/main" id="{2FF15D33-29FA-C9EF-9594-FDFA82AB40B9}"/>
              </a:ext>
            </a:extLst>
          </p:cNvPr>
          <p:cNvCxnSpPr>
            <a:cxnSpLocks/>
          </p:cNvCxnSpPr>
          <p:nvPr/>
        </p:nvCxnSpPr>
        <p:spPr>
          <a:xfrm>
            <a:off x="8727758" y="5573438"/>
            <a:ext cx="272401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ktangel 51">
            <a:extLst>
              <a:ext uri="{FF2B5EF4-FFF2-40B4-BE49-F238E27FC236}">
                <a16:creationId xmlns:a16="http://schemas.microsoft.com/office/drawing/2014/main" id="{2CFF2DFB-7604-9FF4-1B93-462462084CA5}"/>
              </a:ext>
            </a:extLst>
          </p:cNvPr>
          <p:cNvSpPr/>
          <p:nvPr/>
        </p:nvSpPr>
        <p:spPr>
          <a:xfrm>
            <a:off x="8606846" y="4910905"/>
            <a:ext cx="2957338" cy="16290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Symbols V25</a:t>
            </a:r>
          </a:p>
        </p:txBody>
      </p:sp>
      <p:sp>
        <p:nvSpPr>
          <p:cNvPr id="14" name="Rektangel 52">
            <a:extLst>
              <a:ext uri="{FF2B5EF4-FFF2-40B4-BE49-F238E27FC236}">
                <a16:creationId xmlns:a16="http://schemas.microsoft.com/office/drawing/2014/main" id="{4449D4C7-49F1-1EA6-4CFB-D4E0D04A22A6}"/>
              </a:ext>
            </a:extLst>
          </p:cNvPr>
          <p:cNvSpPr/>
          <p:nvPr/>
        </p:nvSpPr>
        <p:spPr>
          <a:xfrm>
            <a:off x="8592645" y="3396937"/>
            <a:ext cx="2957338" cy="22524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Application V26</a:t>
            </a:r>
          </a:p>
        </p:txBody>
      </p:sp>
      <p:sp>
        <p:nvSpPr>
          <p:cNvPr id="15" name="Rektangel 44">
            <a:extLst>
              <a:ext uri="{FF2B5EF4-FFF2-40B4-BE49-F238E27FC236}">
                <a16:creationId xmlns:a16="http://schemas.microsoft.com/office/drawing/2014/main" id="{081F7BE8-419D-A5A7-D59B-A1AAF7C7FB2F}"/>
              </a:ext>
            </a:extLst>
          </p:cNvPr>
          <p:cNvSpPr/>
          <p:nvPr/>
        </p:nvSpPr>
        <p:spPr>
          <a:xfrm>
            <a:off x="8606846" y="4137965"/>
            <a:ext cx="2957338" cy="28087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Base Foundation V26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Pil: højre 1">
            <a:extLst>
              <a:ext uri="{FF2B5EF4-FFF2-40B4-BE49-F238E27FC236}">
                <a16:creationId xmlns:a16="http://schemas.microsoft.com/office/drawing/2014/main" id="{853F5859-1276-3016-4FDD-E8995DEE2E31}"/>
              </a:ext>
            </a:extLst>
          </p:cNvPr>
          <p:cNvSpPr/>
          <p:nvPr/>
        </p:nvSpPr>
        <p:spPr>
          <a:xfrm>
            <a:off x="7645660" y="3826069"/>
            <a:ext cx="567342" cy="49263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8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10655</TotalTime>
  <Words>103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John Swymer</dc:creator>
  <cp:lastModifiedBy>John Swymer</cp:lastModifiedBy>
  <cp:revision>57</cp:revision>
  <dcterms:created xsi:type="dcterms:W3CDTF">2019-07-08T10:09:49Z</dcterms:created>
  <dcterms:modified xsi:type="dcterms:W3CDTF">2025-04-09T14:42:15Z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jswymer@microsoft.com</vt:lpwstr>
  </property>
  <property fmtid="{D5CDD505-2E9C-101B-9397-08002B2CF9AE}" pid="5" name="MSIP_Label_f42aa342-8706-4288-bd11-ebb85995028c_SetDate">
    <vt:lpwstr>2019-07-08T10:40:48.2543848Z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46447854-175c-4e0b-bc16-05f3bc13eb43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