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3846716" y="1941290"/>
            <a:ext cx="3339869" cy="82613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Base Application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3846716" y="3381825"/>
            <a:ext cx="4498569" cy="36918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Microsoft System 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3846715" y="1260359"/>
            <a:ext cx="1027801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6149331" y="1260359"/>
            <a:ext cx="1037254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4996314" y="1260359"/>
            <a:ext cx="1027802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3846715" y="4029272"/>
            <a:ext cx="4498569" cy="71292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System </a:t>
            </a:r>
            <a:r>
              <a:rPr lang="da-DK" sz="1200" dirty="0" err="1">
                <a:solidFill>
                  <a:schemeClr val="bg1"/>
                </a:solidFill>
              </a:rPr>
              <a:t>objects</a:t>
            </a:r>
            <a:endParaRPr lang="da-DK" sz="1200" dirty="0">
              <a:solidFill>
                <a:schemeClr val="bg1"/>
              </a:solidFill>
            </a:endParaRPr>
          </a:p>
          <a:p>
            <a:pPr algn="ctr"/>
            <a:endParaRPr lang="da-DK" sz="1200" dirty="0">
              <a:solidFill>
                <a:schemeClr val="bg1"/>
              </a:solidFill>
            </a:endParaRPr>
          </a:p>
          <a:p>
            <a:pPr algn="ctr"/>
            <a:r>
              <a:rPr lang="da-DK" sz="1200" dirty="0">
                <a:solidFill>
                  <a:schemeClr val="bg1"/>
                </a:solidFill>
              </a:rPr>
              <a:t>Platform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4353077" y="439153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</p:cNvCxnSpPr>
          <p:nvPr/>
        </p:nvCxnSpPr>
        <p:spPr>
          <a:xfrm>
            <a:off x="8345285" y="3476175"/>
            <a:ext cx="663673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103F1343-FD3F-44DC-AE0A-F168C8C1158B}"/>
              </a:ext>
            </a:extLst>
          </p:cNvPr>
          <p:cNvSpPr/>
          <p:nvPr/>
        </p:nvSpPr>
        <p:spPr>
          <a:xfrm>
            <a:off x="7308030" y="1260359"/>
            <a:ext cx="1037254" cy="201907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utediagram: Magnetpladelager 4">
            <a:extLst>
              <a:ext uri="{FF2B5EF4-FFF2-40B4-BE49-F238E27FC236}">
                <a16:creationId xmlns:a16="http://schemas.microsoft.com/office/drawing/2014/main" id="{02540A8A-DB8D-4277-98E4-50BA7589C9E7}"/>
              </a:ext>
            </a:extLst>
          </p:cNvPr>
          <p:cNvSpPr/>
          <p:nvPr/>
        </p:nvSpPr>
        <p:spPr>
          <a:xfrm>
            <a:off x="3920110" y="5058323"/>
            <a:ext cx="2085633" cy="79705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Application database </a:t>
            </a:r>
            <a:endParaRPr lang="en-US" sz="1200" dirty="0"/>
          </a:p>
        </p:txBody>
      </p:sp>
      <p:sp>
        <p:nvSpPr>
          <p:cNvPr id="36" name="Rutediagram: Magnetpladelager 35">
            <a:extLst>
              <a:ext uri="{FF2B5EF4-FFF2-40B4-BE49-F238E27FC236}">
                <a16:creationId xmlns:a16="http://schemas.microsoft.com/office/drawing/2014/main" id="{A5FB5AE9-D047-4691-A430-1474B85C93B1}"/>
              </a:ext>
            </a:extLst>
          </p:cNvPr>
          <p:cNvSpPr/>
          <p:nvPr/>
        </p:nvSpPr>
        <p:spPr>
          <a:xfrm>
            <a:off x="6149332" y="5058323"/>
            <a:ext cx="2085633" cy="79705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/>
              <a:t>Tenant</a:t>
            </a:r>
            <a:r>
              <a:rPr lang="da-DK" sz="1200" dirty="0"/>
              <a:t> database</a:t>
            </a:r>
            <a:endParaRPr lang="en-US" sz="1200" dirty="0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57BD5D4D-B3B1-4AE2-B5F1-E29C41ADC49D}"/>
              </a:ext>
            </a:extLst>
          </p:cNvPr>
          <p:cNvSpPr/>
          <p:nvPr/>
        </p:nvSpPr>
        <p:spPr>
          <a:xfrm>
            <a:off x="3846715" y="4938939"/>
            <a:ext cx="4498569" cy="9466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6C052B71-DC69-4B43-8785-53EE812687B7}"/>
              </a:ext>
            </a:extLst>
          </p:cNvPr>
          <p:cNvCxnSpPr>
            <a:cxnSpLocks/>
          </p:cNvCxnSpPr>
          <p:nvPr/>
        </p:nvCxnSpPr>
        <p:spPr>
          <a:xfrm>
            <a:off x="3705225" y="3863628"/>
            <a:ext cx="648652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87A0ED12-8B05-4A03-9809-87F2B9E96346}"/>
              </a:ext>
            </a:extLst>
          </p:cNvPr>
          <p:cNvSpPr txBox="1"/>
          <p:nvPr/>
        </p:nvSpPr>
        <p:spPr>
          <a:xfrm>
            <a:off x="8439150" y="3509714"/>
            <a:ext cx="208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Application extensions</a:t>
            </a:r>
            <a:endParaRPr lang="en-US" sz="1200" dirty="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A00624BC-9761-4DFC-9E0E-98FCC84EE194}"/>
              </a:ext>
            </a:extLst>
          </p:cNvPr>
          <p:cNvSpPr txBox="1"/>
          <p:nvPr/>
        </p:nvSpPr>
        <p:spPr>
          <a:xfrm>
            <a:off x="8439149" y="3882677"/>
            <a:ext cx="208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Platform</a:t>
            </a:r>
            <a:endParaRPr lang="en-US" sz="120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3CF4597-9E9D-414B-B205-8D9B6B1FBFF9}"/>
              </a:ext>
            </a:extLst>
          </p:cNvPr>
          <p:cNvSpPr/>
          <p:nvPr/>
        </p:nvSpPr>
        <p:spPr>
          <a:xfrm>
            <a:off x="3846715" y="1716357"/>
            <a:ext cx="3339870" cy="18458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Microsoft 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ektangel 29">
            <a:extLst>
              <a:ext uri="{FF2B5EF4-FFF2-40B4-BE49-F238E27FC236}">
                <a16:creationId xmlns:a16="http://schemas.microsoft.com/office/drawing/2014/main" id="{B299DB61-6E48-B936-DEB5-39EB7F31DA26}"/>
              </a:ext>
            </a:extLst>
          </p:cNvPr>
          <p:cNvSpPr/>
          <p:nvPr/>
        </p:nvSpPr>
        <p:spPr>
          <a:xfrm>
            <a:off x="3846715" y="2890034"/>
            <a:ext cx="3339870" cy="36918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Business Foundation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13621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50</cp:revision>
  <dcterms:created xsi:type="dcterms:W3CDTF">2019-07-08T10:09:49Z</dcterms:created>
  <dcterms:modified xsi:type="dcterms:W3CDTF">2024-03-19T08:22:44Z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