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A31ED5-D3E4-4D5D-9BF2-2410B2E885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C788C1-B5F3-47F9-9547-748AE3F582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10E500-1AD5-414F-8011-7F48272A54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EFF556-AB48-402B-84B5-1BF153AB99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B87E2A-FBE0-4669-971E-F67B1EC7B9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35595B-ED3C-4E72-98B2-83DD05EFFE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7442FC-36AF-4984-8FFD-239ACB0141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C95FC88-AE48-47C0-837E-57A558FD99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8CF55A-6C39-4695-88CF-AF3DAA142A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44F25F-8553-43C7-A8D5-5477CE7893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C5679B-586B-44DF-B599-57B8EFD352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8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3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5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Careers</a:t>
            </a:r>
          </a:p>
        </p:txBody>
      </p:sp>
      <p:sp>
        <p:nvSpPr>
          <p:cNvPr id="3" name="New shape" title=""/>
          <p:cNvSpPr/>
          <p:nvPr/>
        </p:nvSpPr>
        <p:spPr>
          <a:xfrm>
            <a:off x="381000" y="4762500"/>
            <a:ext cx="8420100" cy="127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700">
                <a:solidFill>
                  <a:srgbClr val="000000"/>
                </a:solidFill>
              </a:rPr>
              <a:t>Jeffery - 3/24/2022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Work Contexts for Marriage and Family Therapists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Spend Time Sitting — How much does this job require sitting?
• Structured versus Unstructured Work — To what extent is this job structured for the worker, rather than allowing the worker to determine tasks, priorities, and goals?
• Importance of Being Exact or Accurate — How important is being very exact or highly accurate in performing this job?
• Importance of Being Exact or Accurate — How important is being very exact or highly accurate in performing this job?
</a:t>
            </a:r>
          </a:p>
        </p:txBody>
      </p:sp>
      <p:pic>
        <p:nvPicPr>
          <p:cNvPr id="7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Tasks for Social and Human Service Assistants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Pray and promote spirituality.	
• Interview individuals or family members to compile information on social, educational, criminal, institutional, or drug history.
• Assess the condition of clients' hands, remove dead skin, and massage hands.
• Develop and implement individualized treatment plans addressing family relationship problems, destructive patterns of behavior, and other personal issues.
</a:t>
            </a:r>
          </a:p>
        </p:txBody>
      </p:sp>
      <p:pic>
        <p:nvPicPr>
          <p:cNvPr id="6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Tasks for Clergy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Assess clients' cognitive abilities and physical and emotional needs to determine appropriate interventions.
• Prepare customers' nails in soapy water, using swabs, files, and orange sticks.
• Counsel clients on concerns, such as unsatisfactory relationships, divorce and separation, child rearing, home management, or financial difficulties.
• Confer with other counselors, doctors, and professionals to analyze individual cases and to coordinate counseling services.
</a:t>
            </a:r>
          </a:p>
        </p:txBody>
      </p:sp>
      <p:pic>
        <p:nvPicPr>
          <p:cNvPr id="6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Work Activities for Clergy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Getting Information — Observing, receiving, and otherwise obtaining information from all relevant sources.
• Getting Information — Observing, receiving, and otherwise obtaining information from all relevant sources.
• Thinking Creatively — Developing, designing, or creating new applications, ideas, relationships, systems, or products, including artistic contributions. 	
• Identifying Objects, Actions, and Events — Identifying information by categorizing, estimating, recognizing differences or similarities, and detecting changes in circumstances or events.
</a:t>
            </a:r>
          </a:p>
        </p:txBody>
      </p:sp>
      <p:pic>
        <p:nvPicPr>
          <p:cNvPr id="6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Work Contexts for Clergy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Electronic Mail — How often do you use electronic mail in this job?
• Structured versus Unstructured Work — To what extent is this job structured for the worker, rather than allowing the worker to determine tasks, priorities, and goals?
• Telephone — How often do you have telephone conversations in this job?
• Contact With Others — How much does this job require the worker to be in contact with others (face-to-face, by telephone, or otherwise) in order to perform it?
</a:t>
            </a:r>
          </a:p>
        </p:txBody>
      </p:sp>
      <p:pic>
        <p:nvPicPr>
          <p:cNvPr id="6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Tasks for Manicurists and Pedicurists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Advise clients regarding food stamps, child care, food, money management, sanitation, or housekeeping.
• Instruct people who seek conversion to a particular faith.
• Keep records or prepare reports for owner or management concerning visits with clients.
• Provide instructions to clients on how to obtain help with legal, financial, and other personal issues.
</a:t>
            </a:r>
          </a:p>
        </p:txBody>
      </p:sp>
      <p:pic>
        <p:nvPicPr>
          <p:cNvPr id="7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Work Activities for Manicurists and Pedicurists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Identifying Objects, Actions, and Events — Identifying information by categorizing, estimating, recognizing differences or similarities, and detecting changes in circumstances or events.	
• Working with Computers — Using computers and computer systems (including hardware and software) to program, write software, set up functions, enter data, or process information.
• Judging the Qualities of Objects, Services, or People — Assessing the value, importance, or quality of things or people.	
• Documenting/Recording Information — Entering, transcribing, recording, storing, or maintaining information in written or electronic/magnetic form.
</a:t>
            </a:r>
          </a:p>
        </p:txBody>
      </p:sp>
      <p:pic>
        <p:nvPicPr>
          <p:cNvPr id="9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1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Work Contexts for Manicurists and Pedicurists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Structured versus Unstructured Work — To what extent is this job structured for the worker, rather than allowing the worker to determine tasks, priorities, and goals?
• Letters and Memos — How often does the job require written letters and memos?
• Face-to-Face Discussions — How often do you have to have face-to-face discussions with individuals or teams in this job?
• Face-to-Face Discussions — How often do you have to have face-to-face discussions with individuals or teams in this job?
</a:t>
            </a:r>
          </a:p>
        </p:txBody>
      </p:sp>
      <p:pic>
        <p:nvPicPr>
          <p:cNvPr id="5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Tasks for Marriage and Family Therapists</a:t>
            </a:r>
          </a:p>
        </p:txBody>
      </p:sp>
      <p:sp>
        <p:nvSpPr>
          <p:cNvPr id="3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Use rotary abrasive wheels to shape and smooth nails or artificial extensions.
• Collect information about clients, using techniques such as testing, interviewing, discussion, or observation.
• Collect information about clients, using techniques such as testing, interviewing, discussion, or observation.
• Counsel clients on concerns, such as unsatisfactory relationships, divorce and separation, child rearing, home management, or financial difficulties.
</a:t>
            </a: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Work Activities for Marriage and Family Therapists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Getting Information — Observing, receiving, and otherwise obtaining information from all relevant sources.
• Assisting and Caring for Others — Providing personal assistance, medical attention, emotional support, or other personal care to others such as coworkers, customers, or patients.	
• Identifying Objects, Actions, and Events — Identifying information by categorizing, estimating, recognizing differences or similarities, and detecting changes in circumstances or events.
• Assisting and Caring for Others — Providing personal assistance, medical attention, emotional support, or other personal care to others such as coworkers, customers, or patients.
</a:t>
            </a:r>
          </a:p>
        </p:txBody>
      </p:sp>
      <p:pic>
        <p:nvPicPr>
          <p:cNvPr id="7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"/>
  <p:tag name="AS_OS" val="Microsoft Windows NT 10.0.19044.0"/>
  <p:tag name="AS_RELEASE_DATE" val="2022.03.14"/>
  <p:tag name="AS_TITLE" val="Aspose.Slides for .NET5"/>
  <p:tag name="AS_VERSION" val="22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46</Paragraphs>
  <Slides>12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5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22.0300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2022-03-25T02:37:33.718</cp:lastPrinted>
  <dcterms:created xsi:type="dcterms:W3CDTF">2022-03-25T06:37:33Z</dcterms:created>
  <dcterms:modified xsi:type="dcterms:W3CDTF">2022-03-25T06:37:34Z</dcterms:modified>
</cp:coreProperties>
</file>