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2.3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4" r:id="rId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11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tags" Target="tags/tag1.xml" /><Relationship Id="rId8" Type="http://schemas.openxmlformats.org/officeDocument/2006/relationships/presProps" Target="presProps.xml" /><Relationship Id="rId9" Type="http://schemas.openxmlformats.org/officeDocument/2006/relationships/viewProps" Target="viewProp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t>Career Comparison</a:t>
            </a:r>
          </a:p>
        </c:rich>
      </c:tx>
      <c:layout>
        <c:manualLayout>
          <c:xMode val="edge"/>
          <c:yMode val="edge"/>
          <c:h val="40"/>
        </c:manualLayout>
      </c:layout>
      <c:overlay val="1"/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Column02</c:v>
                </c:pt>
              </c:strCache>
            </c:strRef>
          </c:tx>
          <c:spPr>
            <a:solidFill>
              <a:srgbClr val="ADD8E6"/>
            </a:solidFill>
          </c:spPr>
          <c:invertIfNegative val="1"/>
          <c:dLbls>
            <c:dLbl>
              <c:idx val="0"/>
              <c:showLegendKey val="0"/>
              <c:showVal val="0"/>
              <c:showCatName val="1"/>
              <c:showSerName val="0"/>
              <c:showPercent val="0"/>
              <c:showBubbleSize val="0"/>
              <c:extLst/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0"/>
              <c:separator>/</c:separator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Sheet1!$A$2:$A$4</c:f>
              <c:strCache>
                <c:ptCount val="3"/>
                <c:pt idx="0">
                  <c:v>Clergy</c:v>
                </c:pt>
                <c:pt idx="1">
                  <c:v>Manicurists and Pedicurists</c:v>
                </c:pt>
                <c:pt idx="2">
                  <c:v>Marriage and Family Therapists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51940</c:v>
                </c:pt>
                <c:pt idx="1">
                  <c:v>27870</c:v>
                </c:pt>
                <c:pt idx="2">
                  <c:v>51340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Column03</c:v>
                </c:pt>
              </c:strCache>
            </c:strRef>
          </c:tx>
          <c:invertIfNegative val="1"/>
          <c:cat>
            <c:strRef>
              <c:f>Sheet1!$A$2:$A$4</c:f>
              <c:strCache>
                <c:ptCount val="3"/>
                <c:pt idx="0">
                  <c:v>Clergy</c:v>
                </c:pt>
                <c:pt idx="1">
                  <c:v>Manicurists and Pedicurists</c:v>
                </c:pt>
                <c:pt idx="2">
                  <c:v>Marriage and Family Therapists</c:v>
                </c:pt>
              </c:strCache>
            </c:strRef>
          </c:ca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Income</c:v>
                </c:pt>
              </c:strCache>
            </c:strRef>
          </c:tx>
          <c:invertIfNegative val="1"/>
          <c:cat>
            <c:strRef>
              <c:f>Sheet1!$A$2:$A$4</c:f>
              <c:strCache>
                <c:ptCount val="3"/>
                <c:pt idx="0">
                  <c:v>Clergy</c:v>
                </c:pt>
                <c:pt idx="1">
                  <c:v>Manicurists and Pedicurists</c:v>
                </c:pt>
                <c:pt idx="2">
                  <c:v>Marriage and Family Therapists</c:v>
                </c:pt>
              </c:strCache>
            </c:strRef>
          </c:ca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677BFB-EE25-47C0-B138-4EC867829B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57A1DC-ED48-4D4D-AE0E-45F01361CE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11976BD-DD1D-4DE4-AC54-6C560F150D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8D4F633-83DF-4245-A139-E607B68936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D30632-2709-4A93-8E89-87EB4E4C5FC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FD3AE9B-5489-441B-ABF6-A9FB2E2D05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7275628-F37B-4186-A79B-BE5D1E2D0C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7F1EA7B-865E-4EB2-8CA8-57AECBFCB4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D94BF10-A64A-44D0-8335-CDE91E56F92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C054F77-C818-47F1-9A11-FBD6CA3F8E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9F7FD80-40A7-4647-A901-D998FD765C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chart" Target="../charts/chart1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 title=""/>
          <p:cNvSpPr/>
          <p:nvPr/>
        </p:nvSpPr>
        <p:spPr>
          <a:xfrm>
            <a:off x="381000" y="381000"/>
            <a:ext cx="84201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4000"/>
              <a:t>Common Work Activities for Social and Human Service Assistants</a:t>
            </a:r>
          </a:p>
        </p:txBody>
      </p:sp>
      <p:sp>
        <p:nvSpPr>
          <p:cNvPr id="3" name="New shape" title=""/>
          <p:cNvSpPr/>
          <p:nvPr/>
        </p:nvSpPr>
        <p:spPr>
          <a:xfrm>
            <a:off x="381000" y="2667000"/>
            <a:ext cx="40640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>
                <a:solidFill>
                  <a:srgbClr val="000000"/>
                </a:solidFill>
              </a:rPr>
              <a:t>• Establishing and Maintaining Interpersonal Relationships — Developing constructive and cooperative working relationships with others, and maintaining them over time.
• Identifying Objects, Actions, and Events — Identifying information by categorizing, estimating, recognizing differences or similarities, and detecting changes in circumstances or events.
• Working with Computers — Using computers and computer systems (including hardware and software) to program, write software, set up functions, enter data, or process information.
• Getting Information — Observing, receiving, and otherwise obtaining information from all relevant sources. 	
</a:t>
            </a:r>
          </a:p>
        </p:txBody>
      </p:sp>
      <p:pic>
        <p:nvPicPr>
          <p:cNvPr id="4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2667000"/>
            <a:ext cx="4064000" cy="3810000"/>
          </a:xfrm>
          <a:prstGeom prst="rect">
            <a:avLst/>
          </a:prstGeom>
        </p:spPr>
      </p:pic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.NET5 22.3.</a:t>
            </a:r>
          </a:p>
          <a:p>
            <a:pPr algn="ctr"/>
            <a:r>
              <a:t>Copyright 2004-2022Aspose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New shape" title=""/>
          <p:cNvSpPr/>
          <p:nvPr/>
        </p:nvSpPr>
        <p:spPr>
          <a:xfrm>
            <a:off x="381000" y="381000"/>
            <a:ext cx="84201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4000"/>
              <a:t>Common Work Contexts for Social and Human Service Assistants</a:t>
            </a:r>
          </a:p>
        </p:txBody>
      </p:sp>
      <p:sp>
        <p:nvSpPr>
          <p:cNvPr id="5" name="New shape" title=""/>
          <p:cNvSpPr/>
          <p:nvPr/>
        </p:nvSpPr>
        <p:spPr>
          <a:xfrm>
            <a:off x="381000" y="2667000"/>
            <a:ext cx="40640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>
                <a:solidFill>
                  <a:srgbClr val="000000"/>
                </a:solidFill>
              </a:rPr>
              <a:t>• Importance of Being Exact or Accurate — How important is being very exact or highly accurate in performing this job?
• Spend Time Sitting — How much does this job require sitting?
• Telephone — How often do you have telephone conversations in this job?
• Work With Work Group or Team — How important is it to work with others in a group or team in this job?
</a:t>
            </a:r>
          </a:p>
        </p:txBody>
      </p:sp>
      <p:pic>
        <p:nvPicPr>
          <p:cNvPr id="6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2667000"/>
            <a:ext cx="4064000" cy="3810000"/>
          </a:xfrm>
          <a:prstGeom prst="rect">
            <a:avLst/>
          </a:prstGeom>
        </p:spPr>
      </p:pic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.NET5 22.3.</a:t>
            </a:r>
          </a:p>
          <a:p>
            <a:pPr algn="ctr"/>
            <a:r>
              <a:t>Copyright 2004-2022Aspose Pty Ltd.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New shape" title=""/>
          <p:cNvSpPr/>
          <p:nvPr/>
        </p:nvSpPr>
        <p:spPr>
          <a:xfrm>
            <a:off x="381000" y="381000"/>
            <a:ext cx="84201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4000"/>
              <a:t>Career Comparison</a:t>
            </a:r>
          </a:p>
        </p:txBody>
      </p:sp>
      <p:graphicFrame>
        <p:nvGraphicFramePr>
          <p:cNvPr id="5" name="ChartObject" title=""/>
          <p:cNvGraphicFramePr/>
          <p:nvPr/>
        </p:nvGraphicFramePr>
        <p:xfrm>
          <a:off x="381000" y="2667000"/>
          <a:ext cx="8128000" cy="381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.NET5 22.3.</a:t>
            </a:r>
          </a:p>
          <a:p>
            <a:pPr algn="ctr"/>
            <a:r>
              <a:t>Copyright 2004-2022Aspose Pty Ltd.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New shape" title=""/>
          <p:cNvSpPr/>
          <p:nvPr/>
        </p:nvSpPr>
        <p:spPr>
          <a:xfrm>
            <a:off x="381000" y="381000"/>
            <a:ext cx="84201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4000"/>
              <a:t>Works Cited</a:t>
            </a:r>
          </a:p>
        </p:txBody>
      </p:sp>
      <p:sp>
        <p:nvSpPr>
          <p:cNvPr id="5" name="New shape" title=""/>
          <p:cNvSpPr/>
          <p:nvPr/>
        </p:nvSpPr>
        <p:spPr>
          <a:xfrm>
            <a:off x="381000" y="2667000"/>
            <a:ext cx="81280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>
                <a:solidFill>
                  <a:srgbClr val="000000"/>
                </a:solidFill>
              </a:rPr>
              <a:t>http://www.onetonline.org/link/details/21-2011.00#Tasks
http://www.onetonline.org/link/details/39-5092.00#Tasks
http://www.onetonline.org/link/details/21-1013.00#Tasks
http://www.onetonline.org/link/details/21-1093.00#Tasks
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.NET5 22.3.</a:t>
            </a:r>
          </a:p>
          <a:p>
            <a:pPr algn="ctr"/>
            <a:r>
              <a:t>Copyright 2004-2022Aspose Pty Ltd.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.NET5 22.3.</a:t>
            </a:r>
          </a:p>
          <a:p>
            <a:pPr algn="ctr"/>
            <a:r>
              <a:t>Copyright 2004-2022Aspose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3"/>
  <p:tag name="AS_OS" val="Microsoft Windows NT 10.0.19044.0"/>
  <p:tag name="AS_RELEASE_DATE" val="2022.03.14"/>
  <p:tag name="AS_TITLE" val="Aspose.Slides for .NET5"/>
  <p:tag name="AS_VERSION" val="22.3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16</Paragraphs>
  <Slides>5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8">
      <vt:lpstr>Arial</vt:lpstr>
      <vt:lpstr>Calibri</vt:lpstr>
      <vt:lpstr>Office Theme</vt:lpstr>
      <vt:lpstr>PowerPoint Presentation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</vt:vector>
  </TitlesOfParts>
  <LinksUpToDate>0</LinksUpToDate>
  <SharedDoc>0</SharedDoc>
  <HyperlinksChanged>0</HyperlinksChanged>
  <Application>Aspose.Slides for .NET</Application>
  <AppVersion>22.0300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2022-03-25T02:37:35.733</cp:lastPrinted>
  <dcterms:created xsi:type="dcterms:W3CDTF">2022-03-25T06:37:35Z</dcterms:created>
  <dcterms:modified xsi:type="dcterms:W3CDTF">2022-03-25T06:37:36Z</dcterms:modified>
</cp:coreProperties>
</file>