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17"/>
  </p:notesMasterIdLst>
  <p:sldIdLst>
    <p:sldId id="256" r:id="rId3"/>
    <p:sldId id="267" r:id="rId4"/>
    <p:sldId id="272" r:id="rId5"/>
    <p:sldId id="265" r:id="rId6"/>
    <p:sldId id="281" r:id="rId7"/>
    <p:sldId id="260" r:id="rId8"/>
    <p:sldId id="276" r:id="rId9"/>
    <p:sldId id="263" r:id="rId10"/>
    <p:sldId id="286" r:id="rId11"/>
    <p:sldId id="285" r:id="rId12"/>
    <p:sldId id="275" r:id="rId13"/>
    <p:sldId id="287" r:id="rId14"/>
    <p:sldId id="288" r:id="rId15"/>
    <p:sldId id="289" r:id="rId16"/>
  </p:sldIdLst>
  <p:sldSz cx="9144000" cy="5143500" type="screen16x9"/>
  <p:notesSz cx="6858000" cy="9144000"/>
  <p:embeddedFontLst>
    <p:embeddedFont>
      <p:font typeface="Fira Sans" panose="020B0503050000020004" pitchFamily="34" charset="0"/>
      <p:regular r:id="rId18"/>
      <p:bold r:id="rId19"/>
      <p:italic r:id="rId20"/>
      <p:boldItalic r:id="rId21"/>
    </p:embeddedFont>
    <p:embeddedFont>
      <p:font typeface="Fira Sans Extra Condensed Medium" panose="020B0604020202020204" charset="0"/>
      <p:regular r:id="rId22"/>
      <p:bold r:id="rId23"/>
      <p:italic r:id="rId24"/>
      <p:boldItalic r:id="rId25"/>
    </p:embeddedFont>
    <p:embeddedFont>
      <p:font typeface="Proxima Nova" panose="020B0604020202020204" charset="0"/>
      <p:regular r:id="rId26"/>
      <p:bold r:id="rId27"/>
      <p:italic r:id="rId28"/>
      <p:boldItalic r:id="rId29"/>
    </p:embeddedFont>
    <p:embeddedFont>
      <p:font typeface="Proxima Nova Semibold" panose="020B0604020202020204" charset="0"/>
      <p:regular r:id="rId30"/>
      <p:bold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
          <p15:clr>
            <a:srgbClr val="9AA0A6"/>
          </p15:clr>
        </p15:guide>
        <p15:guide id="2" orient="horz" pos="259">
          <p15:clr>
            <a:srgbClr val="9AA0A6"/>
          </p15:clr>
        </p15:guide>
        <p15:guide id="3" pos="5472">
          <p15:clr>
            <a:srgbClr val="9AA0A6"/>
          </p15:clr>
        </p15:guide>
        <p15:guide id="4" orient="horz" pos="2981">
          <p15:clr>
            <a:srgbClr val="9AA0A6"/>
          </p15:clr>
        </p15:guide>
        <p15:guide id="5" pos="2880">
          <p15:clr>
            <a:srgbClr val="9AA0A6"/>
          </p15:clr>
        </p15:guide>
        <p15:guide id="6" orient="horz" pos="1279">
          <p15:clr>
            <a:srgbClr val="9AA0A6"/>
          </p15:clr>
        </p15:guide>
        <p15:guide id="7" orient="horz" pos="1418">
          <p15:clr>
            <a:srgbClr val="9AA0A6"/>
          </p15:clr>
        </p15:guide>
        <p15:guide id="8" orient="horz" pos="2027">
          <p15:clr>
            <a:srgbClr val="9AA0A6"/>
          </p15:clr>
        </p15:guide>
        <p15:guide id="9" orient="horz" pos="216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F79"/>
    <a:srgbClr val="969696"/>
    <a:srgbClr val="3FABA5"/>
    <a:srgbClr val="E94974"/>
    <a:srgbClr val="99B6CC"/>
    <a:srgbClr val="159AC6"/>
    <a:srgbClr val="F8AA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83249" autoAdjust="0"/>
  </p:normalViewPr>
  <p:slideViewPr>
    <p:cSldViewPr snapToGrid="0">
      <p:cViewPr varScale="1">
        <p:scale>
          <a:sx n="113" d="100"/>
          <a:sy n="113" d="100"/>
        </p:scale>
        <p:origin x="571" y="91"/>
      </p:cViewPr>
      <p:guideLst>
        <p:guide pos="288"/>
        <p:guide orient="horz" pos="259"/>
        <p:guide pos="5472"/>
        <p:guide orient="horz" pos="2981"/>
        <p:guide pos="2880"/>
        <p:guide orient="horz" pos="1279"/>
        <p:guide orient="horz" pos="1418"/>
        <p:guide orient="horz" pos="2027"/>
        <p:guide orient="horz" pos="2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532444eff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532444eff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5"/>
        <p:cNvGrpSpPr/>
        <p:nvPr/>
      </p:nvGrpSpPr>
      <p:grpSpPr>
        <a:xfrm>
          <a:off x="0" y="0"/>
          <a:ext cx="0" cy="0"/>
          <a:chOff x="0" y="0"/>
          <a:chExt cx="0" cy="0"/>
        </a:xfrm>
      </p:grpSpPr>
      <p:sp>
        <p:nvSpPr>
          <p:cNvPr id="2326" name="Google Shape;2326;g90e00272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7" name="Google Shape;2327;g90e00272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g90b1cc5095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 name="Google Shape;1560;g90b1cc5095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8"/>
        <p:cNvGrpSpPr/>
        <p:nvPr/>
      </p:nvGrpSpPr>
      <p:grpSpPr>
        <a:xfrm>
          <a:off x="0" y="0"/>
          <a:ext cx="0" cy="0"/>
          <a:chOff x="0" y="0"/>
          <a:chExt cx="0" cy="0"/>
        </a:xfrm>
      </p:grpSpPr>
      <p:sp>
        <p:nvSpPr>
          <p:cNvPr id="2449" name="Google Shape;2449;SLIDES_API70306426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0" name="Google Shape;2450;SLIDES_API70306426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5"/>
        <p:cNvGrpSpPr/>
        <p:nvPr/>
      </p:nvGrpSpPr>
      <p:grpSpPr>
        <a:xfrm>
          <a:off x="0" y="0"/>
          <a:ext cx="0" cy="0"/>
          <a:chOff x="0" y="0"/>
          <a:chExt cx="0" cy="0"/>
        </a:xfrm>
      </p:grpSpPr>
      <p:sp>
        <p:nvSpPr>
          <p:cNvPr id="2456" name="Google Shape;2456;SLIDES_API70306426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7" name="Google Shape;2457;SLIDES_API70306426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2"/>
        <p:cNvGrpSpPr/>
        <p:nvPr/>
      </p:nvGrpSpPr>
      <p:grpSpPr>
        <a:xfrm>
          <a:off x="0" y="0"/>
          <a:ext cx="0" cy="0"/>
          <a:chOff x="0" y="0"/>
          <a:chExt cx="0" cy="0"/>
        </a:xfrm>
      </p:grpSpPr>
      <p:sp>
        <p:nvSpPr>
          <p:cNvPr id="2463" name="Google Shape;2463;g928276d38d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4" name="Google Shape;2464;g928276d38d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90d647ffde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90d647ffde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5"/>
        <p:cNvGrpSpPr/>
        <p:nvPr/>
      </p:nvGrpSpPr>
      <p:grpSpPr>
        <a:xfrm>
          <a:off x="0" y="0"/>
          <a:ext cx="0" cy="0"/>
          <a:chOff x="0" y="0"/>
          <a:chExt cx="0" cy="0"/>
        </a:xfrm>
      </p:grpSpPr>
      <p:sp>
        <p:nvSpPr>
          <p:cNvPr id="1466" name="Google Shape;1466;g90ee1918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7" name="Google Shape;1467;g90ee1918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i-FI" dirty="0"/>
              <a:t>OK, and now is the time to conclude our project. There were things that we wished would go better, mainly...we were missing a team member, we could have hoped for more time allocated to the project as there could be more functionality and way better UI if we got more time. and we did not have proper hardware available from school so we had to buy iphones just to do some testing with real data.</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90b1cc5095_0_1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90b1cc5095_0_1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i-FI" dirty="0"/>
              <a:t>But despite that we are very happy about our achievements. We managed to implement all the functionality that we planned for. We are especially proud that we made a fully functioning app that can work with real Moprim data and really do what it sayds. This was the second time we were as a team together and the team has worked very well. And most importandly, we have learned a lot about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0"/>
        <p:cNvGrpSpPr/>
        <p:nvPr/>
      </p:nvGrpSpPr>
      <p:grpSpPr>
        <a:xfrm>
          <a:off x="0" y="0"/>
          <a:ext cx="0" cy="0"/>
          <a:chOff x="0" y="0"/>
          <a:chExt cx="0" cy="0"/>
        </a:xfrm>
      </p:grpSpPr>
      <p:sp>
        <p:nvSpPr>
          <p:cNvPr id="2081" name="Google Shape;2081;g90b1cc5095_0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2" name="Google Shape;2082;g90b1cc5095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i-FI" dirty="0"/>
              <a:t>Here are links to all the tools that we have used</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90b1cc5095_0_1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90b1cc5095_0_1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2"/>
        <p:cNvGrpSpPr/>
        <p:nvPr/>
      </p:nvGrpSpPr>
      <p:grpSpPr>
        <a:xfrm>
          <a:off x="0" y="0"/>
          <a:ext cx="0" cy="0"/>
          <a:chOff x="0" y="0"/>
          <a:chExt cx="0" cy="0"/>
        </a:xfrm>
      </p:grpSpPr>
      <p:sp>
        <p:nvSpPr>
          <p:cNvPr id="1633" name="Google Shape;1633;g90b1cc5095_0_9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4" name="Google Shape;1634;g90b1cc5095_0_9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90b1cc5095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90b1cc5095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3"/>
        <p:cNvGrpSpPr/>
        <p:nvPr/>
      </p:nvGrpSpPr>
      <p:grpSpPr>
        <a:xfrm>
          <a:off x="0" y="0"/>
          <a:ext cx="0" cy="0"/>
          <a:chOff x="0" y="0"/>
          <a:chExt cx="0" cy="0"/>
        </a:xfrm>
      </p:grpSpPr>
      <p:sp>
        <p:nvSpPr>
          <p:cNvPr id="2384" name="Google Shape;2384;g90ee1918c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5" name="Google Shape;2385;g90ee1918c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78375" y="1544250"/>
            <a:ext cx="3729600" cy="16374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500">
                <a:latin typeface="Fira Sans Extra Condensed Medium"/>
                <a:ea typeface="Fira Sans Extra Condensed Medium"/>
                <a:cs typeface="Fira Sans Extra Condensed Medium"/>
                <a:sym typeface="Fira Sans Extra Condensed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511275" y="3221700"/>
            <a:ext cx="2263800" cy="49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lvl1pPr lvl="0">
              <a:spcBef>
                <a:spcPts val="0"/>
              </a:spcBef>
              <a:spcAft>
                <a:spcPts val="0"/>
              </a:spcAft>
              <a:buSzPts val="2600"/>
              <a:buNone/>
              <a:defRPr sz="24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24525" y="445025"/>
            <a:ext cx="6495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1pPr>
            <a:lvl2pPr lvl="1"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2pPr>
            <a:lvl3pPr lvl="2"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3pPr>
            <a:lvl4pPr lvl="3"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4pPr>
            <a:lvl5pPr lvl="4"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5pPr>
            <a:lvl6pPr lvl="5"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6pPr>
            <a:lvl7pPr lvl="6"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7pPr>
            <a:lvl8pPr lvl="7"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8pPr>
            <a:lvl9pPr lvl="8"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1069200" y="1463675"/>
            <a:ext cx="70056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1pPr>
            <a:lvl2pPr marL="914400" lvl="1"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2pPr>
            <a:lvl3pPr marL="1371600" lvl="2"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3pPr>
            <a:lvl4pPr marL="1828800" lvl="3"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4pPr>
            <a:lvl5pPr marL="2286000" lvl="4"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5pPr>
            <a:lvl6pPr marL="2743200" lvl="5"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6pPr>
            <a:lvl7pPr marL="3200400" lvl="6"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7pPr>
            <a:lvl8pPr marL="3657600" lvl="7"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8pPr>
            <a:lvl9pPr marL="4114800" lvl="8"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8"/>
        <p:cNvGrpSpPr/>
        <p:nvPr/>
      </p:nvGrpSpPr>
      <p:grpSpPr>
        <a:xfrm>
          <a:off x="0" y="0"/>
          <a:ext cx="0" cy="0"/>
          <a:chOff x="0" y="0"/>
          <a:chExt cx="0" cy="0"/>
        </a:xfrm>
      </p:grpSpPr>
      <p:sp>
        <p:nvSpPr>
          <p:cNvPr id="39" name="Google Shape;39;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0" name="Google Shape;40;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hyperlink" Target="http://bit.ly/30B07Gq"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hyperlink" Target="https://app.mural.co/t/iosteamproject7741/" TargetMode="External"/><Relationship Id="rId13" Type="http://schemas.openxmlformats.org/officeDocument/2006/relationships/image" Target="../media/image14.svg"/><Relationship Id="rId18" Type="http://schemas.openxmlformats.org/officeDocument/2006/relationships/image" Target="../media/image17.png"/><Relationship Id="rId3" Type="http://schemas.openxmlformats.org/officeDocument/2006/relationships/hyperlink" Target="https://trello.com/b/bRWFvm6L/ios-project-team" TargetMode="External"/><Relationship Id="rId21" Type="http://schemas.openxmlformats.org/officeDocument/2006/relationships/image" Target="../media/image20.svg"/><Relationship Id="rId7" Type="http://schemas.openxmlformats.org/officeDocument/2006/relationships/hyperlink" Target="https://xd.adobe.com/view/49081e68-0a01-4969-9af8-64f189348cd7-1c5b/" TargetMode="External"/><Relationship Id="rId12" Type="http://schemas.openxmlformats.org/officeDocument/2006/relationships/image" Target="../media/image13.png"/><Relationship Id="rId17" Type="http://schemas.openxmlformats.org/officeDocument/2006/relationships/image" Target="../media/image16.svg"/><Relationship Id="rId2" Type="http://schemas.openxmlformats.org/officeDocument/2006/relationships/notesSlide" Target="../notesSlides/notesSlide5.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hyperlink" Target="https://xd.adobe.com/view/bd519806-dc95-4488-8bac-1c71b2544498-e802/screen/2a861577-81b4-4361-955e-ff08d566a716/" TargetMode="External"/><Relationship Id="rId11" Type="http://schemas.openxmlformats.org/officeDocument/2006/relationships/hyperlink" Target="https://www.shutterstock.com/g/jossnat" TargetMode="External"/><Relationship Id="rId5" Type="http://schemas.openxmlformats.org/officeDocument/2006/relationships/hyperlink" Target="https://marvelapp.com/project/5551579" TargetMode="External"/><Relationship Id="rId15" Type="http://schemas.openxmlformats.org/officeDocument/2006/relationships/image" Target="../media/image12.svg"/><Relationship Id="rId23" Type="http://schemas.openxmlformats.org/officeDocument/2006/relationships/image" Target="../media/image22.svg"/><Relationship Id="rId10" Type="http://schemas.openxmlformats.org/officeDocument/2006/relationships/hyperlink" Target="https://slidesgo.com/theme/location-app-infographics#search-mobile&amp;position-10&amp;results-30" TargetMode="External"/><Relationship Id="rId19" Type="http://schemas.openxmlformats.org/officeDocument/2006/relationships/image" Target="../media/image18.svg"/><Relationship Id="rId4" Type="http://schemas.openxmlformats.org/officeDocument/2006/relationships/hyperlink" Target="https://gitlab.com/moprim-ios-project/inmotion/" TargetMode="External"/><Relationship Id="rId9" Type="http://schemas.openxmlformats.org/officeDocument/2006/relationships/hyperlink" Target="https://drive.google.com/drive/u/0/folders/1C2G_EIM35CK6-CT4KepYomuwndM3b0vQ" TargetMode="External"/><Relationship Id="rId14" Type="http://schemas.openxmlformats.org/officeDocument/2006/relationships/image" Target="../media/image11.png"/><Relationship Id="rId22"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22.svg"/><Relationship Id="rId4" Type="http://schemas.openxmlformats.org/officeDocument/2006/relationships/image" Target="../media/image14.sv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2.svg"/><Relationship Id="rId11" Type="http://schemas.openxmlformats.org/officeDocument/2006/relationships/image" Target="../media/image19.png"/><Relationship Id="rId5" Type="http://schemas.openxmlformats.org/officeDocument/2006/relationships/image" Target="../media/image11.png"/><Relationship Id="rId10" Type="http://schemas.openxmlformats.org/officeDocument/2006/relationships/image" Target="../media/image18.svg"/><Relationship Id="rId4" Type="http://schemas.openxmlformats.org/officeDocument/2006/relationships/image" Target="../media/image14.svg"/><Relationship Id="rId9" Type="http://schemas.openxmlformats.org/officeDocument/2006/relationships/image" Target="../media/image17.png"/><Relationship Id="rId1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778375" y="1544250"/>
            <a:ext cx="3729600" cy="163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ClearSkies</a:t>
            </a:r>
            <a:endParaRPr dirty="0"/>
          </a:p>
        </p:txBody>
      </p:sp>
      <p:sp>
        <p:nvSpPr>
          <p:cNvPr id="47" name="Google Shape;47;p15"/>
          <p:cNvSpPr txBox="1">
            <a:spLocks noGrp="1"/>
          </p:cNvSpPr>
          <p:nvPr>
            <p:ph type="subTitle" idx="1"/>
          </p:nvPr>
        </p:nvSpPr>
        <p:spPr>
          <a:xfrm>
            <a:off x="1511275" y="3221700"/>
            <a:ext cx="2263800" cy="494700"/>
          </a:xfrm>
          <a:prstGeom prst="rect">
            <a:avLst/>
          </a:prstGeom>
        </p:spPr>
        <p:txBody>
          <a:bodyPr spcFirstLastPara="1" wrap="square" lIns="91425" tIns="91425" rIns="91425" bIns="91425" anchor="t" anchorCtr="0">
            <a:noAutofit/>
          </a:bodyPr>
          <a:lstStyle/>
          <a:p>
            <a:pPr marL="0" indent="0"/>
            <a:r>
              <a:rPr lang="en-GB" dirty="0"/>
              <a:t>Michael Carter</a:t>
            </a:r>
          </a:p>
          <a:p>
            <a:pPr marL="0" indent="0"/>
            <a:r>
              <a:rPr lang="en-GB" dirty="0"/>
              <a:t>Patricie Suppala</a:t>
            </a:r>
          </a:p>
        </p:txBody>
      </p:sp>
      <p:sp>
        <p:nvSpPr>
          <p:cNvPr id="48" name="Google Shape;48;p15"/>
          <p:cNvSpPr/>
          <p:nvPr/>
        </p:nvSpPr>
        <p:spPr>
          <a:xfrm flipH="1">
            <a:off x="9763072" y="3720733"/>
            <a:ext cx="78271" cy="104824"/>
          </a:xfrm>
          <a:custGeom>
            <a:avLst/>
            <a:gdLst/>
            <a:ahLst/>
            <a:cxnLst/>
            <a:rect l="l" t="t" r="r" b="b"/>
            <a:pathLst>
              <a:path w="1126" h="1508" extrusionOk="0">
                <a:moveTo>
                  <a:pt x="0" y="1"/>
                </a:moveTo>
                <a:lnTo>
                  <a:pt x="0" y="1"/>
                </a:lnTo>
                <a:cubicBezTo>
                  <a:pt x="362" y="503"/>
                  <a:pt x="744" y="1005"/>
                  <a:pt x="1126" y="1508"/>
                </a:cubicBezTo>
                <a:lnTo>
                  <a:pt x="1126" y="16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Graphic 2" descr="Sun with solid fill">
            <a:extLst>
              <a:ext uri="{FF2B5EF4-FFF2-40B4-BE49-F238E27FC236}">
                <a16:creationId xmlns:a16="http://schemas.microsoft.com/office/drawing/2014/main" id="{325906DC-58D2-4483-A56C-E974012F0D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36027" y="498150"/>
            <a:ext cx="3729599" cy="3729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8"/>
        <p:cNvGrpSpPr/>
        <p:nvPr/>
      </p:nvGrpSpPr>
      <p:grpSpPr>
        <a:xfrm>
          <a:off x="0" y="0"/>
          <a:ext cx="0" cy="0"/>
          <a:chOff x="0" y="0"/>
          <a:chExt cx="0" cy="0"/>
        </a:xfrm>
      </p:grpSpPr>
      <p:grpSp>
        <p:nvGrpSpPr>
          <p:cNvPr id="2329" name="Google Shape;2329;p44"/>
          <p:cNvGrpSpPr/>
          <p:nvPr/>
        </p:nvGrpSpPr>
        <p:grpSpPr>
          <a:xfrm>
            <a:off x="3165250" y="1479650"/>
            <a:ext cx="5289171" cy="2755500"/>
            <a:chOff x="3165250" y="1479650"/>
            <a:chExt cx="5289171" cy="2755500"/>
          </a:xfrm>
        </p:grpSpPr>
        <p:sp>
          <p:nvSpPr>
            <p:cNvPr id="2330" name="Google Shape;2330;p44"/>
            <p:cNvSpPr/>
            <p:nvPr/>
          </p:nvSpPr>
          <p:spPr>
            <a:xfrm>
              <a:off x="3165250" y="1479650"/>
              <a:ext cx="2741400" cy="2755500"/>
            </a:xfrm>
            <a:prstGeom prst="arc">
              <a:avLst>
                <a:gd name="adj1" fmla="val 5412298"/>
                <a:gd name="adj2" fmla="val 16216752"/>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31" name="Google Shape;2331;p44"/>
            <p:cNvCxnSpPr>
              <a:endCxn id="2330" idx="2"/>
            </p:cNvCxnSpPr>
            <p:nvPr/>
          </p:nvCxnSpPr>
          <p:spPr>
            <a:xfrm rot="10800000">
              <a:off x="4542664" y="1479667"/>
              <a:ext cx="3905700" cy="0"/>
            </a:xfrm>
            <a:prstGeom prst="straightConnector1">
              <a:avLst/>
            </a:prstGeom>
            <a:noFill/>
            <a:ln w="19050" cap="flat" cmpd="sng">
              <a:solidFill>
                <a:schemeClr val="accent6"/>
              </a:solidFill>
              <a:prstDash val="solid"/>
              <a:round/>
              <a:headEnd type="none" w="med" len="med"/>
              <a:tailEnd type="none" w="med" len="med"/>
            </a:ln>
          </p:spPr>
        </p:cxnSp>
        <p:cxnSp>
          <p:nvCxnSpPr>
            <p:cNvPr id="2332" name="Google Shape;2332;p44"/>
            <p:cNvCxnSpPr>
              <a:endCxn id="2330" idx="0"/>
            </p:cNvCxnSpPr>
            <p:nvPr/>
          </p:nvCxnSpPr>
          <p:spPr>
            <a:xfrm rot="10800000">
              <a:off x="4531021" y="4235141"/>
              <a:ext cx="3923400" cy="0"/>
            </a:xfrm>
            <a:prstGeom prst="straightConnector1">
              <a:avLst/>
            </a:prstGeom>
            <a:noFill/>
            <a:ln w="19050" cap="flat" cmpd="sng">
              <a:solidFill>
                <a:schemeClr val="accent6"/>
              </a:solidFill>
              <a:prstDash val="solid"/>
              <a:round/>
              <a:headEnd type="none" w="med" len="med"/>
              <a:tailEnd type="none" w="med" len="med"/>
            </a:ln>
          </p:spPr>
        </p:cxnSp>
      </p:grpSp>
      <p:sp>
        <p:nvSpPr>
          <p:cNvPr id="2333" name="Google Shape;2333;p44"/>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ClearSky App Infographics</a:t>
            </a:r>
            <a:endParaRPr dirty="0"/>
          </a:p>
        </p:txBody>
      </p:sp>
      <p:grpSp>
        <p:nvGrpSpPr>
          <p:cNvPr id="2334" name="Google Shape;2334;p44"/>
          <p:cNvGrpSpPr/>
          <p:nvPr/>
        </p:nvGrpSpPr>
        <p:grpSpPr>
          <a:xfrm>
            <a:off x="3201631" y="1600748"/>
            <a:ext cx="2741341" cy="2513263"/>
            <a:chOff x="6015419" y="3716859"/>
            <a:chExt cx="557671" cy="511283"/>
          </a:xfrm>
        </p:grpSpPr>
        <p:sp>
          <p:nvSpPr>
            <p:cNvPr id="2335" name="Google Shape;2335;p44"/>
            <p:cNvSpPr/>
            <p:nvPr/>
          </p:nvSpPr>
          <p:spPr>
            <a:xfrm>
              <a:off x="6015419" y="3716859"/>
              <a:ext cx="557671" cy="511283"/>
            </a:xfrm>
            <a:custGeom>
              <a:avLst/>
              <a:gdLst/>
              <a:ahLst/>
              <a:cxnLst/>
              <a:rect l="l" t="t" r="r" b="b"/>
              <a:pathLst>
                <a:path w="96650" h="88649" extrusionOk="0">
                  <a:moveTo>
                    <a:pt x="48692" y="0"/>
                  </a:moveTo>
                  <a:cubicBezTo>
                    <a:pt x="46526" y="0"/>
                    <a:pt x="44332" y="152"/>
                    <a:pt x="42124" y="465"/>
                  </a:cubicBezTo>
                  <a:cubicBezTo>
                    <a:pt x="17336" y="3960"/>
                    <a:pt x="1" y="26441"/>
                    <a:pt x="3443" y="50679"/>
                  </a:cubicBezTo>
                  <a:cubicBezTo>
                    <a:pt x="6564" y="72751"/>
                    <a:pt x="25836" y="88649"/>
                    <a:pt x="48004" y="88649"/>
                  </a:cubicBezTo>
                  <a:cubicBezTo>
                    <a:pt x="50160" y="88649"/>
                    <a:pt x="52345" y="88498"/>
                    <a:pt x="54544" y="88188"/>
                  </a:cubicBezTo>
                  <a:cubicBezTo>
                    <a:pt x="79332" y="84675"/>
                    <a:pt x="96649" y="62194"/>
                    <a:pt x="93225" y="37975"/>
                  </a:cubicBezTo>
                  <a:cubicBezTo>
                    <a:pt x="90105" y="15895"/>
                    <a:pt x="70848" y="0"/>
                    <a:pt x="4869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6" name="Google Shape;2336;p44"/>
            <p:cNvGrpSpPr/>
            <p:nvPr/>
          </p:nvGrpSpPr>
          <p:grpSpPr>
            <a:xfrm>
              <a:off x="6036094" y="3716980"/>
              <a:ext cx="529860" cy="510468"/>
              <a:chOff x="6036094" y="3716980"/>
              <a:chExt cx="529860" cy="510468"/>
            </a:xfrm>
          </p:grpSpPr>
          <p:sp>
            <p:nvSpPr>
              <p:cNvPr id="2337" name="Google Shape;2337;p44"/>
              <p:cNvSpPr/>
              <p:nvPr/>
            </p:nvSpPr>
            <p:spPr>
              <a:xfrm>
                <a:off x="6220140" y="3716980"/>
                <a:ext cx="80065" cy="64273"/>
              </a:xfrm>
              <a:custGeom>
                <a:avLst/>
                <a:gdLst/>
                <a:ahLst/>
                <a:cxnLst/>
                <a:rect l="l" t="t" r="r" b="b"/>
                <a:pathLst>
                  <a:path w="13876" h="11144" extrusionOk="0">
                    <a:moveTo>
                      <a:pt x="11055" y="0"/>
                    </a:moveTo>
                    <a:cubicBezTo>
                      <a:pt x="9600" y="71"/>
                      <a:pt x="8127" y="213"/>
                      <a:pt x="6654" y="426"/>
                    </a:cubicBezTo>
                    <a:cubicBezTo>
                      <a:pt x="4401" y="746"/>
                      <a:pt x="2165" y="1225"/>
                      <a:pt x="1" y="1863"/>
                    </a:cubicBezTo>
                    <a:lnTo>
                      <a:pt x="54" y="2307"/>
                    </a:lnTo>
                    <a:lnTo>
                      <a:pt x="2165" y="2396"/>
                    </a:lnTo>
                    <a:lnTo>
                      <a:pt x="1739" y="4117"/>
                    </a:lnTo>
                    <a:lnTo>
                      <a:pt x="3194" y="4401"/>
                    </a:lnTo>
                    <a:lnTo>
                      <a:pt x="1828" y="5146"/>
                    </a:lnTo>
                    <a:cubicBezTo>
                      <a:pt x="2893" y="6015"/>
                      <a:pt x="1207" y="7417"/>
                      <a:pt x="2538" y="8393"/>
                    </a:cubicBezTo>
                    <a:cubicBezTo>
                      <a:pt x="3088" y="8783"/>
                      <a:pt x="3088" y="9937"/>
                      <a:pt x="3301" y="10611"/>
                    </a:cubicBezTo>
                    <a:lnTo>
                      <a:pt x="6335" y="11143"/>
                    </a:lnTo>
                    <a:cubicBezTo>
                      <a:pt x="6583" y="10611"/>
                      <a:pt x="6832" y="10061"/>
                      <a:pt x="7098" y="9493"/>
                    </a:cubicBezTo>
                    <a:cubicBezTo>
                      <a:pt x="7670" y="8245"/>
                      <a:pt x="7649" y="6456"/>
                      <a:pt x="9632" y="6456"/>
                    </a:cubicBezTo>
                    <a:cubicBezTo>
                      <a:pt x="9679" y="6456"/>
                      <a:pt x="9728" y="6457"/>
                      <a:pt x="9777" y="6459"/>
                    </a:cubicBezTo>
                    <a:cubicBezTo>
                      <a:pt x="10380" y="5217"/>
                      <a:pt x="11410" y="4791"/>
                      <a:pt x="12723" y="4685"/>
                    </a:cubicBezTo>
                    <a:cubicBezTo>
                      <a:pt x="13113" y="4649"/>
                      <a:pt x="13450" y="3939"/>
                      <a:pt x="13876" y="3443"/>
                    </a:cubicBezTo>
                    <a:cubicBezTo>
                      <a:pt x="13166" y="2378"/>
                      <a:pt x="12687" y="1012"/>
                      <a:pt x="11729" y="391"/>
                    </a:cubicBezTo>
                    <a:cubicBezTo>
                      <a:pt x="11516" y="249"/>
                      <a:pt x="11285" y="125"/>
                      <a:pt x="11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4"/>
              <p:cNvSpPr/>
              <p:nvPr/>
            </p:nvSpPr>
            <p:spPr>
              <a:xfrm>
                <a:off x="6368562" y="3771936"/>
                <a:ext cx="39115" cy="36745"/>
              </a:xfrm>
              <a:custGeom>
                <a:avLst/>
                <a:gdLst/>
                <a:ahLst/>
                <a:cxnLst/>
                <a:rect l="l" t="t" r="r" b="b"/>
                <a:pathLst>
                  <a:path w="6779" h="6371" extrusionOk="0">
                    <a:moveTo>
                      <a:pt x="870" y="1"/>
                    </a:moveTo>
                    <a:lnTo>
                      <a:pt x="1" y="1154"/>
                    </a:lnTo>
                    <a:lnTo>
                      <a:pt x="1509" y="2698"/>
                    </a:lnTo>
                    <a:lnTo>
                      <a:pt x="2272" y="3283"/>
                    </a:lnTo>
                    <a:cubicBezTo>
                      <a:pt x="3567" y="3922"/>
                      <a:pt x="3301" y="5625"/>
                      <a:pt x="4436" y="6370"/>
                    </a:cubicBezTo>
                    <a:cubicBezTo>
                      <a:pt x="4880" y="5341"/>
                      <a:pt x="5838" y="5554"/>
                      <a:pt x="6654" y="5377"/>
                    </a:cubicBezTo>
                    <a:cubicBezTo>
                      <a:pt x="6778" y="4117"/>
                      <a:pt x="5732" y="3549"/>
                      <a:pt x="4933" y="3265"/>
                    </a:cubicBezTo>
                    <a:cubicBezTo>
                      <a:pt x="3762" y="2875"/>
                      <a:pt x="2928" y="2360"/>
                      <a:pt x="2325" y="1278"/>
                    </a:cubicBezTo>
                    <a:cubicBezTo>
                      <a:pt x="2023" y="746"/>
                      <a:pt x="1367" y="426"/>
                      <a:pt x="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4"/>
              <p:cNvSpPr/>
              <p:nvPr/>
            </p:nvSpPr>
            <p:spPr>
              <a:xfrm>
                <a:off x="6304793" y="3747169"/>
                <a:ext cx="25088" cy="13311"/>
              </a:xfrm>
              <a:custGeom>
                <a:avLst/>
                <a:gdLst/>
                <a:ahLst/>
                <a:cxnLst/>
                <a:rect l="l" t="t" r="r" b="b"/>
                <a:pathLst>
                  <a:path w="4348" h="2308" extrusionOk="0">
                    <a:moveTo>
                      <a:pt x="3957" y="1"/>
                    </a:moveTo>
                    <a:cubicBezTo>
                      <a:pt x="2680" y="355"/>
                      <a:pt x="1296" y="143"/>
                      <a:pt x="0" y="906"/>
                    </a:cubicBezTo>
                    <a:cubicBezTo>
                      <a:pt x="728" y="1651"/>
                      <a:pt x="728" y="1615"/>
                      <a:pt x="1544" y="1757"/>
                    </a:cubicBezTo>
                    <a:cubicBezTo>
                      <a:pt x="2147" y="1917"/>
                      <a:pt x="2733" y="2094"/>
                      <a:pt x="3318" y="2307"/>
                    </a:cubicBezTo>
                    <a:lnTo>
                      <a:pt x="4348" y="639"/>
                    </a:lnTo>
                    <a:lnTo>
                      <a:pt x="39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4"/>
              <p:cNvSpPr/>
              <p:nvPr/>
            </p:nvSpPr>
            <p:spPr>
              <a:xfrm>
                <a:off x="6365182" y="3787492"/>
                <a:ext cx="18025" cy="16582"/>
              </a:xfrm>
              <a:custGeom>
                <a:avLst/>
                <a:gdLst/>
                <a:ahLst/>
                <a:cxnLst/>
                <a:rect l="l" t="t" r="r" b="b"/>
                <a:pathLst>
                  <a:path w="3124" h="2875" extrusionOk="0">
                    <a:moveTo>
                      <a:pt x="2095" y="1"/>
                    </a:moveTo>
                    <a:lnTo>
                      <a:pt x="1" y="1030"/>
                    </a:lnTo>
                    <a:cubicBezTo>
                      <a:pt x="498" y="1455"/>
                      <a:pt x="782" y="1615"/>
                      <a:pt x="941" y="1864"/>
                    </a:cubicBezTo>
                    <a:cubicBezTo>
                      <a:pt x="1119" y="2112"/>
                      <a:pt x="1154" y="2449"/>
                      <a:pt x="1279" y="2875"/>
                    </a:cubicBezTo>
                    <a:lnTo>
                      <a:pt x="3124" y="2467"/>
                    </a:lnTo>
                    <a:lnTo>
                      <a:pt x="2858" y="586"/>
                    </a:lnTo>
                    <a:lnTo>
                      <a:pt x="20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4"/>
              <p:cNvSpPr/>
              <p:nvPr/>
            </p:nvSpPr>
            <p:spPr>
              <a:xfrm>
                <a:off x="6367131" y="3727108"/>
                <a:ext cx="198823" cy="438001"/>
              </a:xfrm>
              <a:custGeom>
                <a:avLst/>
                <a:gdLst/>
                <a:ahLst/>
                <a:cxnLst/>
                <a:rect l="l" t="t" r="r" b="b"/>
                <a:pathLst>
                  <a:path w="34458" h="75943" extrusionOk="0">
                    <a:moveTo>
                      <a:pt x="8836" y="6211"/>
                    </a:moveTo>
                    <a:cubicBezTo>
                      <a:pt x="10061" y="6371"/>
                      <a:pt x="10061" y="6371"/>
                      <a:pt x="12438" y="9352"/>
                    </a:cubicBezTo>
                    <a:lnTo>
                      <a:pt x="10930" y="10416"/>
                    </a:lnTo>
                    <a:cubicBezTo>
                      <a:pt x="10646" y="10044"/>
                      <a:pt x="9244" y="10079"/>
                      <a:pt x="10309" y="8997"/>
                    </a:cubicBezTo>
                    <a:lnTo>
                      <a:pt x="8836" y="6211"/>
                    </a:lnTo>
                    <a:close/>
                    <a:moveTo>
                      <a:pt x="13237" y="17585"/>
                    </a:moveTo>
                    <a:cubicBezTo>
                      <a:pt x="14213" y="18330"/>
                      <a:pt x="14976" y="19235"/>
                      <a:pt x="15951" y="19572"/>
                    </a:cubicBezTo>
                    <a:cubicBezTo>
                      <a:pt x="17034" y="19945"/>
                      <a:pt x="17548" y="20761"/>
                      <a:pt x="18294" y="21506"/>
                    </a:cubicBezTo>
                    <a:lnTo>
                      <a:pt x="16892" y="22216"/>
                    </a:lnTo>
                    <a:lnTo>
                      <a:pt x="19092" y="23440"/>
                    </a:lnTo>
                    <a:lnTo>
                      <a:pt x="18826" y="19359"/>
                    </a:lnTo>
                    <a:lnTo>
                      <a:pt x="18826" y="19359"/>
                    </a:lnTo>
                    <a:cubicBezTo>
                      <a:pt x="19500" y="20264"/>
                      <a:pt x="19890" y="20867"/>
                      <a:pt x="20352" y="21382"/>
                    </a:cubicBezTo>
                    <a:cubicBezTo>
                      <a:pt x="20813" y="21914"/>
                      <a:pt x="21328" y="22340"/>
                      <a:pt x="22091" y="23050"/>
                    </a:cubicBezTo>
                    <a:lnTo>
                      <a:pt x="22587" y="21346"/>
                    </a:lnTo>
                    <a:lnTo>
                      <a:pt x="25267" y="23742"/>
                    </a:lnTo>
                    <a:lnTo>
                      <a:pt x="26402" y="22713"/>
                    </a:lnTo>
                    <a:lnTo>
                      <a:pt x="27999" y="26261"/>
                    </a:lnTo>
                    <a:cubicBezTo>
                      <a:pt x="27384" y="26597"/>
                      <a:pt x="26823" y="26720"/>
                      <a:pt x="26292" y="26720"/>
                    </a:cubicBezTo>
                    <a:cubicBezTo>
                      <a:pt x="24969" y="26720"/>
                      <a:pt x="23833" y="25957"/>
                      <a:pt x="22516" y="25818"/>
                    </a:cubicBezTo>
                    <a:cubicBezTo>
                      <a:pt x="22516" y="26527"/>
                      <a:pt x="22499" y="27131"/>
                      <a:pt x="22499" y="27787"/>
                    </a:cubicBezTo>
                    <a:cubicBezTo>
                      <a:pt x="22392" y="27787"/>
                      <a:pt x="22270" y="27819"/>
                      <a:pt x="22169" y="27819"/>
                    </a:cubicBezTo>
                    <a:cubicBezTo>
                      <a:pt x="22118" y="27819"/>
                      <a:pt x="22073" y="27811"/>
                      <a:pt x="22037" y="27787"/>
                    </a:cubicBezTo>
                    <a:cubicBezTo>
                      <a:pt x="21133" y="27288"/>
                      <a:pt x="20502" y="26308"/>
                      <a:pt x="19338" y="26308"/>
                    </a:cubicBezTo>
                    <a:cubicBezTo>
                      <a:pt x="19178" y="26308"/>
                      <a:pt x="19008" y="26327"/>
                      <a:pt x="18826" y="26368"/>
                    </a:cubicBezTo>
                    <a:cubicBezTo>
                      <a:pt x="18808" y="26372"/>
                      <a:pt x="18788" y="26375"/>
                      <a:pt x="18768" y="26375"/>
                    </a:cubicBezTo>
                    <a:cubicBezTo>
                      <a:pt x="18417" y="26375"/>
                      <a:pt x="17797" y="25667"/>
                      <a:pt x="17495" y="25197"/>
                    </a:cubicBezTo>
                    <a:cubicBezTo>
                      <a:pt x="16998" y="24416"/>
                      <a:pt x="16661" y="23529"/>
                      <a:pt x="16360" y="22925"/>
                    </a:cubicBezTo>
                    <a:cubicBezTo>
                      <a:pt x="16129" y="22764"/>
                      <a:pt x="15928" y="22701"/>
                      <a:pt x="15748" y="22701"/>
                    </a:cubicBezTo>
                    <a:cubicBezTo>
                      <a:pt x="15114" y="22701"/>
                      <a:pt x="14724" y="23479"/>
                      <a:pt x="14110" y="23479"/>
                    </a:cubicBezTo>
                    <a:cubicBezTo>
                      <a:pt x="13959" y="23479"/>
                      <a:pt x="13794" y="23432"/>
                      <a:pt x="13609" y="23316"/>
                    </a:cubicBezTo>
                    <a:cubicBezTo>
                      <a:pt x="13398" y="23182"/>
                      <a:pt x="13213" y="23127"/>
                      <a:pt x="13048" y="23127"/>
                    </a:cubicBezTo>
                    <a:cubicBezTo>
                      <a:pt x="12310" y="23127"/>
                      <a:pt x="11952" y="24236"/>
                      <a:pt x="11285" y="24540"/>
                    </a:cubicBezTo>
                    <a:cubicBezTo>
                      <a:pt x="10309" y="24984"/>
                      <a:pt x="9475" y="24913"/>
                      <a:pt x="8357" y="25126"/>
                    </a:cubicBezTo>
                    <a:cubicBezTo>
                      <a:pt x="8712" y="23440"/>
                      <a:pt x="10007" y="23263"/>
                      <a:pt x="10877" y="22588"/>
                    </a:cubicBezTo>
                    <a:cubicBezTo>
                      <a:pt x="9333" y="21453"/>
                      <a:pt x="11161" y="20583"/>
                      <a:pt x="11107" y="19732"/>
                    </a:cubicBezTo>
                    <a:cubicBezTo>
                      <a:pt x="10966" y="17815"/>
                      <a:pt x="13183" y="19075"/>
                      <a:pt x="13237" y="17585"/>
                    </a:cubicBezTo>
                    <a:close/>
                    <a:moveTo>
                      <a:pt x="444" y="1"/>
                    </a:moveTo>
                    <a:lnTo>
                      <a:pt x="444" y="1"/>
                    </a:lnTo>
                    <a:cubicBezTo>
                      <a:pt x="373" y="746"/>
                      <a:pt x="0" y="1438"/>
                      <a:pt x="1278" y="1758"/>
                    </a:cubicBezTo>
                    <a:cubicBezTo>
                      <a:pt x="2147" y="1953"/>
                      <a:pt x="2662" y="2929"/>
                      <a:pt x="2857" y="3869"/>
                    </a:cubicBezTo>
                    <a:cubicBezTo>
                      <a:pt x="3034" y="4756"/>
                      <a:pt x="3123" y="5643"/>
                      <a:pt x="3247" y="6530"/>
                    </a:cubicBezTo>
                    <a:lnTo>
                      <a:pt x="3549" y="6140"/>
                    </a:lnTo>
                    <a:lnTo>
                      <a:pt x="5412" y="8145"/>
                    </a:lnTo>
                    <a:lnTo>
                      <a:pt x="6654" y="6903"/>
                    </a:lnTo>
                    <a:lnTo>
                      <a:pt x="8393" y="10505"/>
                    </a:lnTo>
                    <a:lnTo>
                      <a:pt x="6654" y="14426"/>
                    </a:lnTo>
                    <a:lnTo>
                      <a:pt x="5944" y="14036"/>
                    </a:lnTo>
                    <a:cubicBezTo>
                      <a:pt x="5678" y="14338"/>
                      <a:pt x="5447" y="14657"/>
                      <a:pt x="5252" y="14976"/>
                    </a:cubicBezTo>
                    <a:cubicBezTo>
                      <a:pt x="5163" y="15154"/>
                      <a:pt x="5217" y="15402"/>
                      <a:pt x="5199" y="15615"/>
                    </a:cubicBezTo>
                    <a:cubicBezTo>
                      <a:pt x="7346" y="16591"/>
                      <a:pt x="7701" y="17017"/>
                      <a:pt x="8162" y="19004"/>
                    </a:cubicBezTo>
                    <a:lnTo>
                      <a:pt x="4471" y="18827"/>
                    </a:lnTo>
                    <a:lnTo>
                      <a:pt x="4471" y="18827"/>
                    </a:lnTo>
                    <a:cubicBezTo>
                      <a:pt x="4755" y="21754"/>
                      <a:pt x="5057" y="22606"/>
                      <a:pt x="6193" y="24114"/>
                    </a:cubicBezTo>
                    <a:lnTo>
                      <a:pt x="7754" y="24061"/>
                    </a:lnTo>
                    <a:lnTo>
                      <a:pt x="7754" y="24061"/>
                    </a:lnTo>
                    <a:cubicBezTo>
                      <a:pt x="8073" y="25480"/>
                      <a:pt x="7914" y="26740"/>
                      <a:pt x="6920" y="27379"/>
                    </a:cubicBezTo>
                    <a:cubicBezTo>
                      <a:pt x="5518" y="28319"/>
                      <a:pt x="7026" y="29703"/>
                      <a:pt x="5962" y="30857"/>
                    </a:cubicBezTo>
                    <a:cubicBezTo>
                      <a:pt x="4241" y="32720"/>
                      <a:pt x="3850" y="35399"/>
                      <a:pt x="2644" y="37812"/>
                    </a:cubicBezTo>
                    <a:lnTo>
                      <a:pt x="4471" y="38380"/>
                    </a:lnTo>
                    <a:cubicBezTo>
                      <a:pt x="4400" y="39161"/>
                      <a:pt x="4436" y="40012"/>
                      <a:pt x="4259" y="40829"/>
                    </a:cubicBezTo>
                    <a:cubicBezTo>
                      <a:pt x="3939" y="42319"/>
                      <a:pt x="4329" y="43579"/>
                      <a:pt x="5252" y="44732"/>
                    </a:cubicBezTo>
                    <a:cubicBezTo>
                      <a:pt x="5838" y="45460"/>
                      <a:pt x="6370" y="46240"/>
                      <a:pt x="7026" y="46932"/>
                    </a:cubicBezTo>
                    <a:cubicBezTo>
                      <a:pt x="7789" y="47731"/>
                      <a:pt x="9209" y="47678"/>
                      <a:pt x="9670" y="48920"/>
                    </a:cubicBezTo>
                    <a:cubicBezTo>
                      <a:pt x="9723" y="49026"/>
                      <a:pt x="9812" y="49097"/>
                      <a:pt x="9919" y="49132"/>
                    </a:cubicBezTo>
                    <a:cubicBezTo>
                      <a:pt x="10191" y="49213"/>
                      <a:pt x="10478" y="49350"/>
                      <a:pt x="10740" y="49350"/>
                    </a:cubicBezTo>
                    <a:cubicBezTo>
                      <a:pt x="10768" y="49350"/>
                      <a:pt x="10796" y="49349"/>
                      <a:pt x="10824" y="49345"/>
                    </a:cubicBezTo>
                    <a:cubicBezTo>
                      <a:pt x="11569" y="49257"/>
                      <a:pt x="12279" y="49257"/>
                      <a:pt x="12917" y="48547"/>
                    </a:cubicBezTo>
                    <a:cubicBezTo>
                      <a:pt x="12958" y="48500"/>
                      <a:pt x="13033" y="48481"/>
                      <a:pt x="13131" y="48481"/>
                    </a:cubicBezTo>
                    <a:cubicBezTo>
                      <a:pt x="13526" y="48481"/>
                      <a:pt x="14291" y="48790"/>
                      <a:pt x="14670" y="48790"/>
                    </a:cubicBezTo>
                    <a:cubicBezTo>
                      <a:pt x="14764" y="48790"/>
                      <a:pt x="14834" y="48771"/>
                      <a:pt x="14869" y="48724"/>
                    </a:cubicBezTo>
                    <a:cubicBezTo>
                      <a:pt x="15721" y="47642"/>
                      <a:pt x="16892" y="47944"/>
                      <a:pt x="17921" y="47695"/>
                    </a:cubicBezTo>
                    <a:cubicBezTo>
                      <a:pt x="17948" y="47687"/>
                      <a:pt x="17976" y="47684"/>
                      <a:pt x="18005" y="47684"/>
                    </a:cubicBezTo>
                    <a:cubicBezTo>
                      <a:pt x="18165" y="47684"/>
                      <a:pt x="18357" y="47795"/>
                      <a:pt x="18613" y="47855"/>
                    </a:cubicBezTo>
                    <a:cubicBezTo>
                      <a:pt x="18550" y="48716"/>
                      <a:pt x="18847" y="48890"/>
                      <a:pt x="19260" y="48890"/>
                    </a:cubicBezTo>
                    <a:cubicBezTo>
                      <a:pt x="19540" y="48890"/>
                      <a:pt x="19874" y="48810"/>
                      <a:pt x="20185" y="48810"/>
                    </a:cubicBezTo>
                    <a:cubicBezTo>
                      <a:pt x="20457" y="48810"/>
                      <a:pt x="20713" y="48871"/>
                      <a:pt x="20902" y="49097"/>
                    </a:cubicBezTo>
                    <a:cubicBezTo>
                      <a:pt x="20831" y="49558"/>
                      <a:pt x="20902" y="50233"/>
                      <a:pt x="20636" y="50765"/>
                    </a:cubicBezTo>
                    <a:cubicBezTo>
                      <a:pt x="20228" y="51546"/>
                      <a:pt x="21150" y="52592"/>
                      <a:pt x="20068" y="53178"/>
                    </a:cubicBezTo>
                    <a:cubicBezTo>
                      <a:pt x="21771" y="55112"/>
                      <a:pt x="20955" y="57649"/>
                      <a:pt x="21594" y="59424"/>
                    </a:cubicBezTo>
                    <a:cubicBezTo>
                      <a:pt x="20742" y="61713"/>
                      <a:pt x="19589" y="63327"/>
                      <a:pt x="19624" y="65776"/>
                    </a:cubicBezTo>
                    <a:cubicBezTo>
                      <a:pt x="19678" y="68597"/>
                      <a:pt x="18453" y="71436"/>
                      <a:pt x="17406" y="74168"/>
                    </a:cubicBezTo>
                    <a:cubicBezTo>
                      <a:pt x="17247" y="74577"/>
                      <a:pt x="17158" y="75002"/>
                      <a:pt x="16910" y="75943"/>
                    </a:cubicBezTo>
                    <a:cubicBezTo>
                      <a:pt x="28177" y="66379"/>
                      <a:pt x="34458" y="51617"/>
                      <a:pt x="32258" y="36144"/>
                    </a:cubicBezTo>
                    <a:cubicBezTo>
                      <a:pt x="29756" y="18472"/>
                      <a:pt x="16874" y="4756"/>
                      <a:pt x="4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4"/>
              <p:cNvSpPr/>
              <p:nvPr/>
            </p:nvSpPr>
            <p:spPr>
              <a:xfrm>
                <a:off x="6036094" y="3734681"/>
                <a:ext cx="181628" cy="303024"/>
              </a:xfrm>
              <a:custGeom>
                <a:avLst/>
                <a:gdLst/>
                <a:ahLst/>
                <a:cxnLst/>
                <a:rect l="l" t="t" r="r" b="b"/>
                <a:pathLst>
                  <a:path w="31478" h="52540" extrusionOk="0">
                    <a:moveTo>
                      <a:pt x="28337" y="1"/>
                    </a:moveTo>
                    <a:cubicBezTo>
                      <a:pt x="13326" y="5785"/>
                      <a:pt x="2556" y="18986"/>
                      <a:pt x="1" y="34405"/>
                    </a:cubicBezTo>
                    <a:cubicBezTo>
                      <a:pt x="516" y="36961"/>
                      <a:pt x="764" y="39569"/>
                      <a:pt x="1154" y="42159"/>
                    </a:cubicBezTo>
                    <a:cubicBezTo>
                      <a:pt x="1172" y="42266"/>
                      <a:pt x="1438" y="42355"/>
                      <a:pt x="1687" y="42496"/>
                    </a:cubicBezTo>
                    <a:cubicBezTo>
                      <a:pt x="1687" y="41574"/>
                      <a:pt x="1704" y="40704"/>
                      <a:pt x="1704" y="39835"/>
                    </a:cubicBezTo>
                    <a:lnTo>
                      <a:pt x="2112" y="39817"/>
                    </a:lnTo>
                    <a:lnTo>
                      <a:pt x="3905" y="45513"/>
                    </a:lnTo>
                    <a:cubicBezTo>
                      <a:pt x="4490" y="45956"/>
                      <a:pt x="5289" y="46595"/>
                      <a:pt x="6122" y="47145"/>
                    </a:cubicBezTo>
                    <a:cubicBezTo>
                      <a:pt x="6548" y="47465"/>
                      <a:pt x="7045" y="47678"/>
                      <a:pt x="7560" y="47784"/>
                    </a:cubicBezTo>
                    <a:cubicBezTo>
                      <a:pt x="9813" y="48068"/>
                      <a:pt x="12492" y="48884"/>
                      <a:pt x="13557" y="50481"/>
                    </a:cubicBezTo>
                    <a:cubicBezTo>
                      <a:pt x="14515" y="51971"/>
                      <a:pt x="15810" y="52202"/>
                      <a:pt x="16751" y="52539"/>
                    </a:cubicBezTo>
                    <a:lnTo>
                      <a:pt x="18827" y="51652"/>
                    </a:lnTo>
                    <a:cubicBezTo>
                      <a:pt x="18720" y="51475"/>
                      <a:pt x="18632" y="51155"/>
                      <a:pt x="18525" y="51138"/>
                    </a:cubicBezTo>
                    <a:cubicBezTo>
                      <a:pt x="15367" y="50960"/>
                      <a:pt x="15367" y="50978"/>
                      <a:pt x="14905" y="48015"/>
                    </a:cubicBezTo>
                    <a:cubicBezTo>
                      <a:pt x="14870" y="47695"/>
                      <a:pt x="14799" y="47376"/>
                      <a:pt x="14675" y="46755"/>
                    </a:cubicBezTo>
                    <a:lnTo>
                      <a:pt x="11818" y="46152"/>
                    </a:lnTo>
                    <a:lnTo>
                      <a:pt x="12031" y="42461"/>
                    </a:lnTo>
                    <a:cubicBezTo>
                      <a:pt x="12009" y="42460"/>
                      <a:pt x="11988" y="42460"/>
                      <a:pt x="11967" y="42460"/>
                    </a:cubicBezTo>
                    <a:cubicBezTo>
                      <a:pt x="9761" y="42460"/>
                      <a:pt x="10756" y="45214"/>
                      <a:pt x="9157" y="45531"/>
                    </a:cubicBezTo>
                    <a:cubicBezTo>
                      <a:pt x="7577" y="44537"/>
                      <a:pt x="7577" y="44537"/>
                      <a:pt x="6832" y="39036"/>
                    </a:cubicBezTo>
                    <a:cubicBezTo>
                      <a:pt x="7471" y="36162"/>
                      <a:pt x="10807" y="37120"/>
                      <a:pt x="11570" y="34867"/>
                    </a:cubicBezTo>
                    <a:lnTo>
                      <a:pt x="13876" y="35683"/>
                    </a:lnTo>
                    <a:cubicBezTo>
                      <a:pt x="13930" y="37014"/>
                      <a:pt x="14213" y="38274"/>
                      <a:pt x="15651" y="39090"/>
                    </a:cubicBezTo>
                    <a:lnTo>
                      <a:pt x="14870" y="33554"/>
                    </a:lnTo>
                    <a:cubicBezTo>
                      <a:pt x="15012" y="33305"/>
                      <a:pt x="15189" y="33092"/>
                      <a:pt x="15367" y="32880"/>
                    </a:cubicBezTo>
                    <a:cubicBezTo>
                      <a:pt x="16733" y="31584"/>
                      <a:pt x="18720" y="30662"/>
                      <a:pt x="18277" y="28231"/>
                    </a:cubicBezTo>
                    <a:cubicBezTo>
                      <a:pt x="19217" y="27148"/>
                      <a:pt x="19501" y="25569"/>
                      <a:pt x="20903" y="24824"/>
                    </a:cubicBezTo>
                    <a:cubicBezTo>
                      <a:pt x="21169" y="24664"/>
                      <a:pt x="21701" y="24540"/>
                      <a:pt x="21701" y="24416"/>
                    </a:cubicBezTo>
                    <a:cubicBezTo>
                      <a:pt x="21701" y="22606"/>
                      <a:pt x="23298" y="22375"/>
                      <a:pt x="24345" y="21453"/>
                    </a:cubicBezTo>
                    <a:cubicBezTo>
                      <a:pt x="24698" y="21969"/>
                      <a:pt x="25002" y="22149"/>
                      <a:pt x="25280" y="22149"/>
                    </a:cubicBezTo>
                    <a:cubicBezTo>
                      <a:pt x="25925" y="22149"/>
                      <a:pt x="26432" y="21185"/>
                      <a:pt x="27082" y="21185"/>
                    </a:cubicBezTo>
                    <a:cubicBezTo>
                      <a:pt x="27098" y="21185"/>
                      <a:pt x="27114" y="21185"/>
                      <a:pt x="27131" y="21187"/>
                    </a:cubicBezTo>
                    <a:cubicBezTo>
                      <a:pt x="27184" y="21187"/>
                      <a:pt x="27237" y="20867"/>
                      <a:pt x="27255" y="20832"/>
                    </a:cubicBezTo>
                    <a:lnTo>
                      <a:pt x="25250" y="19909"/>
                    </a:lnTo>
                    <a:lnTo>
                      <a:pt x="25835" y="18348"/>
                    </a:lnTo>
                    <a:lnTo>
                      <a:pt x="24274" y="17851"/>
                    </a:lnTo>
                    <a:cubicBezTo>
                      <a:pt x="25161" y="17514"/>
                      <a:pt x="26048" y="17727"/>
                      <a:pt x="26829" y="17531"/>
                    </a:cubicBezTo>
                    <a:cubicBezTo>
                      <a:pt x="27610" y="17336"/>
                      <a:pt x="28266" y="16751"/>
                      <a:pt x="28976" y="16325"/>
                    </a:cubicBezTo>
                    <a:cubicBezTo>
                      <a:pt x="29774" y="15846"/>
                      <a:pt x="30573" y="15349"/>
                      <a:pt x="31478" y="14781"/>
                    </a:cubicBezTo>
                    <a:cubicBezTo>
                      <a:pt x="30466" y="12723"/>
                      <a:pt x="27769" y="12049"/>
                      <a:pt x="27698" y="9565"/>
                    </a:cubicBezTo>
                    <a:lnTo>
                      <a:pt x="25143" y="11836"/>
                    </a:lnTo>
                    <a:cubicBezTo>
                      <a:pt x="25764" y="8571"/>
                      <a:pt x="23600" y="8908"/>
                      <a:pt x="22269" y="8465"/>
                    </a:cubicBezTo>
                    <a:cubicBezTo>
                      <a:pt x="21932" y="8855"/>
                      <a:pt x="21559" y="9032"/>
                      <a:pt x="21027" y="9316"/>
                    </a:cubicBezTo>
                    <a:lnTo>
                      <a:pt x="21825" y="10132"/>
                    </a:lnTo>
                    <a:lnTo>
                      <a:pt x="20353" y="11197"/>
                    </a:lnTo>
                    <a:cubicBezTo>
                      <a:pt x="21772" y="12244"/>
                      <a:pt x="20956" y="13628"/>
                      <a:pt x="20690" y="13734"/>
                    </a:cubicBezTo>
                    <a:cubicBezTo>
                      <a:pt x="18756" y="14444"/>
                      <a:pt x="19217" y="16396"/>
                      <a:pt x="18401" y="17620"/>
                    </a:cubicBezTo>
                    <a:lnTo>
                      <a:pt x="17460" y="16910"/>
                    </a:lnTo>
                    <a:cubicBezTo>
                      <a:pt x="17052" y="16502"/>
                      <a:pt x="17886" y="16360"/>
                      <a:pt x="17851" y="16023"/>
                    </a:cubicBezTo>
                    <a:cubicBezTo>
                      <a:pt x="17833" y="15580"/>
                      <a:pt x="17744" y="15136"/>
                      <a:pt x="17673" y="14639"/>
                    </a:cubicBezTo>
                    <a:lnTo>
                      <a:pt x="14781" y="13805"/>
                    </a:lnTo>
                    <a:cubicBezTo>
                      <a:pt x="14391" y="10558"/>
                      <a:pt x="17727" y="10026"/>
                      <a:pt x="19075" y="8056"/>
                    </a:cubicBezTo>
                    <a:cubicBezTo>
                      <a:pt x="19476" y="8451"/>
                      <a:pt x="19895" y="8555"/>
                      <a:pt x="20323" y="8555"/>
                    </a:cubicBezTo>
                    <a:cubicBezTo>
                      <a:pt x="20808" y="8555"/>
                      <a:pt x="21305" y="8420"/>
                      <a:pt x="21802" y="8420"/>
                    </a:cubicBezTo>
                    <a:cubicBezTo>
                      <a:pt x="21952" y="8420"/>
                      <a:pt x="22102" y="8433"/>
                      <a:pt x="22251" y="8465"/>
                    </a:cubicBezTo>
                    <a:cubicBezTo>
                      <a:pt x="22127" y="7702"/>
                      <a:pt x="22056" y="7152"/>
                      <a:pt x="21967" y="6495"/>
                    </a:cubicBezTo>
                    <a:cubicBezTo>
                      <a:pt x="23198" y="6481"/>
                      <a:pt x="23566" y="4540"/>
                      <a:pt x="24952" y="4540"/>
                    </a:cubicBezTo>
                    <a:cubicBezTo>
                      <a:pt x="25264" y="4540"/>
                      <a:pt x="25629" y="4639"/>
                      <a:pt x="26066" y="4880"/>
                    </a:cubicBezTo>
                    <a:cubicBezTo>
                      <a:pt x="25374" y="5963"/>
                      <a:pt x="24274" y="6335"/>
                      <a:pt x="23458" y="7010"/>
                    </a:cubicBezTo>
                    <a:lnTo>
                      <a:pt x="26243" y="8376"/>
                    </a:lnTo>
                    <a:lnTo>
                      <a:pt x="28089" y="7205"/>
                    </a:lnTo>
                    <a:lnTo>
                      <a:pt x="28160" y="5324"/>
                    </a:lnTo>
                    <a:cubicBezTo>
                      <a:pt x="28332" y="5383"/>
                      <a:pt x="28506" y="5414"/>
                      <a:pt x="28690" y="5414"/>
                    </a:cubicBezTo>
                    <a:cubicBezTo>
                      <a:pt x="29226" y="5414"/>
                      <a:pt x="29853" y="5151"/>
                      <a:pt x="30804" y="4543"/>
                    </a:cubicBezTo>
                    <a:lnTo>
                      <a:pt x="29029" y="3621"/>
                    </a:lnTo>
                    <a:lnTo>
                      <a:pt x="29561" y="2733"/>
                    </a:lnTo>
                    <a:lnTo>
                      <a:pt x="28231" y="1722"/>
                    </a:lnTo>
                    <a:cubicBezTo>
                      <a:pt x="28355" y="1190"/>
                      <a:pt x="28692" y="586"/>
                      <a:pt x="28515" y="232"/>
                    </a:cubicBezTo>
                    <a:cubicBezTo>
                      <a:pt x="28479" y="161"/>
                      <a:pt x="28408" y="72"/>
                      <a:pt x="28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4"/>
              <p:cNvSpPr/>
              <p:nvPr/>
            </p:nvSpPr>
            <p:spPr>
              <a:xfrm>
                <a:off x="6143575" y="4010833"/>
                <a:ext cx="186233" cy="216616"/>
              </a:xfrm>
              <a:custGeom>
                <a:avLst/>
                <a:gdLst/>
                <a:ahLst/>
                <a:cxnLst/>
                <a:rect l="l" t="t" r="r" b="b"/>
                <a:pathLst>
                  <a:path w="32276" h="37558" extrusionOk="0">
                    <a:moveTo>
                      <a:pt x="3376" y="1"/>
                    </a:moveTo>
                    <a:cubicBezTo>
                      <a:pt x="3358" y="1"/>
                      <a:pt x="3345" y="4"/>
                      <a:pt x="3336" y="12"/>
                    </a:cubicBezTo>
                    <a:cubicBezTo>
                      <a:pt x="905" y="2621"/>
                      <a:pt x="905" y="2621"/>
                      <a:pt x="1243" y="6400"/>
                    </a:cubicBezTo>
                    <a:cubicBezTo>
                      <a:pt x="1260" y="6595"/>
                      <a:pt x="1118" y="6790"/>
                      <a:pt x="1065" y="7003"/>
                    </a:cubicBezTo>
                    <a:cubicBezTo>
                      <a:pt x="693" y="8405"/>
                      <a:pt x="338" y="9807"/>
                      <a:pt x="1" y="11155"/>
                    </a:cubicBezTo>
                    <a:lnTo>
                      <a:pt x="1118" y="14012"/>
                    </a:lnTo>
                    <a:cubicBezTo>
                      <a:pt x="2147" y="15148"/>
                      <a:pt x="3106" y="16283"/>
                      <a:pt x="4188" y="17330"/>
                    </a:cubicBezTo>
                    <a:cubicBezTo>
                      <a:pt x="5271" y="18413"/>
                      <a:pt x="5677" y="20424"/>
                      <a:pt x="7592" y="20424"/>
                    </a:cubicBezTo>
                    <a:cubicBezTo>
                      <a:pt x="7779" y="20424"/>
                      <a:pt x="7980" y="20405"/>
                      <a:pt x="8198" y="20364"/>
                    </a:cubicBezTo>
                    <a:cubicBezTo>
                      <a:pt x="9263" y="21234"/>
                      <a:pt x="10735" y="21553"/>
                      <a:pt x="11179" y="23221"/>
                    </a:cubicBezTo>
                    <a:cubicBezTo>
                      <a:pt x="11587" y="24711"/>
                      <a:pt x="12669" y="26024"/>
                      <a:pt x="13024" y="27515"/>
                    </a:cubicBezTo>
                    <a:cubicBezTo>
                      <a:pt x="13361" y="28863"/>
                      <a:pt x="14461" y="29662"/>
                      <a:pt x="14834" y="30780"/>
                    </a:cubicBezTo>
                    <a:cubicBezTo>
                      <a:pt x="15278" y="32128"/>
                      <a:pt x="15970" y="33246"/>
                      <a:pt x="16573" y="34470"/>
                    </a:cubicBezTo>
                    <a:cubicBezTo>
                      <a:pt x="17070" y="35428"/>
                      <a:pt x="18223" y="35038"/>
                      <a:pt x="18525" y="36191"/>
                    </a:cubicBezTo>
                    <a:cubicBezTo>
                      <a:pt x="18631" y="36564"/>
                      <a:pt x="18844" y="36901"/>
                      <a:pt x="19146" y="37185"/>
                    </a:cubicBezTo>
                    <a:cubicBezTo>
                      <a:pt x="20299" y="37345"/>
                      <a:pt x="21470" y="37469"/>
                      <a:pt x="22659" y="37558"/>
                    </a:cubicBezTo>
                    <a:cubicBezTo>
                      <a:pt x="22559" y="37158"/>
                      <a:pt x="22490" y="36790"/>
                      <a:pt x="21808" y="36790"/>
                    </a:cubicBezTo>
                    <a:cubicBezTo>
                      <a:pt x="21763" y="36790"/>
                      <a:pt x="21716" y="36791"/>
                      <a:pt x="21665" y="36795"/>
                    </a:cubicBezTo>
                    <a:cubicBezTo>
                      <a:pt x="21645" y="36796"/>
                      <a:pt x="21626" y="36796"/>
                      <a:pt x="21608" y="36796"/>
                    </a:cubicBezTo>
                    <a:cubicBezTo>
                      <a:pt x="20725" y="36796"/>
                      <a:pt x="22437" y="35547"/>
                      <a:pt x="21115" y="35251"/>
                    </a:cubicBezTo>
                    <a:cubicBezTo>
                      <a:pt x="20388" y="35073"/>
                      <a:pt x="22109" y="33707"/>
                      <a:pt x="20725" y="33246"/>
                    </a:cubicBezTo>
                    <a:lnTo>
                      <a:pt x="20920" y="32980"/>
                    </a:lnTo>
                    <a:lnTo>
                      <a:pt x="22783" y="32394"/>
                    </a:lnTo>
                    <a:lnTo>
                      <a:pt x="21860" y="30017"/>
                    </a:lnTo>
                    <a:lnTo>
                      <a:pt x="23191" y="29839"/>
                    </a:lnTo>
                    <a:cubicBezTo>
                      <a:pt x="23599" y="29041"/>
                      <a:pt x="24007" y="28313"/>
                      <a:pt x="24380" y="27550"/>
                    </a:cubicBezTo>
                    <a:cubicBezTo>
                      <a:pt x="24646" y="26982"/>
                      <a:pt x="25178" y="26308"/>
                      <a:pt x="25036" y="25829"/>
                    </a:cubicBezTo>
                    <a:cubicBezTo>
                      <a:pt x="24451" y="23718"/>
                      <a:pt x="26083" y="22972"/>
                      <a:pt x="27343" y="22529"/>
                    </a:cubicBezTo>
                    <a:cubicBezTo>
                      <a:pt x="28603" y="22068"/>
                      <a:pt x="29082" y="21482"/>
                      <a:pt x="29242" y="20311"/>
                    </a:cubicBezTo>
                    <a:cubicBezTo>
                      <a:pt x="29419" y="19069"/>
                      <a:pt x="29809" y="17862"/>
                      <a:pt x="29898" y="16620"/>
                    </a:cubicBezTo>
                    <a:cubicBezTo>
                      <a:pt x="29987" y="15467"/>
                      <a:pt x="30005" y="14438"/>
                      <a:pt x="31087" y="13675"/>
                    </a:cubicBezTo>
                    <a:cubicBezTo>
                      <a:pt x="31442" y="13444"/>
                      <a:pt x="31531" y="12788"/>
                      <a:pt x="31655" y="12309"/>
                    </a:cubicBezTo>
                    <a:cubicBezTo>
                      <a:pt x="32276" y="10144"/>
                      <a:pt x="31868" y="9612"/>
                      <a:pt x="29490" y="9133"/>
                    </a:cubicBezTo>
                    <a:cubicBezTo>
                      <a:pt x="29100" y="9062"/>
                      <a:pt x="28816" y="8494"/>
                      <a:pt x="28266" y="7926"/>
                    </a:cubicBezTo>
                    <a:lnTo>
                      <a:pt x="24895" y="8778"/>
                    </a:lnTo>
                    <a:cubicBezTo>
                      <a:pt x="24522" y="7678"/>
                      <a:pt x="23315" y="7678"/>
                      <a:pt x="22215" y="7465"/>
                    </a:cubicBezTo>
                    <a:lnTo>
                      <a:pt x="21647" y="8157"/>
                    </a:lnTo>
                    <a:lnTo>
                      <a:pt x="18063" y="3597"/>
                    </a:lnTo>
                    <a:cubicBezTo>
                      <a:pt x="16840" y="3528"/>
                      <a:pt x="15905" y="3374"/>
                      <a:pt x="15067" y="3374"/>
                    </a:cubicBezTo>
                    <a:cubicBezTo>
                      <a:pt x="14823" y="3374"/>
                      <a:pt x="14587" y="3387"/>
                      <a:pt x="14355" y="3419"/>
                    </a:cubicBezTo>
                    <a:cubicBezTo>
                      <a:pt x="14295" y="3427"/>
                      <a:pt x="14238" y="3430"/>
                      <a:pt x="14183" y="3430"/>
                    </a:cubicBezTo>
                    <a:cubicBezTo>
                      <a:pt x="13092" y="3430"/>
                      <a:pt x="13035" y="1981"/>
                      <a:pt x="11835" y="1964"/>
                    </a:cubicBezTo>
                    <a:cubicBezTo>
                      <a:pt x="11108" y="1964"/>
                      <a:pt x="9901" y="1467"/>
                      <a:pt x="9582" y="438"/>
                    </a:cubicBezTo>
                    <a:cubicBezTo>
                      <a:pt x="8677" y="793"/>
                      <a:pt x="7914" y="1361"/>
                      <a:pt x="7133" y="1361"/>
                    </a:cubicBezTo>
                    <a:cubicBezTo>
                      <a:pt x="7119" y="1361"/>
                      <a:pt x="7105" y="1361"/>
                      <a:pt x="7091" y="1361"/>
                    </a:cubicBezTo>
                    <a:cubicBezTo>
                      <a:pt x="6288" y="1361"/>
                      <a:pt x="5470" y="877"/>
                      <a:pt x="4703" y="616"/>
                    </a:cubicBezTo>
                    <a:lnTo>
                      <a:pt x="4170" y="1184"/>
                    </a:lnTo>
                    <a:lnTo>
                      <a:pt x="3585" y="48"/>
                    </a:lnTo>
                    <a:cubicBezTo>
                      <a:pt x="3517" y="34"/>
                      <a:pt x="3429" y="1"/>
                      <a:pt x="3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4"/>
              <p:cNvSpPr/>
              <p:nvPr/>
            </p:nvSpPr>
            <p:spPr>
              <a:xfrm>
                <a:off x="6110513" y="3969114"/>
                <a:ext cx="33997" cy="13957"/>
              </a:xfrm>
              <a:custGeom>
                <a:avLst/>
                <a:gdLst/>
                <a:ahLst/>
                <a:cxnLst/>
                <a:rect l="l" t="t" r="r" b="b"/>
                <a:pathLst>
                  <a:path w="5892" h="2420" extrusionOk="0">
                    <a:moveTo>
                      <a:pt x="2076" y="1"/>
                    </a:moveTo>
                    <a:cubicBezTo>
                      <a:pt x="1454" y="1"/>
                      <a:pt x="791" y="230"/>
                      <a:pt x="0" y="592"/>
                    </a:cubicBezTo>
                    <a:cubicBezTo>
                      <a:pt x="564" y="957"/>
                      <a:pt x="1113" y="1415"/>
                      <a:pt x="1254" y="1415"/>
                    </a:cubicBezTo>
                    <a:cubicBezTo>
                      <a:pt x="1264" y="1415"/>
                      <a:pt x="1272" y="1412"/>
                      <a:pt x="1278" y="1408"/>
                    </a:cubicBezTo>
                    <a:cubicBezTo>
                      <a:pt x="1606" y="1108"/>
                      <a:pt x="1874" y="952"/>
                      <a:pt x="2167" y="952"/>
                    </a:cubicBezTo>
                    <a:cubicBezTo>
                      <a:pt x="2429" y="952"/>
                      <a:pt x="2710" y="1077"/>
                      <a:pt x="3070" y="1337"/>
                    </a:cubicBezTo>
                    <a:cubicBezTo>
                      <a:pt x="3815" y="1869"/>
                      <a:pt x="4773" y="2011"/>
                      <a:pt x="5838" y="2419"/>
                    </a:cubicBezTo>
                    <a:lnTo>
                      <a:pt x="5891" y="1071"/>
                    </a:lnTo>
                    <a:cubicBezTo>
                      <a:pt x="5040" y="893"/>
                      <a:pt x="4170" y="964"/>
                      <a:pt x="3656" y="574"/>
                    </a:cubicBezTo>
                    <a:cubicBezTo>
                      <a:pt x="3121" y="171"/>
                      <a:pt x="2614" y="1"/>
                      <a:pt x="20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4"/>
              <p:cNvSpPr/>
              <p:nvPr/>
            </p:nvSpPr>
            <p:spPr>
              <a:xfrm>
                <a:off x="6151865" y="3979381"/>
                <a:ext cx="35739" cy="11875"/>
              </a:xfrm>
              <a:custGeom>
                <a:avLst/>
                <a:gdLst/>
                <a:ahLst/>
                <a:cxnLst/>
                <a:rect l="l" t="t" r="r" b="b"/>
                <a:pathLst>
                  <a:path w="6194" h="2059" extrusionOk="0">
                    <a:moveTo>
                      <a:pt x="6193" y="0"/>
                    </a:moveTo>
                    <a:lnTo>
                      <a:pt x="6193" y="0"/>
                    </a:lnTo>
                    <a:cubicBezTo>
                      <a:pt x="4801" y="195"/>
                      <a:pt x="3970" y="433"/>
                      <a:pt x="3202" y="433"/>
                    </a:cubicBezTo>
                    <a:cubicBezTo>
                      <a:pt x="3128" y="433"/>
                      <a:pt x="3055" y="431"/>
                      <a:pt x="2982" y="426"/>
                    </a:cubicBezTo>
                    <a:cubicBezTo>
                      <a:pt x="2453" y="395"/>
                      <a:pt x="1944" y="74"/>
                      <a:pt x="1353" y="74"/>
                    </a:cubicBezTo>
                    <a:cubicBezTo>
                      <a:pt x="951" y="74"/>
                      <a:pt x="511" y="222"/>
                      <a:pt x="1" y="710"/>
                    </a:cubicBezTo>
                    <a:lnTo>
                      <a:pt x="1473" y="2059"/>
                    </a:lnTo>
                    <a:cubicBezTo>
                      <a:pt x="2432" y="409"/>
                      <a:pt x="4472" y="1526"/>
                      <a:pt x="61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4"/>
              <p:cNvSpPr/>
              <p:nvPr/>
            </p:nvSpPr>
            <p:spPr>
              <a:xfrm>
                <a:off x="6203762" y="3831292"/>
                <a:ext cx="19768" cy="12285"/>
              </a:xfrm>
              <a:custGeom>
                <a:avLst/>
                <a:gdLst/>
                <a:ahLst/>
                <a:cxnLst/>
                <a:rect l="l" t="t" r="r" b="b"/>
                <a:pathLst>
                  <a:path w="3426" h="2130" extrusionOk="0">
                    <a:moveTo>
                      <a:pt x="1473" y="1"/>
                    </a:moveTo>
                    <a:lnTo>
                      <a:pt x="1" y="1828"/>
                    </a:lnTo>
                    <a:lnTo>
                      <a:pt x="3372" y="2130"/>
                    </a:lnTo>
                    <a:cubicBezTo>
                      <a:pt x="3407" y="1917"/>
                      <a:pt x="3425" y="1704"/>
                      <a:pt x="3425" y="1509"/>
                    </a:cubicBezTo>
                    <a:cubicBezTo>
                      <a:pt x="3390" y="1172"/>
                      <a:pt x="3301" y="870"/>
                      <a:pt x="3248" y="586"/>
                    </a:cubicBezTo>
                    <a:lnTo>
                      <a:pt x="14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7" name="Google Shape;2347;p44"/>
          <p:cNvGrpSpPr/>
          <p:nvPr/>
        </p:nvGrpSpPr>
        <p:grpSpPr>
          <a:xfrm>
            <a:off x="6241811" y="2961298"/>
            <a:ext cx="2368800" cy="1272602"/>
            <a:chOff x="6241811" y="2961298"/>
            <a:chExt cx="2368800" cy="1272602"/>
          </a:xfrm>
        </p:grpSpPr>
        <p:grpSp>
          <p:nvGrpSpPr>
            <p:cNvPr id="2348" name="Google Shape;2348;p44"/>
            <p:cNvGrpSpPr/>
            <p:nvPr/>
          </p:nvGrpSpPr>
          <p:grpSpPr>
            <a:xfrm>
              <a:off x="6241811" y="2961298"/>
              <a:ext cx="2368800" cy="855893"/>
              <a:chOff x="6241811" y="2961298"/>
              <a:chExt cx="2368800" cy="855893"/>
            </a:xfrm>
          </p:grpSpPr>
          <p:sp>
            <p:nvSpPr>
              <p:cNvPr id="2349" name="Google Shape;2349;p44"/>
              <p:cNvSpPr txBox="1"/>
              <p:nvPr/>
            </p:nvSpPr>
            <p:spPr>
              <a:xfrm>
                <a:off x="6241811" y="3298491"/>
                <a:ext cx="2368800" cy="518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Fira Sans"/>
                    <a:ea typeface="Fira Sans"/>
                    <a:cs typeface="Fira Sans"/>
                    <a:sym typeface="Fira Sans"/>
                  </a:rPr>
                  <a:t>Saturn is the ringed one. It’s a gas giant, composed mostly of hydrogen and helium</a:t>
                </a:r>
                <a:endParaRPr sz="1200">
                  <a:solidFill>
                    <a:schemeClr val="dk1"/>
                  </a:solidFill>
                  <a:latin typeface="Fira Sans"/>
                  <a:ea typeface="Fira Sans"/>
                  <a:cs typeface="Fira Sans"/>
                  <a:sym typeface="Fira Sans"/>
                </a:endParaRPr>
              </a:p>
            </p:txBody>
          </p:sp>
          <p:sp>
            <p:nvSpPr>
              <p:cNvPr id="2350" name="Google Shape;2350;p44"/>
              <p:cNvSpPr txBox="1"/>
              <p:nvPr/>
            </p:nvSpPr>
            <p:spPr>
              <a:xfrm>
                <a:off x="6241811" y="2961298"/>
                <a:ext cx="2368800" cy="313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accent5"/>
                    </a:solidFill>
                    <a:latin typeface="Fira Sans Extra Condensed Medium"/>
                    <a:ea typeface="Fira Sans Extra Condensed Medium"/>
                    <a:cs typeface="Fira Sans Extra Condensed Medium"/>
                    <a:sym typeface="Fira Sans Extra Condensed Medium"/>
                  </a:rPr>
                  <a:t>Saturn</a:t>
                </a:r>
                <a:endParaRPr sz="2000">
                  <a:solidFill>
                    <a:schemeClr val="accent5"/>
                  </a:solidFill>
                  <a:latin typeface="Fira Sans Extra Condensed Medium"/>
                  <a:ea typeface="Fira Sans Extra Condensed Medium"/>
                  <a:cs typeface="Fira Sans Extra Condensed Medium"/>
                  <a:sym typeface="Fira Sans Extra Condensed Medium"/>
                </a:endParaRPr>
              </a:p>
            </p:txBody>
          </p:sp>
        </p:grpSp>
        <p:grpSp>
          <p:nvGrpSpPr>
            <p:cNvPr id="2353" name="Google Shape;2353;p44"/>
            <p:cNvGrpSpPr/>
            <p:nvPr/>
          </p:nvGrpSpPr>
          <p:grpSpPr>
            <a:xfrm>
              <a:off x="8311359" y="3939437"/>
              <a:ext cx="275214" cy="294463"/>
              <a:chOff x="8311359" y="3939437"/>
              <a:chExt cx="275214" cy="294463"/>
            </a:xfrm>
          </p:grpSpPr>
          <p:cxnSp>
            <p:nvCxnSpPr>
              <p:cNvPr id="2354" name="Google Shape;2354;p44"/>
              <p:cNvCxnSpPr/>
              <p:nvPr/>
            </p:nvCxnSpPr>
            <p:spPr>
              <a:xfrm>
                <a:off x="8448963" y="4083600"/>
                <a:ext cx="0" cy="150300"/>
              </a:xfrm>
              <a:prstGeom prst="straightConnector1">
                <a:avLst/>
              </a:prstGeom>
              <a:noFill/>
              <a:ln w="9525" cap="flat" cmpd="sng">
                <a:solidFill>
                  <a:schemeClr val="accent6"/>
                </a:solidFill>
                <a:prstDash val="dash"/>
                <a:round/>
                <a:headEnd type="none" w="med" len="med"/>
                <a:tailEnd type="none" w="med" len="med"/>
              </a:ln>
            </p:spPr>
          </p:cxnSp>
          <p:sp>
            <p:nvSpPr>
              <p:cNvPr id="2355" name="Google Shape;2355;p44"/>
              <p:cNvSpPr/>
              <p:nvPr/>
            </p:nvSpPr>
            <p:spPr>
              <a:xfrm rot="2700000">
                <a:off x="8352172" y="3979233"/>
                <a:ext cx="193589" cy="195622"/>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56" name="Google Shape;2356;p44"/>
          <p:cNvGrpSpPr/>
          <p:nvPr/>
        </p:nvGrpSpPr>
        <p:grpSpPr>
          <a:xfrm>
            <a:off x="6241811" y="1481150"/>
            <a:ext cx="2368800" cy="1185340"/>
            <a:chOff x="6241811" y="1481150"/>
            <a:chExt cx="2368800" cy="1185340"/>
          </a:xfrm>
        </p:grpSpPr>
        <p:grpSp>
          <p:nvGrpSpPr>
            <p:cNvPr id="2357" name="Google Shape;2357;p44"/>
            <p:cNvGrpSpPr/>
            <p:nvPr/>
          </p:nvGrpSpPr>
          <p:grpSpPr>
            <a:xfrm>
              <a:off x="6241811" y="1810597"/>
              <a:ext cx="2368800" cy="855893"/>
              <a:chOff x="6241811" y="1810597"/>
              <a:chExt cx="2368800" cy="855893"/>
            </a:xfrm>
          </p:grpSpPr>
          <p:sp>
            <p:nvSpPr>
              <p:cNvPr id="2358" name="Google Shape;2358;p44"/>
              <p:cNvSpPr txBox="1"/>
              <p:nvPr/>
            </p:nvSpPr>
            <p:spPr>
              <a:xfrm>
                <a:off x="6241811" y="2147790"/>
                <a:ext cx="2368800" cy="518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Fira Sans"/>
                    <a:ea typeface="Fira Sans"/>
                    <a:cs typeface="Fira Sans"/>
                    <a:sym typeface="Fira Sans"/>
                  </a:rPr>
                  <a:t>Despite being red, Mars is a cold place. The planet is full of iron oxide dust</a:t>
                </a:r>
                <a:endParaRPr sz="1200">
                  <a:solidFill>
                    <a:schemeClr val="dk1"/>
                  </a:solidFill>
                  <a:latin typeface="Fira Sans"/>
                  <a:ea typeface="Fira Sans"/>
                  <a:cs typeface="Fira Sans"/>
                  <a:sym typeface="Fira Sans"/>
                </a:endParaRPr>
              </a:p>
            </p:txBody>
          </p:sp>
          <p:sp>
            <p:nvSpPr>
              <p:cNvPr id="2359" name="Google Shape;2359;p44"/>
              <p:cNvSpPr txBox="1"/>
              <p:nvPr/>
            </p:nvSpPr>
            <p:spPr>
              <a:xfrm>
                <a:off x="6241811" y="1810597"/>
                <a:ext cx="2368800" cy="313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accent4"/>
                    </a:solidFill>
                    <a:latin typeface="Fira Sans Extra Condensed Medium"/>
                    <a:ea typeface="Fira Sans Extra Condensed Medium"/>
                    <a:cs typeface="Fira Sans Extra Condensed Medium"/>
                    <a:sym typeface="Fira Sans Extra Condensed Medium"/>
                  </a:rPr>
                  <a:t>Mars</a:t>
                </a:r>
                <a:endParaRPr sz="2000">
                  <a:solidFill>
                    <a:schemeClr val="accent4"/>
                  </a:solidFill>
                  <a:latin typeface="Fira Sans Extra Condensed Medium"/>
                  <a:ea typeface="Fira Sans Extra Condensed Medium"/>
                  <a:cs typeface="Fira Sans Extra Condensed Medium"/>
                  <a:sym typeface="Fira Sans Extra Condensed Medium"/>
                </a:endParaRPr>
              </a:p>
            </p:txBody>
          </p:sp>
        </p:grpSp>
        <p:grpSp>
          <p:nvGrpSpPr>
            <p:cNvPr id="2362" name="Google Shape;2362;p44"/>
            <p:cNvGrpSpPr/>
            <p:nvPr/>
          </p:nvGrpSpPr>
          <p:grpSpPr>
            <a:xfrm>
              <a:off x="8311359" y="1481150"/>
              <a:ext cx="275214" cy="294214"/>
              <a:chOff x="8311359" y="1481150"/>
              <a:chExt cx="275214" cy="294214"/>
            </a:xfrm>
          </p:grpSpPr>
          <p:cxnSp>
            <p:nvCxnSpPr>
              <p:cNvPr id="2363" name="Google Shape;2363;p44"/>
              <p:cNvCxnSpPr/>
              <p:nvPr/>
            </p:nvCxnSpPr>
            <p:spPr>
              <a:xfrm>
                <a:off x="8448963" y="1481150"/>
                <a:ext cx="0" cy="150300"/>
              </a:xfrm>
              <a:prstGeom prst="straightConnector1">
                <a:avLst/>
              </a:prstGeom>
              <a:noFill/>
              <a:ln w="9525" cap="flat" cmpd="sng">
                <a:solidFill>
                  <a:schemeClr val="accent6"/>
                </a:solidFill>
                <a:prstDash val="dash"/>
                <a:round/>
                <a:headEnd type="none" w="med" len="med"/>
                <a:tailEnd type="none" w="med" len="med"/>
              </a:ln>
            </p:spPr>
          </p:cxnSp>
          <p:sp>
            <p:nvSpPr>
              <p:cNvPr id="2364" name="Google Shape;2364;p44"/>
              <p:cNvSpPr/>
              <p:nvPr/>
            </p:nvSpPr>
            <p:spPr>
              <a:xfrm rot="8100000" flipH="1">
                <a:off x="8352172" y="1539945"/>
                <a:ext cx="193589" cy="195622"/>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5" name="Google Shape;2365;p44"/>
          <p:cNvGrpSpPr/>
          <p:nvPr/>
        </p:nvGrpSpPr>
        <p:grpSpPr>
          <a:xfrm>
            <a:off x="534075" y="1482375"/>
            <a:ext cx="3521761" cy="1184463"/>
            <a:chOff x="534075" y="1482375"/>
            <a:chExt cx="3521761" cy="1184463"/>
          </a:xfrm>
        </p:grpSpPr>
        <p:grpSp>
          <p:nvGrpSpPr>
            <p:cNvPr id="2366" name="Google Shape;2366;p44"/>
            <p:cNvGrpSpPr/>
            <p:nvPr/>
          </p:nvGrpSpPr>
          <p:grpSpPr>
            <a:xfrm>
              <a:off x="534075" y="1810350"/>
              <a:ext cx="2368800" cy="856488"/>
              <a:chOff x="534075" y="1810350"/>
              <a:chExt cx="2368800" cy="856488"/>
            </a:xfrm>
          </p:grpSpPr>
          <p:sp>
            <p:nvSpPr>
              <p:cNvPr id="2367" name="Google Shape;2367;p44"/>
              <p:cNvSpPr txBox="1"/>
              <p:nvPr/>
            </p:nvSpPr>
            <p:spPr>
              <a:xfrm>
                <a:off x="534075" y="2148138"/>
                <a:ext cx="2368800" cy="51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Fira Sans"/>
                    <a:ea typeface="Fira Sans"/>
                    <a:cs typeface="Fira Sans"/>
                    <a:sym typeface="Fira Sans"/>
                  </a:rPr>
                  <a:t>Mercury is the closest planet to the Sun and the smallest one in the Solar System</a:t>
                </a:r>
                <a:endParaRPr sz="1200">
                  <a:solidFill>
                    <a:schemeClr val="dk1"/>
                  </a:solidFill>
                  <a:latin typeface="Fira Sans"/>
                  <a:ea typeface="Fira Sans"/>
                  <a:cs typeface="Fira Sans"/>
                  <a:sym typeface="Fira Sans"/>
                </a:endParaRPr>
              </a:p>
            </p:txBody>
          </p:sp>
          <p:sp>
            <p:nvSpPr>
              <p:cNvPr id="2368" name="Google Shape;2368;p44"/>
              <p:cNvSpPr txBox="1"/>
              <p:nvPr/>
            </p:nvSpPr>
            <p:spPr>
              <a:xfrm>
                <a:off x="534075" y="1810350"/>
                <a:ext cx="2368800" cy="31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2"/>
                    </a:solidFill>
                    <a:latin typeface="Fira Sans Extra Condensed Medium"/>
                    <a:ea typeface="Fira Sans Extra Condensed Medium"/>
                    <a:cs typeface="Fira Sans Extra Condensed Medium"/>
                    <a:sym typeface="Fira Sans Extra Condensed Medium"/>
                  </a:rPr>
                  <a:t>Mercury</a:t>
                </a:r>
                <a:endParaRPr sz="2000">
                  <a:solidFill>
                    <a:schemeClr val="accent2"/>
                  </a:solidFill>
                  <a:latin typeface="Fira Sans Extra Condensed Medium"/>
                  <a:ea typeface="Fira Sans Extra Condensed Medium"/>
                  <a:cs typeface="Fira Sans Extra Condensed Medium"/>
                  <a:sym typeface="Fira Sans Extra Condensed Medium"/>
                </a:endParaRPr>
              </a:p>
            </p:txBody>
          </p:sp>
        </p:grpSp>
        <p:grpSp>
          <p:nvGrpSpPr>
            <p:cNvPr id="2371" name="Google Shape;2371;p44"/>
            <p:cNvGrpSpPr/>
            <p:nvPr/>
          </p:nvGrpSpPr>
          <p:grpSpPr>
            <a:xfrm>
              <a:off x="582562" y="1482375"/>
              <a:ext cx="3473274" cy="293001"/>
              <a:chOff x="582562" y="1482375"/>
              <a:chExt cx="3473274" cy="293001"/>
            </a:xfrm>
          </p:grpSpPr>
          <p:sp>
            <p:nvSpPr>
              <p:cNvPr id="2372" name="Google Shape;2372;p44"/>
              <p:cNvSpPr/>
              <p:nvPr/>
            </p:nvSpPr>
            <p:spPr>
              <a:xfrm rot="8100000" flipH="1">
                <a:off x="623374" y="1539958"/>
                <a:ext cx="193589" cy="195622"/>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4"/>
              <p:cNvSpPr/>
              <p:nvPr/>
            </p:nvSpPr>
            <p:spPr>
              <a:xfrm>
                <a:off x="719375" y="1482375"/>
                <a:ext cx="3336461" cy="111807"/>
              </a:xfrm>
              <a:custGeom>
                <a:avLst/>
                <a:gdLst/>
                <a:ahLst/>
                <a:cxnLst/>
                <a:rect l="l" t="t" r="r" b="b"/>
                <a:pathLst>
                  <a:path w="90132" h="7931" extrusionOk="0">
                    <a:moveTo>
                      <a:pt x="90132" y="0"/>
                    </a:moveTo>
                    <a:lnTo>
                      <a:pt x="0" y="0"/>
                    </a:lnTo>
                    <a:lnTo>
                      <a:pt x="0" y="7931"/>
                    </a:lnTo>
                  </a:path>
                </a:pathLst>
              </a:custGeom>
              <a:noFill/>
              <a:ln w="9525" cap="flat" cmpd="sng">
                <a:solidFill>
                  <a:schemeClr val="dk2"/>
                </a:solidFill>
                <a:prstDash val="dash"/>
                <a:round/>
                <a:headEnd type="none" w="med" len="med"/>
                <a:tailEnd type="none" w="med" len="med"/>
              </a:ln>
            </p:spPr>
          </p:sp>
        </p:grpSp>
      </p:grpSp>
      <p:grpSp>
        <p:nvGrpSpPr>
          <p:cNvPr id="2374" name="Google Shape;2374;p44"/>
          <p:cNvGrpSpPr/>
          <p:nvPr/>
        </p:nvGrpSpPr>
        <p:grpSpPr>
          <a:xfrm>
            <a:off x="534075" y="2961647"/>
            <a:ext cx="3462950" cy="1271028"/>
            <a:chOff x="534075" y="2961647"/>
            <a:chExt cx="3462950" cy="1271028"/>
          </a:xfrm>
        </p:grpSpPr>
        <p:grpSp>
          <p:nvGrpSpPr>
            <p:cNvPr id="2375" name="Google Shape;2375;p44"/>
            <p:cNvGrpSpPr/>
            <p:nvPr/>
          </p:nvGrpSpPr>
          <p:grpSpPr>
            <a:xfrm>
              <a:off x="534075" y="2961647"/>
              <a:ext cx="2368800" cy="856488"/>
              <a:chOff x="534075" y="2961647"/>
              <a:chExt cx="2368800" cy="856488"/>
            </a:xfrm>
          </p:grpSpPr>
          <p:sp>
            <p:nvSpPr>
              <p:cNvPr id="2376" name="Google Shape;2376;p44"/>
              <p:cNvSpPr txBox="1"/>
              <p:nvPr/>
            </p:nvSpPr>
            <p:spPr>
              <a:xfrm>
                <a:off x="534075" y="3299435"/>
                <a:ext cx="2368800" cy="51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Fira Sans"/>
                    <a:ea typeface="Fira Sans"/>
                    <a:cs typeface="Fira Sans"/>
                    <a:sym typeface="Fira Sans"/>
                  </a:rPr>
                  <a:t>Neptune is the farthest planet from the Sun. It’s the fourth-largest by diameter</a:t>
                </a:r>
                <a:endParaRPr sz="1200">
                  <a:solidFill>
                    <a:schemeClr val="dk1"/>
                  </a:solidFill>
                  <a:latin typeface="Fira Sans"/>
                  <a:ea typeface="Fira Sans"/>
                  <a:cs typeface="Fira Sans"/>
                  <a:sym typeface="Fira Sans"/>
                </a:endParaRPr>
              </a:p>
            </p:txBody>
          </p:sp>
          <p:sp>
            <p:nvSpPr>
              <p:cNvPr id="2377" name="Google Shape;2377;p44"/>
              <p:cNvSpPr txBox="1"/>
              <p:nvPr/>
            </p:nvSpPr>
            <p:spPr>
              <a:xfrm>
                <a:off x="534075" y="2961647"/>
                <a:ext cx="2368800" cy="31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3"/>
                    </a:solidFill>
                    <a:latin typeface="Fira Sans Extra Condensed Medium"/>
                    <a:ea typeface="Fira Sans Extra Condensed Medium"/>
                    <a:cs typeface="Fira Sans Extra Condensed Medium"/>
                    <a:sym typeface="Fira Sans Extra Condensed Medium"/>
                  </a:rPr>
                  <a:t>Neptune</a:t>
                </a:r>
                <a:endParaRPr sz="2000">
                  <a:solidFill>
                    <a:schemeClr val="accent3"/>
                  </a:solidFill>
                  <a:latin typeface="Fira Sans Extra Condensed Medium"/>
                  <a:ea typeface="Fira Sans Extra Condensed Medium"/>
                  <a:cs typeface="Fira Sans Extra Condensed Medium"/>
                  <a:sym typeface="Fira Sans Extra Condensed Medium"/>
                </a:endParaRPr>
              </a:p>
            </p:txBody>
          </p:sp>
        </p:grpSp>
        <p:grpSp>
          <p:nvGrpSpPr>
            <p:cNvPr id="2380" name="Google Shape;2380;p44"/>
            <p:cNvGrpSpPr/>
            <p:nvPr/>
          </p:nvGrpSpPr>
          <p:grpSpPr>
            <a:xfrm>
              <a:off x="582559" y="3939425"/>
              <a:ext cx="3414466" cy="293250"/>
              <a:chOff x="582559" y="3939425"/>
              <a:chExt cx="3414466" cy="293250"/>
            </a:xfrm>
          </p:grpSpPr>
          <p:sp>
            <p:nvSpPr>
              <p:cNvPr id="2381" name="Google Shape;2381;p44"/>
              <p:cNvSpPr/>
              <p:nvPr/>
            </p:nvSpPr>
            <p:spPr>
              <a:xfrm rot="2700000">
                <a:off x="623372" y="3979221"/>
                <a:ext cx="193589" cy="195622"/>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4"/>
              <p:cNvSpPr/>
              <p:nvPr/>
            </p:nvSpPr>
            <p:spPr>
              <a:xfrm rot="10800000" flipH="1">
                <a:off x="719375" y="4120868"/>
                <a:ext cx="3277650" cy="111807"/>
              </a:xfrm>
              <a:custGeom>
                <a:avLst/>
                <a:gdLst/>
                <a:ahLst/>
                <a:cxnLst/>
                <a:rect l="l" t="t" r="r" b="b"/>
                <a:pathLst>
                  <a:path w="90132" h="7931" extrusionOk="0">
                    <a:moveTo>
                      <a:pt x="90132" y="0"/>
                    </a:moveTo>
                    <a:lnTo>
                      <a:pt x="0" y="0"/>
                    </a:lnTo>
                    <a:lnTo>
                      <a:pt x="0" y="7931"/>
                    </a:lnTo>
                  </a:path>
                </a:pathLst>
              </a:custGeom>
              <a:noFill/>
              <a:ln w="9525" cap="flat" cmpd="sng">
                <a:solidFill>
                  <a:schemeClr val="dk2"/>
                </a:solidFill>
                <a:prstDash val="dash"/>
                <a:round/>
                <a:headEnd type="none" w="med" len="med"/>
                <a:tailEnd type="none" w="med" len="med"/>
              </a:ln>
            </p:spPr>
          </p:sp>
        </p:grpSp>
      </p:grpSp>
      <p:pic>
        <p:nvPicPr>
          <p:cNvPr id="56" name="Graphic 55" descr="Sun with solid fill">
            <a:extLst>
              <a:ext uri="{FF2B5EF4-FFF2-40B4-BE49-F238E27FC236}">
                <a16:creationId xmlns:a16="http://schemas.microsoft.com/office/drawing/2014/main" id="{67D4F57F-5B5F-4D94-B3B8-7472FA7FC6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5946" y="1902926"/>
            <a:ext cx="360000" cy="360000"/>
          </a:xfrm>
          <a:prstGeom prst="rect">
            <a:avLst/>
          </a:prstGeom>
        </p:spPr>
      </p:pic>
      <p:pic>
        <p:nvPicPr>
          <p:cNvPr id="57" name="Graphic 56" descr="Rain with solid fill">
            <a:extLst>
              <a:ext uri="{FF2B5EF4-FFF2-40B4-BE49-F238E27FC236}">
                <a16:creationId xmlns:a16="http://schemas.microsoft.com/office/drawing/2014/main" id="{1CE01864-FBE8-4F1E-8A07-1A1D751A96E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50717" y="2163255"/>
            <a:ext cx="360000" cy="360000"/>
          </a:xfrm>
          <a:prstGeom prst="rect">
            <a:avLst/>
          </a:prstGeom>
        </p:spPr>
      </p:pic>
      <p:pic>
        <p:nvPicPr>
          <p:cNvPr id="58" name="Graphic 57" descr="Fog with solid fill">
            <a:extLst>
              <a:ext uri="{FF2B5EF4-FFF2-40B4-BE49-F238E27FC236}">
                <a16:creationId xmlns:a16="http://schemas.microsoft.com/office/drawing/2014/main" id="{DA84B836-7F0D-4319-84F7-33F4EE71962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06948" y="2633077"/>
            <a:ext cx="360000" cy="360000"/>
          </a:xfrm>
          <a:prstGeom prst="rect">
            <a:avLst/>
          </a:prstGeom>
        </p:spPr>
      </p:pic>
      <p:pic>
        <p:nvPicPr>
          <p:cNvPr id="59" name="Graphic 58" descr="Cloud With Lightning And Rain with solid fill">
            <a:extLst>
              <a:ext uri="{FF2B5EF4-FFF2-40B4-BE49-F238E27FC236}">
                <a16:creationId xmlns:a16="http://schemas.microsoft.com/office/drawing/2014/main" id="{618D8CDA-41A7-4777-B8D2-CAE538262E4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241613" y="3270816"/>
            <a:ext cx="360000" cy="36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62" name="Google Shape;1562;p34"/>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ClearSky App Infographics</a:t>
            </a:r>
            <a:endParaRPr dirty="0"/>
          </a:p>
        </p:txBody>
      </p:sp>
      <p:grpSp>
        <p:nvGrpSpPr>
          <p:cNvPr id="1563" name="Google Shape;1563;p34"/>
          <p:cNvGrpSpPr/>
          <p:nvPr/>
        </p:nvGrpSpPr>
        <p:grpSpPr>
          <a:xfrm>
            <a:off x="3019391" y="1259673"/>
            <a:ext cx="3106200" cy="3105900"/>
            <a:chOff x="3019391" y="1259673"/>
            <a:chExt cx="3106200" cy="3105900"/>
          </a:xfrm>
        </p:grpSpPr>
        <p:sp>
          <p:nvSpPr>
            <p:cNvPr id="1564" name="Google Shape;1564;p34"/>
            <p:cNvSpPr/>
            <p:nvPr/>
          </p:nvSpPr>
          <p:spPr>
            <a:xfrm>
              <a:off x="3019391" y="1259673"/>
              <a:ext cx="3106200" cy="3105900"/>
            </a:xfrm>
            <a:prstGeom prst="ellipse">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5" name="Google Shape;1565;p34"/>
            <p:cNvGrpSpPr/>
            <p:nvPr/>
          </p:nvGrpSpPr>
          <p:grpSpPr>
            <a:xfrm>
              <a:off x="3160213" y="1384087"/>
              <a:ext cx="2825472" cy="2857402"/>
              <a:chOff x="3297590" y="1557628"/>
              <a:chExt cx="2549145" cy="2577952"/>
            </a:xfrm>
          </p:grpSpPr>
          <p:grpSp>
            <p:nvGrpSpPr>
              <p:cNvPr id="1566" name="Google Shape;1566;p34"/>
              <p:cNvGrpSpPr/>
              <p:nvPr/>
            </p:nvGrpSpPr>
            <p:grpSpPr>
              <a:xfrm>
                <a:off x="3297590" y="1557628"/>
                <a:ext cx="2549145" cy="2577952"/>
                <a:chOff x="2692200" y="1721125"/>
                <a:chExt cx="2225550" cy="2250700"/>
              </a:xfrm>
            </p:grpSpPr>
            <p:sp>
              <p:nvSpPr>
                <p:cNvPr id="1567" name="Google Shape;1567;p34"/>
                <p:cNvSpPr/>
                <p:nvPr/>
              </p:nvSpPr>
              <p:spPr>
                <a:xfrm>
                  <a:off x="3828575" y="2098900"/>
                  <a:ext cx="223575" cy="511450"/>
                </a:xfrm>
                <a:custGeom>
                  <a:avLst/>
                  <a:gdLst/>
                  <a:ahLst/>
                  <a:cxnLst/>
                  <a:rect l="l" t="t" r="r" b="b"/>
                  <a:pathLst>
                    <a:path w="8943" h="20458" extrusionOk="0">
                      <a:moveTo>
                        <a:pt x="1" y="1"/>
                      </a:moveTo>
                      <a:lnTo>
                        <a:pt x="1" y="20457"/>
                      </a:lnTo>
                      <a:lnTo>
                        <a:pt x="5527" y="20457"/>
                      </a:lnTo>
                      <a:lnTo>
                        <a:pt x="8943" y="66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4"/>
                <p:cNvSpPr/>
                <p:nvPr/>
              </p:nvSpPr>
              <p:spPr>
                <a:xfrm>
                  <a:off x="2885125" y="3496000"/>
                  <a:ext cx="28150" cy="37700"/>
                </a:xfrm>
                <a:custGeom>
                  <a:avLst/>
                  <a:gdLst/>
                  <a:ahLst/>
                  <a:cxnLst/>
                  <a:rect l="l" t="t" r="r" b="b"/>
                  <a:pathLst>
                    <a:path w="1126" h="1508" extrusionOk="0">
                      <a:moveTo>
                        <a:pt x="0" y="1"/>
                      </a:moveTo>
                      <a:lnTo>
                        <a:pt x="0" y="1"/>
                      </a:lnTo>
                      <a:cubicBezTo>
                        <a:pt x="362" y="503"/>
                        <a:pt x="744" y="1005"/>
                        <a:pt x="1126" y="1508"/>
                      </a:cubicBezTo>
                      <a:lnTo>
                        <a:pt x="1126" y="16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4"/>
                <p:cNvSpPr/>
                <p:nvPr/>
              </p:nvSpPr>
              <p:spPr>
                <a:xfrm>
                  <a:off x="4081775" y="3909950"/>
                  <a:ext cx="90950" cy="27150"/>
                </a:xfrm>
                <a:custGeom>
                  <a:avLst/>
                  <a:gdLst/>
                  <a:ahLst/>
                  <a:cxnLst/>
                  <a:rect l="l" t="t" r="r" b="b"/>
                  <a:pathLst>
                    <a:path w="3638" h="1086" extrusionOk="0">
                      <a:moveTo>
                        <a:pt x="3638" y="1"/>
                      </a:moveTo>
                      <a:lnTo>
                        <a:pt x="0" y="363"/>
                      </a:lnTo>
                      <a:lnTo>
                        <a:pt x="61" y="1086"/>
                      </a:lnTo>
                      <a:cubicBezTo>
                        <a:pt x="1286" y="764"/>
                        <a:pt x="2472" y="403"/>
                        <a:pt x="36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4"/>
                <p:cNvSpPr/>
                <p:nvPr/>
              </p:nvSpPr>
              <p:spPr>
                <a:xfrm>
                  <a:off x="3296050" y="2646500"/>
                  <a:ext cx="693300" cy="361225"/>
                </a:xfrm>
                <a:custGeom>
                  <a:avLst/>
                  <a:gdLst/>
                  <a:ahLst/>
                  <a:cxnLst/>
                  <a:rect l="l" t="t" r="r" b="b"/>
                  <a:pathLst>
                    <a:path w="27732" h="14449" extrusionOk="0">
                      <a:moveTo>
                        <a:pt x="1" y="0"/>
                      </a:moveTo>
                      <a:lnTo>
                        <a:pt x="744" y="14448"/>
                      </a:lnTo>
                      <a:lnTo>
                        <a:pt x="27732" y="11856"/>
                      </a:lnTo>
                      <a:lnTo>
                        <a:pt x="26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4"/>
                <p:cNvSpPr/>
                <p:nvPr/>
              </p:nvSpPr>
              <p:spPr>
                <a:xfrm>
                  <a:off x="3316150" y="2967500"/>
                  <a:ext cx="721950" cy="567725"/>
                </a:xfrm>
                <a:custGeom>
                  <a:avLst/>
                  <a:gdLst/>
                  <a:ahLst/>
                  <a:cxnLst/>
                  <a:rect l="l" t="t" r="r" b="b"/>
                  <a:pathLst>
                    <a:path w="28878" h="22709" extrusionOk="0">
                      <a:moveTo>
                        <a:pt x="27008" y="1"/>
                      </a:moveTo>
                      <a:lnTo>
                        <a:pt x="1" y="2593"/>
                      </a:lnTo>
                      <a:lnTo>
                        <a:pt x="845" y="19051"/>
                      </a:lnTo>
                      <a:lnTo>
                        <a:pt x="28877" y="22708"/>
                      </a:lnTo>
                      <a:lnTo>
                        <a:pt x="270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4"/>
                <p:cNvSpPr/>
                <p:nvPr/>
              </p:nvSpPr>
              <p:spPr>
                <a:xfrm>
                  <a:off x="2692200" y="2651525"/>
                  <a:ext cx="599875" cy="811850"/>
                </a:xfrm>
                <a:custGeom>
                  <a:avLst/>
                  <a:gdLst/>
                  <a:ahLst/>
                  <a:cxnLst/>
                  <a:rect l="l" t="t" r="r" b="b"/>
                  <a:pathLst>
                    <a:path w="23995" h="32474" extrusionOk="0">
                      <a:moveTo>
                        <a:pt x="22708" y="0"/>
                      </a:moveTo>
                      <a:lnTo>
                        <a:pt x="61" y="4140"/>
                      </a:lnTo>
                      <a:lnTo>
                        <a:pt x="1" y="14730"/>
                      </a:lnTo>
                      <a:cubicBezTo>
                        <a:pt x="945" y="20939"/>
                        <a:pt x="3216" y="26887"/>
                        <a:pt x="6632" y="32172"/>
                      </a:cubicBezTo>
                      <a:lnTo>
                        <a:pt x="8923" y="32473"/>
                      </a:lnTo>
                      <a:lnTo>
                        <a:pt x="23391" y="24034"/>
                      </a:lnTo>
                      <a:lnTo>
                        <a:pt x="23994" y="25058"/>
                      </a:lnTo>
                      <a:lnTo>
                        <a:pt x="23994" y="25058"/>
                      </a:lnTo>
                      <a:lnTo>
                        <a:pt x="227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4"/>
                <p:cNvSpPr/>
                <p:nvPr/>
              </p:nvSpPr>
              <p:spPr>
                <a:xfrm>
                  <a:off x="2925300" y="3286000"/>
                  <a:ext cx="396900" cy="577775"/>
                </a:xfrm>
                <a:custGeom>
                  <a:avLst/>
                  <a:gdLst/>
                  <a:ahLst/>
                  <a:cxnLst/>
                  <a:rect l="l" t="t" r="r" b="b"/>
                  <a:pathLst>
                    <a:path w="15876" h="23111" extrusionOk="0">
                      <a:moveTo>
                        <a:pt x="14690" y="1"/>
                      </a:moveTo>
                      <a:lnTo>
                        <a:pt x="1" y="8561"/>
                      </a:lnTo>
                      <a:lnTo>
                        <a:pt x="1" y="10531"/>
                      </a:lnTo>
                      <a:cubicBezTo>
                        <a:pt x="503" y="11174"/>
                        <a:pt x="1026" y="11797"/>
                        <a:pt x="1568" y="12379"/>
                      </a:cubicBezTo>
                      <a:cubicBezTo>
                        <a:pt x="1568" y="10812"/>
                        <a:pt x="1548" y="9707"/>
                        <a:pt x="1528" y="9566"/>
                      </a:cubicBezTo>
                      <a:lnTo>
                        <a:pt x="13605" y="3136"/>
                      </a:lnTo>
                      <a:lnTo>
                        <a:pt x="14931" y="22648"/>
                      </a:lnTo>
                      <a:cubicBezTo>
                        <a:pt x="15233" y="22789"/>
                        <a:pt x="15554" y="22949"/>
                        <a:pt x="15876" y="23110"/>
                      </a:cubicBezTo>
                      <a:lnTo>
                        <a:pt x="146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4"/>
                <p:cNvSpPr/>
                <p:nvPr/>
              </p:nvSpPr>
              <p:spPr>
                <a:xfrm>
                  <a:off x="3339275" y="3480925"/>
                  <a:ext cx="729450" cy="473775"/>
                </a:xfrm>
                <a:custGeom>
                  <a:avLst/>
                  <a:gdLst/>
                  <a:ahLst/>
                  <a:cxnLst/>
                  <a:rect l="l" t="t" r="r" b="b"/>
                  <a:pathLst>
                    <a:path w="29178" h="18951" extrusionOk="0">
                      <a:moveTo>
                        <a:pt x="0" y="1"/>
                      </a:moveTo>
                      <a:lnTo>
                        <a:pt x="824" y="15976"/>
                      </a:lnTo>
                      <a:cubicBezTo>
                        <a:pt x="3999" y="17363"/>
                        <a:pt x="7335" y="18347"/>
                        <a:pt x="10751" y="18950"/>
                      </a:cubicBezTo>
                      <a:lnTo>
                        <a:pt x="29178" y="17102"/>
                      </a:lnTo>
                      <a:lnTo>
                        <a:pt x="28073" y="367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4"/>
                <p:cNvSpPr/>
                <p:nvPr/>
              </p:nvSpPr>
              <p:spPr>
                <a:xfrm>
                  <a:off x="3265925" y="2057200"/>
                  <a:ext cx="550625" cy="553150"/>
                </a:xfrm>
                <a:custGeom>
                  <a:avLst/>
                  <a:gdLst/>
                  <a:ahLst/>
                  <a:cxnLst/>
                  <a:rect l="l" t="t" r="r" b="b"/>
                  <a:pathLst>
                    <a:path w="22025" h="22126" extrusionOk="0">
                      <a:moveTo>
                        <a:pt x="0" y="1"/>
                      </a:moveTo>
                      <a:lnTo>
                        <a:pt x="1126" y="22125"/>
                      </a:lnTo>
                      <a:lnTo>
                        <a:pt x="9646" y="22125"/>
                      </a:lnTo>
                      <a:lnTo>
                        <a:pt x="11093" y="15615"/>
                      </a:lnTo>
                      <a:lnTo>
                        <a:pt x="22024" y="15615"/>
                      </a:lnTo>
                      <a:lnTo>
                        <a:pt x="22024" y="162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4"/>
                <p:cNvSpPr/>
                <p:nvPr/>
              </p:nvSpPr>
              <p:spPr>
                <a:xfrm>
                  <a:off x="2786650" y="2144125"/>
                  <a:ext cx="138175" cy="220550"/>
                </a:xfrm>
                <a:custGeom>
                  <a:avLst/>
                  <a:gdLst/>
                  <a:ahLst/>
                  <a:cxnLst/>
                  <a:rect l="l" t="t" r="r" b="b"/>
                  <a:pathLst>
                    <a:path w="5527" h="8822" extrusionOk="0">
                      <a:moveTo>
                        <a:pt x="5527" y="0"/>
                      </a:moveTo>
                      <a:cubicBezTo>
                        <a:pt x="3356" y="2713"/>
                        <a:pt x="1508" y="5687"/>
                        <a:pt x="1" y="8822"/>
                      </a:cubicBezTo>
                      <a:lnTo>
                        <a:pt x="5527" y="7576"/>
                      </a:lnTo>
                      <a:lnTo>
                        <a:pt x="55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4"/>
                <p:cNvSpPr/>
                <p:nvPr/>
              </p:nvSpPr>
              <p:spPr>
                <a:xfrm>
                  <a:off x="3656250" y="3920500"/>
                  <a:ext cx="415000" cy="51325"/>
                </a:xfrm>
                <a:custGeom>
                  <a:avLst/>
                  <a:gdLst/>
                  <a:ahLst/>
                  <a:cxnLst/>
                  <a:rect l="l" t="t" r="r" b="b"/>
                  <a:pathLst>
                    <a:path w="16600" h="2053" extrusionOk="0">
                      <a:moveTo>
                        <a:pt x="16539" y="1"/>
                      </a:moveTo>
                      <a:lnTo>
                        <a:pt x="1" y="1669"/>
                      </a:lnTo>
                      <a:cubicBezTo>
                        <a:pt x="1965" y="1925"/>
                        <a:pt x="3940" y="2053"/>
                        <a:pt x="5912" y="2053"/>
                      </a:cubicBezTo>
                      <a:cubicBezTo>
                        <a:pt x="9507" y="2053"/>
                        <a:pt x="13095" y="1628"/>
                        <a:pt x="16599" y="785"/>
                      </a:cubicBezTo>
                      <a:lnTo>
                        <a:pt x="165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4"/>
                <p:cNvSpPr/>
                <p:nvPr/>
              </p:nvSpPr>
              <p:spPr>
                <a:xfrm>
                  <a:off x="4053125" y="3504550"/>
                  <a:ext cx="654625" cy="402425"/>
                </a:xfrm>
                <a:custGeom>
                  <a:avLst/>
                  <a:gdLst/>
                  <a:ahLst/>
                  <a:cxnLst/>
                  <a:rect l="l" t="t" r="r" b="b"/>
                  <a:pathLst>
                    <a:path w="26185" h="16097" extrusionOk="0">
                      <a:moveTo>
                        <a:pt x="26124" y="0"/>
                      </a:moveTo>
                      <a:lnTo>
                        <a:pt x="1" y="2713"/>
                      </a:lnTo>
                      <a:lnTo>
                        <a:pt x="1106" y="16096"/>
                      </a:lnTo>
                      <a:lnTo>
                        <a:pt x="6612" y="15554"/>
                      </a:lnTo>
                      <a:cubicBezTo>
                        <a:pt x="8059" y="14971"/>
                        <a:pt x="9466" y="14328"/>
                        <a:pt x="10832" y="13625"/>
                      </a:cubicBezTo>
                      <a:lnTo>
                        <a:pt x="10832" y="13625"/>
                      </a:lnTo>
                      <a:lnTo>
                        <a:pt x="1910" y="14529"/>
                      </a:lnTo>
                      <a:lnTo>
                        <a:pt x="1187" y="4079"/>
                      </a:lnTo>
                      <a:lnTo>
                        <a:pt x="24597" y="1065"/>
                      </a:lnTo>
                      <a:lnTo>
                        <a:pt x="24597" y="2532"/>
                      </a:lnTo>
                      <a:cubicBezTo>
                        <a:pt x="25140" y="1869"/>
                        <a:pt x="25662" y="1206"/>
                        <a:pt x="26185" y="523"/>
                      </a:cubicBezTo>
                      <a:lnTo>
                        <a:pt x="261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4"/>
                <p:cNvSpPr/>
                <p:nvPr/>
              </p:nvSpPr>
              <p:spPr>
                <a:xfrm>
                  <a:off x="3544725" y="2484225"/>
                  <a:ext cx="271825" cy="126125"/>
                </a:xfrm>
                <a:custGeom>
                  <a:avLst/>
                  <a:gdLst/>
                  <a:ahLst/>
                  <a:cxnLst/>
                  <a:rect l="l" t="t" r="r" b="b"/>
                  <a:pathLst>
                    <a:path w="10873" h="5045" extrusionOk="0">
                      <a:moveTo>
                        <a:pt x="1106" y="0"/>
                      </a:moveTo>
                      <a:lnTo>
                        <a:pt x="1" y="5044"/>
                      </a:lnTo>
                      <a:lnTo>
                        <a:pt x="10872" y="5044"/>
                      </a:lnTo>
                      <a:lnTo>
                        <a:pt x="108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4"/>
                <p:cNvSpPr/>
                <p:nvPr/>
              </p:nvSpPr>
              <p:spPr>
                <a:xfrm>
                  <a:off x="3975775" y="2484225"/>
                  <a:ext cx="669675" cy="457675"/>
                </a:xfrm>
                <a:custGeom>
                  <a:avLst/>
                  <a:gdLst/>
                  <a:ahLst/>
                  <a:cxnLst/>
                  <a:rect l="l" t="t" r="r" b="b"/>
                  <a:pathLst>
                    <a:path w="26787" h="18307" extrusionOk="0">
                      <a:moveTo>
                        <a:pt x="3216" y="2131"/>
                      </a:moveTo>
                      <a:lnTo>
                        <a:pt x="24436" y="3457"/>
                      </a:lnTo>
                      <a:lnTo>
                        <a:pt x="25662" y="13886"/>
                      </a:lnTo>
                      <a:lnTo>
                        <a:pt x="2613" y="16619"/>
                      </a:lnTo>
                      <a:lnTo>
                        <a:pt x="1889" y="5768"/>
                      </a:lnTo>
                      <a:lnTo>
                        <a:pt x="3216" y="2131"/>
                      </a:lnTo>
                      <a:close/>
                      <a:moveTo>
                        <a:pt x="1005" y="0"/>
                      </a:moveTo>
                      <a:lnTo>
                        <a:pt x="0" y="5788"/>
                      </a:lnTo>
                      <a:lnTo>
                        <a:pt x="1025" y="18307"/>
                      </a:lnTo>
                      <a:lnTo>
                        <a:pt x="26787" y="15835"/>
                      </a:lnTo>
                      <a:lnTo>
                        <a:pt x="25441" y="1688"/>
                      </a:lnTo>
                      <a:lnTo>
                        <a:pt x="10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4"/>
                <p:cNvSpPr/>
                <p:nvPr/>
              </p:nvSpPr>
              <p:spPr>
                <a:xfrm>
                  <a:off x="4003400" y="2904200"/>
                  <a:ext cx="671700" cy="356725"/>
                </a:xfrm>
                <a:custGeom>
                  <a:avLst/>
                  <a:gdLst/>
                  <a:ahLst/>
                  <a:cxnLst/>
                  <a:rect l="l" t="t" r="r" b="b"/>
                  <a:pathLst>
                    <a:path w="26868" h="14269" extrusionOk="0">
                      <a:moveTo>
                        <a:pt x="25802" y="1"/>
                      </a:moveTo>
                      <a:lnTo>
                        <a:pt x="1" y="2473"/>
                      </a:lnTo>
                      <a:lnTo>
                        <a:pt x="985" y="14268"/>
                      </a:lnTo>
                      <a:lnTo>
                        <a:pt x="26867" y="11073"/>
                      </a:lnTo>
                      <a:lnTo>
                        <a:pt x="258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4"/>
                <p:cNvSpPr/>
                <p:nvPr/>
              </p:nvSpPr>
              <p:spPr>
                <a:xfrm>
                  <a:off x="4031025" y="3268425"/>
                  <a:ext cx="290400" cy="267800"/>
                </a:xfrm>
                <a:custGeom>
                  <a:avLst/>
                  <a:gdLst/>
                  <a:ahLst/>
                  <a:cxnLst/>
                  <a:rect l="l" t="t" r="r" b="b"/>
                  <a:pathLst>
                    <a:path w="11616" h="10712" extrusionOk="0">
                      <a:moveTo>
                        <a:pt x="9486" y="1"/>
                      </a:moveTo>
                      <a:lnTo>
                        <a:pt x="1" y="1166"/>
                      </a:lnTo>
                      <a:lnTo>
                        <a:pt x="784" y="10711"/>
                      </a:lnTo>
                      <a:lnTo>
                        <a:pt x="11616" y="9566"/>
                      </a:lnTo>
                      <a:lnTo>
                        <a:pt x="94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4"/>
                <p:cNvSpPr/>
                <p:nvPr/>
              </p:nvSpPr>
              <p:spPr>
                <a:xfrm>
                  <a:off x="4006925" y="2116500"/>
                  <a:ext cx="646575" cy="373275"/>
                </a:xfrm>
                <a:custGeom>
                  <a:avLst/>
                  <a:gdLst/>
                  <a:ahLst/>
                  <a:cxnLst/>
                  <a:rect l="l" t="t" r="r" b="b"/>
                  <a:pathLst>
                    <a:path w="25863" h="14931" extrusionOk="0">
                      <a:moveTo>
                        <a:pt x="2291" y="0"/>
                      </a:moveTo>
                      <a:lnTo>
                        <a:pt x="0" y="13263"/>
                      </a:lnTo>
                      <a:lnTo>
                        <a:pt x="24054" y="14931"/>
                      </a:lnTo>
                      <a:lnTo>
                        <a:pt x="23491" y="9163"/>
                      </a:lnTo>
                      <a:lnTo>
                        <a:pt x="25862" y="643"/>
                      </a:lnTo>
                      <a:lnTo>
                        <a:pt x="24235" y="121"/>
                      </a:lnTo>
                      <a:lnTo>
                        <a:pt x="3979" y="121"/>
                      </a:lnTo>
                      <a:lnTo>
                        <a:pt x="2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4"/>
                <p:cNvSpPr/>
                <p:nvPr/>
              </p:nvSpPr>
              <p:spPr>
                <a:xfrm>
                  <a:off x="4134525" y="1770350"/>
                  <a:ext cx="465725" cy="288400"/>
                </a:xfrm>
                <a:custGeom>
                  <a:avLst/>
                  <a:gdLst/>
                  <a:ahLst/>
                  <a:cxnLst/>
                  <a:rect l="l" t="t" r="r" b="b"/>
                  <a:pathLst>
                    <a:path w="18629" h="11536" extrusionOk="0">
                      <a:moveTo>
                        <a:pt x="0" y="1"/>
                      </a:moveTo>
                      <a:lnTo>
                        <a:pt x="2814" y="11535"/>
                      </a:lnTo>
                      <a:lnTo>
                        <a:pt x="18628" y="11535"/>
                      </a:lnTo>
                      <a:lnTo>
                        <a:pt x="18628" y="11234"/>
                      </a:lnTo>
                      <a:cubicBezTo>
                        <a:pt x="17985" y="10591"/>
                        <a:pt x="17322" y="9968"/>
                        <a:pt x="16639" y="9365"/>
                      </a:cubicBezTo>
                      <a:lnTo>
                        <a:pt x="4180" y="8903"/>
                      </a:lnTo>
                      <a:lnTo>
                        <a:pt x="2251" y="764"/>
                      </a:lnTo>
                      <a:cubicBezTo>
                        <a:pt x="1507" y="483"/>
                        <a:pt x="764" y="24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4"/>
                <p:cNvSpPr/>
                <p:nvPr/>
              </p:nvSpPr>
              <p:spPr>
                <a:xfrm>
                  <a:off x="3083050" y="1817075"/>
                  <a:ext cx="265775" cy="185400"/>
                </a:xfrm>
                <a:custGeom>
                  <a:avLst/>
                  <a:gdLst/>
                  <a:ahLst/>
                  <a:cxnLst/>
                  <a:rect l="l" t="t" r="r" b="b"/>
                  <a:pathLst>
                    <a:path w="10631" h="7416" extrusionOk="0">
                      <a:moveTo>
                        <a:pt x="10611" y="0"/>
                      </a:moveTo>
                      <a:lnTo>
                        <a:pt x="10611" y="0"/>
                      </a:lnTo>
                      <a:cubicBezTo>
                        <a:pt x="6793" y="1709"/>
                        <a:pt x="3216" y="3939"/>
                        <a:pt x="1" y="6612"/>
                      </a:cubicBezTo>
                      <a:lnTo>
                        <a:pt x="10591" y="7415"/>
                      </a:lnTo>
                      <a:cubicBezTo>
                        <a:pt x="10611" y="5949"/>
                        <a:pt x="10631" y="3236"/>
                        <a:pt x="106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4"/>
                <p:cNvSpPr/>
                <p:nvPr/>
              </p:nvSpPr>
              <p:spPr>
                <a:xfrm>
                  <a:off x="3823050" y="1721625"/>
                  <a:ext cx="356700" cy="337125"/>
                </a:xfrm>
                <a:custGeom>
                  <a:avLst/>
                  <a:gdLst/>
                  <a:ahLst/>
                  <a:cxnLst/>
                  <a:rect l="l" t="t" r="r" b="b"/>
                  <a:pathLst>
                    <a:path w="14268" h="13485" extrusionOk="0">
                      <a:moveTo>
                        <a:pt x="0" y="0"/>
                      </a:moveTo>
                      <a:lnTo>
                        <a:pt x="201" y="12660"/>
                      </a:lnTo>
                      <a:lnTo>
                        <a:pt x="11455" y="13484"/>
                      </a:lnTo>
                      <a:lnTo>
                        <a:pt x="14268" y="13484"/>
                      </a:lnTo>
                      <a:lnTo>
                        <a:pt x="11394" y="1648"/>
                      </a:lnTo>
                      <a:cubicBezTo>
                        <a:pt x="7677" y="603"/>
                        <a:pt x="3839" y="41"/>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4"/>
                <p:cNvSpPr/>
                <p:nvPr/>
              </p:nvSpPr>
              <p:spPr>
                <a:xfrm>
                  <a:off x="3612050" y="1721125"/>
                  <a:ext cx="204000" cy="316025"/>
                </a:xfrm>
                <a:custGeom>
                  <a:avLst/>
                  <a:gdLst/>
                  <a:ahLst/>
                  <a:cxnLst/>
                  <a:rect l="l" t="t" r="r" b="b"/>
                  <a:pathLst>
                    <a:path w="8160" h="12641" extrusionOk="0">
                      <a:moveTo>
                        <a:pt x="7697" y="0"/>
                      </a:moveTo>
                      <a:cubicBezTo>
                        <a:pt x="5125" y="0"/>
                        <a:pt x="2553" y="221"/>
                        <a:pt x="1" y="663"/>
                      </a:cubicBezTo>
                      <a:lnTo>
                        <a:pt x="1" y="12037"/>
                      </a:lnTo>
                      <a:lnTo>
                        <a:pt x="8159" y="12640"/>
                      </a:lnTo>
                      <a:lnTo>
                        <a:pt x="79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4"/>
                <p:cNvSpPr/>
                <p:nvPr/>
              </p:nvSpPr>
              <p:spPr>
                <a:xfrm>
                  <a:off x="3359350" y="1744225"/>
                  <a:ext cx="216050" cy="274825"/>
                </a:xfrm>
                <a:custGeom>
                  <a:avLst/>
                  <a:gdLst/>
                  <a:ahLst/>
                  <a:cxnLst/>
                  <a:rect l="l" t="t" r="r" b="b"/>
                  <a:pathLst>
                    <a:path w="8642" h="10993" extrusionOk="0">
                      <a:moveTo>
                        <a:pt x="8642" y="1"/>
                      </a:moveTo>
                      <a:cubicBezTo>
                        <a:pt x="5688" y="624"/>
                        <a:pt x="2814" y="1528"/>
                        <a:pt x="61" y="2714"/>
                      </a:cubicBezTo>
                      <a:cubicBezTo>
                        <a:pt x="61" y="5909"/>
                        <a:pt x="61" y="8762"/>
                        <a:pt x="1" y="10350"/>
                      </a:cubicBezTo>
                      <a:lnTo>
                        <a:pt x="8642" y="10993"/>
                      </a:lnTo>
                      <a:lnTo>
                        <a:pt x="8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4"/>
                <p:cNvSpPr/>
                <p:nvPr/>
              </p:nvSpPr>
              <p:spPr>
                <a:xfrm>
                  <a:off x="4280200" y="3217700"/>
                  <a:ext cx="422525" cy="288875"/>
                </a:xfrm>
                <a:custGeom>
                  <a:avLst/>
                  <a:gdLst/>
                  <a:ahLst/>
                  <a:cxnLst/>
                  <a:rect l="l" t="t" r="r" b="b"/>
                  <a:pathLst>
                    <a:path w="16901" h="11555" extrusionOk="0">
                      <a:moveTo>
                        <a:pt x="15936" y="0"/>
                      </a:moveTo>
                      <a:lnTo>
                        <a:pt x="1" y="1969"/>
                      </a:lnTo>
                      <a:lnTo>
                        <a:pt x="2131" y="11555"/>
                      </a:lnTo>
                      <a:lnTo>
                        <a:pt x="16901" y="10007"/>
                      </a:lnTo>
                      <a:lnTo>
                        <a:pt x="159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4"/>
                <p:cNvSpPr/>
                <p:nvPr/>
              </p:nvSpPr>
              <p:spPr>
                <a:xfrm>
                  <a:off x="4655975" y="2172250"/>
                  <a:ext cx="222075" cy="336125"/>
                </a:xfrm>
                <a:custGeom>
                  <a:avLst/>
                  <a:gdLst/>
                  <a:ahLst/>
                  <a:cxnLst/>
                  <a:rect l="l" t="t" r="r" b="b"/>
                  <a:pathLst>
                    <a:path w="8883" h="13445" extrusionOk="0">
                      <a:moveTo>
                        <a:pt x="1990" y="1"/>
                      </a:moveTo>
                      <a:lnTo>
                        <a:pt x="1" y="7154"/>
                      </a:lnTo>
                      <a:lnTo>
                        <a:pt x="564" y="12861"/>
                      </a:lnTo>
                      <a:lnTo>
                        <a:pt x="8883" y="13444"/>
                      </a:lnTo>
                      <a:cubicBezTo>
                        <a:pt x="7356" y="8601"/>
                        <a:pt x="5025" y="4060"/>
                        <a:pt x="19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4"/>
                <p:cNvSpPr/>
                <p:nvPr/>
              </p:nvSpPr>
              <p:spPr>
                <a:xfrm>
                  <a:off x="4709225" y="2878575"/>
                  <a:ext cx="208025" cy="560175"/>
                </a:xfrm>
                <a:custGeom>
                  <a:avLst/>
                  <a:gdLst/>
                  <a:ahLst/>
                  <a:cxnLst/>
                  <a:rect l="l" t="t" r="r" b="b"/>
                  <a:pathLst>
                    <a:path w="8321" h="22407" extrusionOk="0">
                      <a:moveTo>
                        <a:pt x="8320" y="1"/>
                      </a:moveTo>
                      <a:lnTo>
                        <a:pt x="1" y="785"/>
                      </a:lnTo>
                      <a:lnTo>
                        <a:pt x="2091" y="22407"/>
                      </a:lnTo>
                      <a:cubicBezTo>
                        <a:pt x="5266" y="17323"/>
                        <a:pt x="7356" y="11636"/>
                        <a:pt x="8280" y="5728"/>
                      </a:cubicBezTo>
                      <a:lnTo>
                        <a:pt x="83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4"/>
                <p:cNvSpPr/>
                <p:nvPr/>
              </p:nvSpPr>
              <p:spPr>
                <a:xfrm>
                  <a:off x="4673575" y="2530950"/>
                  <a:ext cx="244175" cy="343150"/>
                </a:xfrm>
                <a:custGeom>
                  <a:avLst/>
                  <a:gdLst/>
                  <a:ahLst/>
                  <a:cxnLst/>
                  <a:rect l="l" t="t" r="r" b="b"/>
                  <a:pathLst>
                    <a:path w="9767" h="13726" extrusionOk="0">
                      <a:moveTo>
                        <a:pt x="0" y="0"/>
                      </a:moveTo>
                      <a:lnTo>
                        <a:pt x="1326" y="13725"/>
                      </a:lnTo>
                      <a:lnTo>
                        <a:pt x="9726" y="12921"/>
                      </a:lnTo>
                      <a:lnTo>
                        <a:pt x="9766" y="5989"/>
                      </a:lnTo>
                      <a:cubicBezTo>
                        <a:pt x="9485" y="4180"/>
                        <a:pt x="9103" y="2372"/>
                        <a:pt x="8621" y="583"/>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4"/>
                <p:cNvSpPr/>
                <p:nvPr/>
              </p:nvSpPr>
              <p:spPr>
                <a:xfrm>
                  <a:off x="2693725" y="2039125"/>
                  <a:ext cx="564175" cy="678725"/>
                </a:xfrm>
                <a:custGeom>
                  <a:avLst/>
                  <a:gdLst/>
                  <a:ahLst/>
                  <a:cxnLst/>
                  <a:rect l="l" t="t" r="r" b="b"/>
                  <a:pathLst>
                    <a:path w="22567" h="27149" extrusionOk="0">
                      <a:moveTo>
                        <a:pt x="13062" y="0"/>
                      </a:moveTo>
                      <a:cubicBezTo>
                        <a:pt x="12238" y="784"/>
                        <a:pt x="11454" y="1608"/>
                        <a:pt x="10711" y="2452"/>
                      </a:cubicBezTo>
                      <a:lnTo>
                        <a:pt x="10711" y="12942"/>
                      </a:lnTo>
                      <a:lnTo>
                        <a:pt x="2974" y="14710"/>
                      </a:lnTo>
                      <a:cubicBezTo>
                        <a:pt x="1567" y="18005"/>
                        <a:pt x="563" y="21462"/>
                        <a:pt x="0" y="25019"/>
                      </a:cubicBezTo>
                      <a:lnTo>
                        <a:pt x="0" y="27149"/>
                      </a:lnTo>
                      <a:lnTo>
                        <a:pt x="22567" y="23029"/>
                      </a:lnTo>
                      <a:lnTo>
                        <a:pt x="21401" y="623"/>
                      </a:lnTo>
                      <a:lnTo>
                        <a:pt x="130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4"/>
                <p:cNvSpPr/>
                <p:nvPr/>
              </p:nvSpPr>
              <p:spPr>
                <a:xfrm>
                  <a:off x="3292050" y="3277975"/>
                  <a:ext cx="3525" cy="8050"/>
                </a:xfrm>
                <a:custGeom>
                  <a:avLst/>
                  <a:gdLst/>
                  <a:ahLst/>
                  <a:cxnLst/>
                  <a:rect l="l" t="t" r="r" b="b"/>
                  <a:pathLst>
                    <a:path w="141" h="322" extrusionOk="0">
                      <a:moveTo>
                        <a:pt x="0" y="0"/>
                      </a:moveTo>
                      <a:lnTo>
                        <a:pt x="20" y="322"/>
                      </a:lnTo>
                      <a:lnTo>
                        <a:pt x="141" y="24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5" name="Google Shape;1595;p34"/>
              <p:cNvGrpSpPr/>
              <p:nvPr/>
            </p:nvGrpSpPr>
            <p:grpSpPr>
              <a:xfrm>
                <a:off x="3608337" y="1635887"/>
                <a:ext cx="1952420" cy="2380513"/>
                <a:chOff x="2963500" y="1789450"/>
                <a:chExt cx="1704575" cy="2078325"/>
              </a:xfrm>
            </p:grpSpPr>
            <p:sp>
              <p:nvSpPr>
                <p:cNvPr id="1596" name="Google Shape;1596;p34"/>
                <p:cNvSpPr/>
                <p:nvPr/>
              </p:nvSpPr>
              <p:spPr>
                <a:xfrm>
                  <a:off x="4023000" y="2537475"/>
                  <a:ext cx="594325" cy="362225"/>
                </a:xfrm>
                <a:custGeom>
                  <a:avLst/>
                  <a:gdLst/>
                  <a:ahLst/>
                  <a:cxnLst/>
                  <a:rect l="l" t="t" r="r" b="b"/>
                  <a:pathLst>
                    <a:path w="23773" h="14489" extrusionOk="0">
                      <a:moveTo>
                        <a:pt x="1327" y="1"/>
                      </a:moveTo>
                      <a:lnTo>
                        <a:pt x="0" y="3638"/>
                      </a:lnTo>
                      <a:lnTo>
                        <a:pt x="724" y="14489"/>
                      </a:lnTo>
                      <a:lnTo>
                        <a:pt x="23773" y="11756"/>
                      </a:lnTo>
                      <a:lnTo>
                        <a:pt x="22547" y="1327"/>
                      </a:lnTo>
                      <a:lnTo>
                        <a:pt x="132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4"/>
                <p:cNvSpPr/>
                <p:nvPr/>
              </p:nvSpPr>
              <p:spPr>
                <a:xfrm>
                  <a:off x="4191300" y="1789450"/>
                  <a:ext cx="359725" cy="215025"/>
                </a:xfrm>
                <a:custGeom>
                  <a:avLst/>
                  <a:gdLst/>
                  <a:ahLst/>
                  <a:cxnLst/>
                  <a:rect l="l" t="t" r="r" b="b"/>
                  <a:pathLst>
                    <a:path w="14389" h="8601" extrusionOk="0">
                      <a:moveTo>
                        <a:pt x="0" y="0"/>
                      </a:moveTo>
                      <a:lnTo>
                        <a:pt x="1929" y="8139"/>
                      </a:lnTo>
                      <a:lnTo>
                        <a:pt x="14388" y="8601"/>
                      </a:lnTo>
                      <a:cubicBezTo>
                        <a:pt x="10168" y="4863"/>
                        <a:pt x="5285" y="1929"/>
                        <a:pt x="0"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4"/>
                <p:cNvSpPr/>
                <p:nvPr/>
              </p:nvSpPr>
              <p:spPr>
                <a:xfrm>
                  <a:off x="2963500" y="3364375"/>
                  <a:ext cx="335100" cy="487825"/>
                </a:xfrm>
                <a:custGeom>
                  <a:avLst/>
                  <a:gdLst/>
                  <a:ahLst/>
                  <a:cxnLst/>
                  <a:rect l="l" t="t" r="r" b="b"/>
                  <a:pathLst>
                    <a:path w="13404" h="19513" extrusionOk="0">
                      <a:moveTo>
                        <a:pt x="12077" y="1"/>
                      </a:moveTo>
                      <a:lnTo>
                        <a:pt x="0" y="6431"/>
                      </a:lnTo>
                      <a:cubicBezTo>
                        <a:pt x="20" y="6572"/>
                        <a:pt x="40" y="7677"/>
                        <a:pt x="40" y="9244"/>
                      </a:cubicBezTo>
                      <a:cubicBezTo>
                        <a:pt x="3818" y="13464"/>
                        <a:pt x="8339" y="16941"/>
                        <a:pt x="13403" y="19513"/>
                      </a:cubicBezTo>
                      <a:lnTo>
                        <a:pt x="1207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4"/>
                <p:cNvSpPr/>
                <p:nvPr/>
              </p:nvSpPr>
              <p:spPr>
                <a:xfrm>
                  <a:off x="4082775" y="3531175"/>
                  <a:ext cx="585300" cy="336600"/>
                </a:xfrm>
                <a:custGeom>
                  <a:avLst/>
                  <a:gdLst/>
                  <a:ahLst/>
                  <a:cxnLst/>
                  <a:rect l="l" t="t" r="r" b="b"/>
                  <a:pathLst>
                    <a:path w="23412" h="13464" extrusionOk="0">
                      <a:moveTo>
                        <a:pt x="23411" y="0"/>
                      </a:moveTo>
                      <a:lnTo>
                        <a:pt x="1" y="3014"/>
                      </a:lnTo>
                      <a:lnTo>
                        <a:pt x="724" y="13464"/>
                      </a:lnTo>
                      <a:lnTo>
                        <a:pt x="9646" y="12560"/>
                      </a:lnTo>
                      <a:cubicBezTo>
                        <a:pt x="14911" y="9807"/>
                        <a:pt x="19593" y="6029"/>
                        <a:pt x="23411" y="1467"/>
                      </a:cubicBezTo>
                      <a:lnTo>
                        <a:pt x="23411"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02" name="Google Shape;1602;p34"/>
          <p:cNvGrpSpPr/>
          <p:nvPr/>
        </p:nvGrpSpPr>
        <p:grpSpPr>
          <a:xfrm>
            <a:off x="534075" y="1260700"/>
            <a:ext cx="3055976" cy="856488"/>
            <a:chOff x="534075" y="1260700"/>
            <a:chExt cx="3055976" cy="856488"/>
          </a:xfrm>
        </p:grpSpPr>
        <p:grpSp>
          <p:nvGrpSpPr>
            <p:cNvPr id="1603" name="Google Shape;1603;p34"/>
            <p:cNvGrpSpPr/>
            <p:nvPr/>
          </p:nvGrpSpPr>
          <p:grpSpPr>
            <a:xfrm>
              <a:off x="534075" y="1260700"/>
              <a:ext cx="2368800" cy="856488"/>
              <a:chOff x="534075" y="1260700"/>
              <a:chExt cx="2368800" cy="856488"/>
            </a:xfrm>
          </p:grpSpPr>
          <p:sp>
            <p:nvSpPr>
              <p:cNvPr id="1604" name="Google Shape;1604;p34"/>
              <p:cNvSpPr txBox="1"/>
              <p:nvPr/>
            </p:nvSpPr>
            <p:spPr>
              <a:xfrm>
                <a:off x="534075" y="1598488"/>
                <a:ext cx="2368800" cy="51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Fira Sans"/>
                    <a:ea typeface="Fira Sans"/>
                    <a:cs typeface="Fira Sans"/>
                    <a:sym typeface="Fira Sans"/>
                  </a:rPr>
                  <a:t>Mercury is the closest planet to the Sun and the smallest one in the Solar System</a:t>
                </a:r>
                <a:endParaRPr sz="1200">
                  <a:solidFill>
                    <a:schemeClr val="dk1"/>
                  </a:solidFill>
                  <a:latin typeface="Fira Sans"/>
                  <a:ea typeface="Fira Sans"/>
                  <a:cs typeface="Fira Sans"/>
                  <a:sym typeface="Fira Sans"/>
                </a:endParaRPr>
              </a:p>
            </p:txBody>
          </p:sp>
          <p:sp>
            <p:nvSpPr>
              <p:cNvPr id="1605" name="Google Shape;1605;p34"/>
              <p:cNvSpPr txBox="1"/>
              <p:nvPr/>
            </p:nvSpPr>
            <p:spPr>
              <a:xfrm>
                <a:off x="534075" y="1260700"/>
                <a:ext cx="2368800" cy="31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1"/>
                    </a:solidFill>
                    <a:latin typeface="Fira Sans Extra Condensed Medium"/>
                    <a:ea typeface="Fira Sans Extra Condensed Medium"/>
                    <a:cs typeface="Fira Sans Extra Condensed Medium"/>
                    <a:sym typeface="Fira Sans Extra Condensed Medium"/>
                  </a:rPr>
                  <a:t>Mercury</a:t>
                </a:r>
                <a:endParaRPr sz="2000">
                  <a:solidFill>
                    <a:schemeClr val="accent1"/>
                  </a:solidFill>
                  <a:latin typeface="Fira Sans Extra Condensed Medium"/>
                  <a:ea typeface="Fira Sans Extra Condensed Medium"/>
                  <a:cs typeface="Fira Sans Extra Condensed Medium"/>
                  <a:sym typeface="Fira Sans Extra Condensed Medium"/>
                </a:endParaRPr>
              </a:p>
            </p:txBody>
          </p:sp>
        </p:grpSp>
        <p:sp>
          <p:nvSpPr>
            <p:cNvPr id="1606" name="Google Shape;1606;p34"/>
            <p:cNvSpPr/>
            <p:nvPr/>
          </p:nvSpPr>
          <p:spPr>
            <a:xfrm>
              <a:off x="3435851" y="1611102"/>
              <a:ext cx="154200" cy="154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7" name="Google Shape;1607;p34"/>
          <p:cNvGrpSpPr/>
          <p:nvPr/>
        </p:nvGrpSpPr>
        <p:grpSpPr>
          <a:xfrm>
            <a:off x="534075" y="2384811"/>
            <a:ext cx="2563750" cy="856488"/>
            <a:chOff x="534075" y="2384811"/>
            <a:chExt cx="2563750" cy="856488"/>
          </a:xfrm>
        </p:grpSpPr>
        <p:grpSp>
          <p:nvGrpSpPr>
            <p:cNvPr id="1608" name="Google Shape;1608;p34"/>
            <p:cNvGrpSpPr/>
            <p:nvPr/>
          </p:nvGrpSpPr>
          <p:grpSpPr>
            <a:xfrm>
              <a:off x="534075" y="2384811"/>
              <a:ext cx="2368800" cy="856488"/>
              <a:chOff x="534075" y="2384811"/>
              <a:chExt cx="2368800" cy="856488"/>
            </a:xfrm>
          </p:grpSpPr>
          <p:sp>
            <p:nvSpPr>
              <p:cNvPr id="1609" name="Google Shape;1609;p34"/>
              <p:cNvSpPr txBox="1"/>
              <p:nvPr/>
            </p:nvSpPr>
            <p:spPr>
              <a:xfrm>
                <a:off x="534075" y="2722599"/>
                <a:ext cx="2368800" cy="51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Fira Sans"/>
                    <a:ea typeface="Fira Sans"/>
                    <a:cs typeface="Fira Sans"/>
                    <a:sym typeface="Fira Sans"/>
                  </a:rPr>
                  <a:t>Neptune is the farthest planet in the Solar System. It’s the fourth-largest by diameter</a:t>
                </a:r>
                <a:endParaRPr sz="1200">
                  <a:solidFill>
                    <a:schemeClr val="dk1"/>
                  </a:solidFill>
                  <a:latin typeface="Fira Sans"/>
                  <a:ea typeface="Fira Sans"/>
                  <a:cs typeface="Fira Sans"/>
                  <a:sym typeface="Fira Sans"/>
                </a:endParaRPr>
              </a:p>
            </p:txBody>
          </p:sp>
          <p:sp>
            <p:nvSpPr>
              <p:cNvPr id="1610" name="Google Shape;1610;p34"/>
              <p:cNvSpPr txBox="1"/>
              <p:nvPr/>
            </p:nvSpPr>
            <p:spPr>
              <a:xfrm>
                <a:off x="534075" y="2384811"/>
                <a:ext cx="2368800" cy="31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2"/>
                    </a:solidFill>
                    <a:latin typeface="Fira Sans Extra Condensed Medium"/>
                    <a:ea typeface="Fira Sans Extra Condensed Medium"/>
                    <a:cs typeface="Fira Sans Extra Condensed Medium"/>
                    <a:sym typeface="Fira Sans Extra Condensed Medium"/>
                  </a:rPr>
                  <a:t>Neptune</a:t>
                </a:r>
                <a:endParaRPr sz="2000">
                  <a:solidFill>
                    <a:schemeClr val="accent2"/>
                  </a:solidFill>
                  <a:latin typeface="Fira Sans Extra Condensed Medium"/>
                  <a:ea typeface="Fira Sans Extra Condensed Medium"/>
                  <a:cs typeface="Fira Sans Extra Condensed Medium"/>
                  <a:sym typeface="Fira Sans Extra Condensed Medium"/>
                </a:endParaRPr>
              </a:p>
            </p:txBody>
          </p:sp>
        </p:grpSp>
        <p:sp>
          <p:nvSpPr>
            <p:cNvPr id="1611" name="Google Shape;1611;p34"/>
            <p:cNvSpPr/>
            <p:nvPr/>
          </p:nvSpPr>
          <p:spPr>
            <a:xfrm>
              <a:off x="2943625" y="2735494"/>
              <a:ext cx="154200" cy="154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2" name="Google Shape;1612;p34"/>
          <p:cNvGrpSpPr/>
          <p:nvPr/>
        </p:nvGrpSpPr>
        <p:grpSpPr>
          <a:xfrm>
            <a:off x="534075" y="3507848"/>
            <a:ext cx="3055976" cy="856488"/>
            <a:chOff x="534075" y="3507848"/>
            <a:chExt cx="3055976" cy="856488"/>
          </a:xfrm>
        </p:grpSpPr>
        <p:grpSp>
          <p:nvGrpSpPr>
            <p:cNvPr id="1613" name="Google Shape;1613;p34"/>
            <p:cNvGrpSpPr/>
            <p:nvPr/>
          </p:nvGrpSpPr>
          <p:grpSpPr>
            <a:xfrm>
              <a:off x="534075" y="3507848"/>
              <a:ext cx="2368800" cy="856488"/>
              <a:chOff x="534075" y="3507848"/>
              <a:chExt cx="2368800" cy="856488"/>
            </a:xfrm>
          </p:grpSpPr>
          <p:sp>
            <p:nvSpPr>
              <p:cNvPr id="1614" name="Google Shape;1614;p34"/>
              <p:cNvSpPr txBox="1"/>
              <p:nvPr/>
            </p:nvSpPr>
            <p:spPr>
              <a:xfrm>
                <a:off x="534075" y="3845637"/>
                <a:ext cx="2368800" cy="51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Fira Sans"/>
                    <a:ea typeface="Fira Sans"/>
                    <a:cs typeface="Fira Sans"/>
                    <a:sym typeface="Fira Sans"/>
                  </a:rPr>
                  <a:t>Jupiter is a gas giant and the biggest planet in the entire Solar System</a:t>
                </a:r>
                <a:endParaRPr sz="1200">
                  <a:solidFill>
                    <a:schemeClr val="dk1"/>
                  </a:solidFill>
                  <a:latin typeface="Fira Sans"/>
                  <a:ea typeface="Fira Sans"/>
                  <a:cs typeface="Fira Sans"/>
                  <a:sym typeface="Fira Sans"/>
                </a:endParaRPr>
              </a:p>
            </p:txBody>
          </p:sp>
          <p:sp>
            <p:nvSpPr>
              <p:cNvPr id="1615" name="Google Shape;1615;p34"/>
              <p:cNvSpPr txBox="1"/>
              <p:nvPr/>
            </p:nvSpPr>
            <p:spPr>
              <a:xfrm>
                <a:off x="534075" y="3507848"/>
                <a:ext cx="2368800" cy="31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3"/>
                    </a:solidFill>
                    <a:latin typeface="Fira Sans Extra Condensed Medium"/>
                    <a:ea typeface="Fira Sans Extra Condensed Medium"/>
                    <a:cs typeface="Fira Sans Extra Condensed Medium"/>
                    <a:sym typeface="Fira Sans Extra Condensed Medium"/>
                  </a:rPr>
                  <a:t>Jupiter</a:t>
                </a:r>
                <a:endParaRPr sz="2000">
                  <a:solidFill>
                    <a:schemeClr val="accent3"/>
                  </a:solidFill>
                  <a:latin typeface="Fira Sans Extra Condensed Medium"/>
                  <a:ea typeface="Fira Sans Extra Condensed Medium"/>
                  <a:cs typeface="Fira Sans Extra Condensed Medium"/>
                  <a:sym typeface="Fira Sans Extra Condensed Medium"/>
                </a:endParaRPr>
              </a:p>
            </p:txBody>
          </p:sp>
        </p:grpSp>
        <p:sp>
          <p:nvSpPr>
            <p:cNvPr id="1616" name="Google Shape;1616;p34"/>
            <p:cNvSpPr/>
            <p:nvPr/>
          </p:nvSpPr>
          <p:spPr>
            <a:xfrm>
              <a:off x="3435851" y="3860797"/>
              <a:ext cx="154200" cy="15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7" name="Google Shape;1617;p34"/>
          <p:cNvGrpSpPr/>
          <p:nvPr/>
        </p:nvGrpSpPr>
        <p:grpSpPr>
          <a:xfrm>
            <a:off x="5555712" y="1260700"/>
            <a:ext cx="3054899" cy="856488"/>
            <a:chOff x="5555712" y="1260700"/>
            <a:chExt cx="3054899" cy="856488"/>
          </a:xfrm>
        </p:grpSpPr>
        <p:grpSp>
          <p:nvGrpSpPr>
            <p:cNvPr id="1618" name="Google Shape;1618;p34"/>
            <p:cNvGrpSpPr/>
            <p:nvPr/>
          </p:nvGrpSpPr>
          <p:grpSpPr>
            <a:xfrm>
              <a:off x="6241811" y="1260700"/>
              <a:ext cx="2368800" cy="856488"/>
              <a:chOff x="6241811" y="1260700"/>
              <a:chExt cx="2368800" cy="856488"/>
            </a:xfrm>
          </p:grpSpPr>
          <p:sp>
            <p:nvSpPr>
              <p:cNvPr id="1619" name="Google Shape;1619;p34"/>
              <p:cNvSpPr txBox="1"/>
              <p:nvPr/>
            </p:nvSpPr>
            <p:spPr>
              <a:xfrm>
                <a:off x="6241811" y="1598488"/>
                <a:ext cx="2368800" cy="518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Fira Sans"/>
                    <a:ea typeface="Fira Sans"/>
                    <a:cs typeface="Fira Sans"/>
                    <a:sym typeface="Fira Sans"/>
                  </a:rPr>
                  <a:t>Despite being red, Mars is a cold place. The planet is full of iron oxide dust</a:t>
                </a:r>
                <a:endParaRPr sz="1200">
                  <a:solidFill>
                    <a:schemeClr val="dk1"/>
                  </a:solidFill>
                  <a:latin typeface="Fira Sans"/>
                  <a:ea typeface="Fira Sans"/>
                  <a:cs typeface="Fira Sans"/>
                  <a:sym typeface="Fira Sans"/>
                </a:endParaRPr>
              </a:p>
            </p:txBody>
          </p:sp>
          <p:sp>
            <p:nvSpPr>
              <p:cNvPr id="1620" name="Google Shape;1620;p34"/>
              <p:cNvSpPr txBox="1"/>
              <p:nvPr/>
            </p:nvSpPr>
            <p:spPr>
              <a:xfrm>
                <a:off x="6241811" y="1260700"/>
                <a:ext cx="2368800" cy="313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accent4"/>
                    </a:solidFill>
                    <a:latin typeface="Fira Sans Extra Condensed Medium"/>
                    <a:ea typeface="Fira Sans Extra Condensed Medium"/>
                    <a:cs typeface="Fira Sans Extra Condensed Medium"/>
                    <a:sym typeface="Fira Sans Extra Condensed Medium"/>
                  </a:rPr>
                  <a:t>Mars</a:t>
                </a:r>
                <a:endParaRPr sz="2000">
                  <a:solidFill>
                    <a:schemeClr val="accent4"/>
                  </a:solidFill>
                  <a:latin typeface="Fira Sans Extra Condensed Medium"/>
                  <a:ea typeface="Fira Sans Extra Condensed Medium"/>
                  <a:cs typeface="Fira Sans Extra Condensed Medium"/>
                  <a:sym typeface="Fira Sans Extra Condensed Medium"/>
                </a:endParaRPr>
              </a:p>
            </p:txBody>
          </p:sp>
        </p:grpSp>
        <p:sp>
          <p:nvSpPr>
            <p:cNvPr id="1621" name="Google Shape;1621;p34"/>
            <p:cNvSpPr/>
            <p:nvPr/>
          </p:nvSpPr>
          <p:spPr>
            <a:xfrm flipH="1">
              <a:off x="5555712" y="1611356"/>
              <a:ext cx="154200" cy="154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2" name="Google Shape;1622;p34"/>
          <p:cNvGrpSpPr/>
          <p:nvPr/>
        </p:nvGrpSpPr>
        <p:grpSpPr>
          <a:xfrm>
            <a:off x="6046850" y="2384811"/>
            <a:ext cx="2563761" cy="856488"/>
            <a:chOff x="6046850" y="2384811"/>
            <a:chExt cx="2563761" cy="856488"/>
          </a:xfrm>
        </p:grpSpPr>
        <p:grpSp>
          <p:nvGrpSpPr>
            <p:cNvPr id="1623" name="Google Shape;1623;p34"/>
            <p:cNvGrpSpPr/>
            <p:nvPr/>
          </p:nvGrpSpPr>
          <p:grpSpPr>
            <a:xfrm>
              <a:off x="6241811" y="2384811"/>
              <a:ext cx="2368800" cy="856488"/>
              <a:chOff x="6241811" y="2384811"/>
              <a:chExt cx="2368800" cy="856488"/>
            </a:xfrm>
          </p:grpSpPr>
          <p:sp>
            <p:nvSpPr>
              <p:cNvPr id="1624" name="Google Shape;1624;p34"/>
              <p:cNvSpPr txBox="1"/>
              <p:nvPr/>
            </p:nvSpPr>
            <p:spPr>
              <a:xfrm>
                <a:off x="6241811" y="2722599"/>
                <a:ext cx="2368800" cy="518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Fira Sans"/>
                    <a:ea typeface="Fira Sans"/>
                    <a:cs typeface="Fira Sans"/>
                    <a:sym typeface="Fira Sans"/>
                  </a:rPr>
                  <a:t>Saturn is the ringed one. It’s a gas giant, composed mostly of hydrogen and helium</a:t>
                </a:r>
                <a:endParaRPr sz="1200">
                  <a:solidFill>
                    <a:schemeClr val="dk1"/>
                  </a:solidFill>
                  <a:latin typeface="Fira Sans"/>
                  <a:ea typeface="Fira Sans"/>
                  <a:cs typeface="Fira Sans"/>
                  <a:sym typeface="Fira Sans"/>
                </a:endParaRPr>
              </a:p>
            </p:txBody>
          </p:sp>
          <p:sp>
            <p:nvSpPr>
              <p:cNvPr id="1625" name="Google Shape;1625;p34"/>
              <p:cNvSpPr txBox="1"/>
              <p:nvPr/>
            </p:nvSpPr>
            <p:spPr>
              <a:xfrm>
                <a:off x="6241811" y="2384811"/>
                <a:ext cx="2368800" cy="313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accent5"/>
                    </a:solidFill>
                    <a:latin typeface="Fira Sans Extra Condensed Medium"/>
                    <a:ea typeface="Fira Sans Extra Condensed Medium"/>
                    <a:cs typeface="Fira Sans Extra Condensed Medium"/>
                    <a:sym typeface="Fira Sans Extra Condensed Medium"/>
                  </a:rPr>
                  <a:t>Saturn</a:t>
                </a:r>
                <a:endParaRPr sz="2000">
                  <a:solidFill>
                    <a:schemeClr val="accent5"/>
                  </a:solidFill>
                  <a:latin typeface="Fira Sans Extra Condensed Medium"/>
                  <a:ea typeface="Fira Sans Extra Condensed Medium"/>
                  <a:cs typeface="Fira Sans Extra Condensed Medium"/>
                  <a:sym typeface="Fira Sans Extra Condensed Medium"/>
                </a:endParaRPr>
              </a:p>
            </p:txBody>
          </p:sp>
        </p:grpSp>
        <p:sp>
          <p:nvSpPr>
            <p:cNvPr id="1626" name="Google Shape;1626;p34"/>
            <p:cNvSpPr/>
            <p:nvPr/>
          </p:nvSpPr>
          <p:spPr>
            <a:xfrm flipH="1">
              <a:off x="6046850" y="2735494"/>
              <a:ext cx="154200" cy="154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34"/>
          <p:cNvGrpSpPr/>
          <p:nvPr/>
        </p:nvGrpSpPr>
        <p:grpSpPr>
          <a:xfrm>
            <a:off x="5555712" y="3507848"/>
            <a:ext cx="3054899" cy="856488"/>
            <a:chOff x="5555712" y="3507848"/>
            <a:chExt cx="3054899" cy="856488"/>
          </a:xfrm>
        </p:grpSpPr>
        <p:grpSp>
          <p:nvGrpSpPr>
            <p:cNvPr id="1628" name="Google Shape;1628;p34"/>
            <p:cNvGrpSpPr/>
            <p:nvPr/>
          </p:nvGrpSpPr>
          <p:grpSpPr>
            <a:xfrm>
              <a:off x="6241811" y="3507848"/>
              <a:ext cx="2368800" cy="856488"/>
              <a:chOff x="6241811" y="3507848"/>
              <a:chExt cx="2368800" cy="856488"/>
            </a:xfrm>
          </p:grpSpPr>
          <p:sp>
            <p:nvSpPr>
              <p:cNvPr id="1629" name="Google Shape;1629;p34"/>
              <p:cNvSpPr txBox="1"/>
              <p:nvPr/>
            </p:nvSpPr>
            <p:spPr>
              <a:xfrm>
                <a:off x="6241811" y="3845637"/>
                <a:ext cx="2368800" cy="518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Fira Sans"/>
                    <a:ea typeface="Fira Sans"/>
                    <a:cs typeface="Fira Sans"/>
                    <a:sym typeface="Fira Sans"/>
                  </a:rPr>
                  <a:t>Venus has a beautiful name and is the second planet from the Sun. It’s terribly hot</a:t>
                </a:r>
                <a:endParaRPr sz="1200">
                  <a:solidFill>
                    <a:schemeClr val="dk1"/>
                  </a:solidFill>
                  <a:latin typeface="Fira Sans"/>
                  <a:ea typeface="Fira Sans"/>
                  <a:cs typeface="Fira Sans"/>
                  <a:sym typeface="Fira Sans"/>
                </a:endParaRPr>
              </a:p>
            </p:txBody>
          </p:sp>
          <p:sp>
            <p:nvSpPr>
              <p:cNvPr id="1630" name="Google Shape;1630;p34"/>
              <p:cNvSpPr txBox="1"/>
              <p:nvPr/>
            </p:nvSpPr>
            <p:spPr>
              <a:xfrm>
                <a:off x="6241811" y="3507848"/>
                <a:ext cx="2368800" cy="313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accent6"/>
                    </a:solidFill>
                    <a:latin typeface="Fira Sans Extra Condensed Medium"/>
                    <a:ea typeface="Fira Sans Extra Condensed Medium"/>
                    <a:cs typeface="Fira Sans Extra Condensed Medium"/>
                    <a:sym typeface="Fira Sans Extra Condensed Medium"/>
                  </a:rPr>
                  <a:t>Venus</a:t>
                </a:r>
                <a:endParaRPr sz="2000">
                  <a:solidFill>
                    <a:schemeClr val="accent6"/>
                  </a:solidFill>
                  <a:latin typeface="Fira Sans Extra Condensed Medium"/>
                  <a:ea typeface="Fira Sans Extra Condensed Medium"/>
                  <a:cs typeface="Fira Sans Extra Condensed Medium"/>
                  <a:sym typeface="Fira Sans Extra Condensed Medium"/>
                </a:endParaRPr>
              </a:p>
            </p:txBody>
          </p:sp>
        </p:grpSp>
        <p:sp>
          <p:nvSpPr>
            <p:cNvPr id="1631" name="Google Shape;1631;p34"/>
            <p:cNvSpPr/>
            <p:nvPr/>
          </p:nvSpPr>
          <p:spPr>
            <a:xfrm flipH="1">
              <a:off x="5555712" y="3860797"/>
              <a:ext cx="154200" cy="154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2" name="Graphic 71" descr="Sun with solid fill">
            <a:extLst>
              <a:ext uri="{FF2B5EF4-FFF2-40B4-BE49-F238E27FC236}">
                <a16:creationId xmlns:a16="http://schemas.microsoft.com/office/drawing/2014/main" id="{41B5EB8A-0345-448C-95CB-B40F1DDF43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38089" y="1950876"/>
            <a:ext cx="1675637" cy="167563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rgbClr val="0E2A47"/>
        </a:solidFill>
        <a:effectLst/>
      </p:bgPr>
    </p:bg>
    <p:spTree>
      <p:nvGrpSpPr>
        <p:cNvPr id="1" name="Shape 2451"/>
        <p:cNvGrpSpPr/>
        <p:nvPr/>
      </p:nvGrpSpPr>
      <p:grpSpPr>
        <a:xfrm>
          <a:off x="0" y="0"/>
          <a:ext cx="0" cy="0"/>
          <a:chOff x="0" y="0"/>
          <a:chExt cx="0" cy="0"/>
        </a:xfrm>
      </p:grpSpPr>
      <p:sp>
        <p:nvSpPr>
          <p:cNvPr id="2452" name="Google Shape;2452;p46"/>
          <p:cNvSpPr txBox="1">
            <a:spLocks noGrp="1"/>
          </p:cNvSpPr>
          <p:nvPr>
            <p:ph type="title" idx="4294967295"/>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Instructions for use (</a:t>
            </a:r>
            <a:r>
              <a:rPr lang="en">
                <a:latin typeface="Arial"/>
                <a:ea typeface="Arial"/>
                <a:cs typeface="Arial"/>
                <a:sym typeface="Arial"/>
              </a:rPr>
              <a:t>free users)</a:t>
            </a:r>
            <a:endParaRPr>
              <a:solidFill>
                <a:srgbClr val="FFFFFF"/>
              </a:solidFill>
              <a:latin typeface="Arial"/>
              <a:ea typeface="Arial"/>
              <a:cs typeface="Arial"/>
              <a:sym typeface="Arial"/>
            </a:endParaRPr>
          </a:p>
        </p:txBody>
      </p:sp>
      <p:sp>
        <p:nvSpPr>
          <p:cNvPr id="2453" name="Google Shape;2453;p46"/>
          <p:cNvSpPr txBox="1">
            <a:spLocks noGrp="1"/>
          </p:cNvSpPr>
          <p:nvPr>
            <p:ph type="body" idx="4294967295"/>
          </p:nvPr>
        </p:nvSpPr>
        <p:spPr>
          <a:xfrm>
            <a:off x="1048350" y="690275"/>
            <a:ext cx="7047300" cy="440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
                <a:solidFill>
                  <a:srgbClr val="FFFFFF"/>
                </a:solidFill>
                <a:latin typeface="Arial"/>
                <a:ea typeface="Arial"/>
                <a:cs typeface="Arial"/>
                <a:sym typeface="Arial"/>
              </a:rPr>
              <a:t>In order to use this template, you must credit </a:t>
            </a:r>
            <a:r>
              <a:rPr lang="en" sz="1000" b="1" u="sng">
                <a:solidFill>
                  <a:srgbClr val="869FB2"/>
                </a:solidFill>
                <a:latin typeface="Arial"/>
                <a:ea typeface="Arial"/>
                <a:cs typeface="Arial"/>
                <a:sym typeface="Arial"/>
              </a:rPr>
              <a:t>S</a:t>
            </a:r>
            <a:r>
              <a:rPr lang="en" b="1" u="sng">
                <a:solidFill>
                  <a:srgbClr val="869FB2"/>
                </a:solidFill>
                <a:latin typeface="Arial"/>
                <a:ea typeface="Arial"/>
                <a:cs typeface="Arial"/>
                <a:sym typeface="Arial"/>
                <a:hlinkClick r:id="rId3">
                  <a:extLst>
                    <a:ext uri="{A12FA001-AC4F-418D-AE19-62706E023703}">
                      <ahyp:hlinkClr xmlns:ahyp="http://schemas.microsoft.com/office/drawing/2018/hyperlinkcolor" val="tx"/>
                    </a:ext>
                  </a:extLst>
                </a:hlinkClick>
              </a:rPr>
              <a:t>lidesgo</a:t>
            </a:r>
            <a:r>
              <a:rPr lang="en">
                <a:solidFill>
                  <a:srgbClr val="435D74"/>
                </a:solidFill>
                <a:latin typeface="Arial"/>
                <a:ea typeface="Arial"/>
                <a:cs typeface="Arial"/>
                <a:sym typeface="Arial"/>
              </a:rPr>
              <a:t> </a:t>
            </a:r>
            <a:r>
              <a:rPr lang="en">
                <a:solidFill>
                  <a:srgbClr val="FFFFFF"/>
                </a:solidFill>
                <a:latin typeface="Arial"/>
                <a:ea typeface="Arial"/>
                <a:cs typeface="Arial"/>
                <a:sym typeface="Arial"/>
              </a:rPr>
              <a:t>by keeping the Thanks slide.</a:t>
            </a:r>
            <a:endParaRPr>
              <a:solidFill>
                <a:srgbClr val="FFFFFF"/>
              </a:solidFill>
              <a:latin typeface="Arial"/>
              <a:ea typeface="Arial"/>
              <a:cs typeface="Arial"/>
              <a:sym typeface="Arial"/>
            </a:endParaRPr>
          </a:p>
          <a:p>
            <a:pPr marL="0" marR="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Modify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it for both personal and commercial purposes.</a:t>
            </a:r>
            <a:endParaRPr sz="1000">
              <a:solidFill>
                <a:srgbClr val="FFFFFF"/>
              </a:solidFill>
              <a:latin typeface="Arial"/>
              <a:ea typeface="Arial"/>
              <a:cs typeface="Arial"/>
              <a:sym typeface="Arial"/>
            </a:endParaRPr>
          </a:p>
          <a:p>
            <a:pPr marL="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not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Sublicense, sell or rent any of Slidesgo Content (or a modified version of Slidesgo Content).</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any of the elements that are part of this Slidesgo Template in an isolated and separated way from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Delete the “Thanks” or “Credits” slide.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Register any of the elements that are part of this template as a trademark or logo, or register it as a work in an intellectual property registry or similar.</a:t>
            </a:r>
            <a:endParaRPr sz="1000">
              <a:solidFill>
                <a:srgbClr val="FFFFFF"/>
              </a:solidFill>
              <a:latin typeface="Arial"/>
              <a:ea typeface="Arial"/>
              <a:cs typeface="Arial"/>
              <a:sym typeface="Arial"/>
            </a:endParaRPr>
          </a:p>
          <a:p>
            <a:pPr marL="0" lvl="0" indent="0" algn="l" rtl="0">
              <a:lnSpc>
                <a:spcPct val="115000"/>
              </a:lnSpc>
              <a:spcBef>
                <a:spcPts val="0"/>
              </a:spcBef>
              <a:spcAft>
                <a:spcPts val="0"/>
              </a:spcAft>
              <a:buNone/>
            </a:pPr>
            <a:endParaRPr sz="1000">
              <a:solidFill>
                <a:srgbClr val="FFFFFF"/>
              </a:solidFill>
              <a:latin typeface="Arial"/>
              <a:ea typeface="Arial"/>
              <a:cs typeface="Arial"/>
              <a:sym typeface="Arial"/>
            </a:endParaRPr>
          </a:p>
          <a:p>
            <a:pPr marL="0" lvl="0" indent="0" algn="ctr" rtl="0">
              <a:spcBef>
                <a:spcPts val="0"/>
              </a:spcBef>
              <a:spcAft>
                <a:spcPts val="0"/>
              </a:spcAft>
              <a:buNone/>
            </a:pPr>
            <a:endParaRPr sz="1000">
              <a:solidFill>
                <a:srgbClr val="435D74"/>
              </a:solidFill>
              <a:latin typeface="Arial"/>
              <a:ea typeface="Arial"/>
              <a:cs typeface="Arial"/>
              <a:sym typeface="Arial"/>
            </a:endParaRPr>
          </a:p>
          <a:p>
            <a:pPr marL="0" lvl="0" indent="0" algn="ctr" rtl="0">
              <a:spcBef>
                <a:spcPts val="0"/>
              </a:spcBef>
              <a:spcAft>
                <a:spcPts val="0"/>
              </a:spcAft>
              <a:buNone/>
            </a:pPr>
            <a:endParaRPr sz="1300">
              <a:solidFill>
                <a:srgbClr val="435D74"/>
              </a:solidFill>
              <a:latin typeface="Arial"/>
              <a:ea typeface="Arial"/>
              <a:cs typeface="Arial"/>
              <a:sym typeface="Arial"/>
            </a:endParaRPr>
          </a:p>
          <a:p>
            <a:pPr marL="0" lvl="0" indent="0" algn="l" rtl="0">
              <a:spcBef>
                <a:spcPts val="0"/>
              </a:spcBef>
              <a:spcAft>
                <a:spcPts val="0"/>
              </a:spcAft>
              <a:buNone/>
            </a:pPr>
            <a:endParaRPr sz="1300">
              <a:solidFill>
                <a:srgbClr val="435D74"/>
              </a:solidFill>
              <a:latin typeface="Arial"/>
              <a:ea typeface="Arial"/>
              <a:cs typeface="Arial"/>
              <a:sym typeface="Arial"/>
            </a:endParaRPr>
          </a:p>
        </p:txBody>
      </p:sp>
      <p:sp>
        <p:nvSpPr>
          <p:cNvPr id="2454" name="Google Shape;2454;p46"/>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a:t>
            </a:r>
            <a:r>
              <a:rPr lang="en" sz="900">
                <a:solidFill>
                  <a:srgbClr val="FFFFFF"/>
                </a:solidFill>
              </a:rPr>
              <a:t>read </a:t>
            </a:r>
            <a:r>
              <a:rPr lang="en" sz="1000">
                <a:solidFill>
                  <a:srgbClr val="FFFFFF"/>
                </a:solidFill>
              </a:rPr>
              <a:t>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rgbClr val="0E2A47"/>
        </a:solidFill>
        <a:effectLst/>
      </p:bgPr>
    </p:bg>
    <p:spTree>
      <p:nvGrpSpPr>
        <p:cNvPr id="1" name="Shape 2458"/>
        <p:cNvGrpSpPr/>
        <p:nvPr/>
      </p:nvGrpSpPr>
      <p:grpSpPr>
        <a:xfrm>
          <a:off x="0" y="0"/>
          <a:ext cx="0" cy="0"/>
          <a:chOff x="0" y="0"/>
          <a:chExt cx="0" cy="0"/>
        </a:xfrm>
      </p:grpSpPr>
      <p:sp>
        <p:nvSpPr>
          <p:cNvPr id="2459" name="Google Shape;2459;p47"/>
          <p:cNvSpPr txBox="1">
            <a:spLocks noGrp="1"/>
          </p:cNvSpPr>
          <p:nvPr>
            <p:ph type="title" idx="4294967295"/>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Instructions for use (premium users)</a:t>
            </a:r>
            <a:endParaRPr>
              <a:solidFill>
                <a:srgbClr val="FFFFFF"/>
              </a:solidFill>
              <a:latin typeface="Arial"/>
              <a:ea typeface="Arial"/>
              <a:cs typeface="Arial"/>
              <a:sym typeface="Arial"/>
            </a:endParaRPr>
          </a:p>
        </p:txBody>
      </p:sp>
      <p:sp>
        <p:nvSpPr>
          <p:cNvPr id="2460" name="Google Shape;2460;p47"/>
          <p:cNvSpPr txBox="1">
            <a:spLocks noGrp="1"/>
          </p:cNvSpPr>
          <p:nvPr>
            <p:ph type="body" idx="4294967295"/>
          </p:nvPr>
        </p:nvSpPr>
        <p:spPr>
          <a:xfrm>
            <a:off x="1048350" y="690275"/>
            <a:ext cx="7047300" cy="440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
                <a:solidFill>
                  <a:srgbClr val="FFFFFF"/>
                </a:solidFill>
                <a:latin typeface="Arial"/>
                <a:ea typeface="Arial"/>
                <a:cs typeface="Arial"/>
                <a:sym typeface="Arial"/>
              </a:rPr>
              <a:t>In order to use this template, you must be a Premium user on </a:t>
            </a:r>
            <a:r>
              <a:rPr lang="en" sz="1000" b="1" u="sng">
                <a:solidFill>
                  <a:srgbClr val="869FB2"/>
                </a:solidFill>
                <a:latin typeface="Arial"/>
                <a:ea typeface="Arial"/>
                <a:cs typeface="Arial"/>
                <a:sym typeface="Arial"/>
              </a:rPr>
              <a:t>S</a:t>
            </a:r>
            <a:r>
              <a:rPr lang="en" b="1" u="sng">
                <a:solidFill>
                  <a:srgbClr val="869FB2"/>
                </a:solidFill>
                <a:latin typeface="Arial"/>
                <a:ea typeface="Arial"/>
                <a:cs typeface="Arial"/>
                <a:sym typeface="Arial"/>
                <a:hlinkClick r:id="rId3">
                  <a:extLst>
                    <a:ext uri="{A12FA001-AC4F-418D-AE19-62706E023703}">
                      <ahyp:hlinkClr xmlns:ahyp="http://schemas.microsoft.com/office/drawing/2018/hyperlinkcolor" val="tx"/>
                    </a:ext>
                  </a:extLst>
                </a:hlinkClick>
              </a:rPr>
              <a:t>lidesgo</a:t>
            </a: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marR="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Modify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it for both personal and commercial purposes.</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Hide or delete the “Thanks” slide and the mention to Slidesgo in the credits.</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Share this template in an editable format with people who are not part of your team.</a:t>
            </a:r>
            <a:endParaRPr sz="1000">
              <a:solidFill>
                <a:srgbClr val="FFFFFF"/>
              </a:solidFill>
              <a:latin typeface="Arial"/>
              <a:ea typeface="Arial"/>
              <a:cs typeface="Arial"/>
              <a:sym typeface="Arial"/>
            </a:endParaRPr>
          </a:p>
          <a:p>
            <a:pPr marL="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not allowed to:</a:t>
            </a:r>
            <a:endParaRPr sz="1000" b="1">
              <a:solidFill>
                <a:srgbClr val="869FB2"/>
              </a:solidFill>
              <a:latin typeface="Arial"/>
              <a:ea typeface="Arial"/>
              <a:cs typeface="Arial"/>
              <a:sym typeface="Arial"/>
            </a:endParaRPr>
          </a:p>
          <a:p>
            <a:pPr marL="457200" lvl="0" indent="-292100" algn="l" rtl="0">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Sublicense, sell or rent this Slidesgo Template (or a modified version of this Slidesgo Template).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any of the elements that are part of this Slidesgo Template in an isolated and separated way from this Template.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Register any of the elements that are part of this template as a trademark or logo, or register it as a work in an intellectual property registry or similar.</a:t>
            </a:r>
            <a:endParaRPr sz="1000">
              <a:solidFill>
                <a:srgbClr val="FFFFFF"/>
              </a:solidFill>
              <a:latin typeface="Arial"/>
              <a:ea typeface="Arial"/>
              <a:cs typeface="Arial"/>
              <a:sym typeface="Arial"/>
            </a:endParaRPr>
          </a:p>
          <a:p>
            <a:pPr marL="0" lvl="0" indent="0" algn="l" rtl="0">
              <a:spcBef>
                <a:spcPts val="0"/>
              </a:spcBef>
              <a:spcAft>
                <a:spcPts val="0"/>
              </a:spcAft>
              <a:buNone/>
            </a:pPr>
            <a:endParaRPr sz="1000">
              <a:solidFill>
                <a:srgbClr val="FFFFFF"/>
              </a:solidFill>
              <a:latin typeface="Arial"/>
              <a:ea typeface="Arial"/>
              <a:cs typeface="Arial"/>
              <a:sym typeface="Arial"/>
            </a:endParaRPr>
          </a:p>
          <a:p>
            <a:pPr marL="0" lvl="0" indent="0" algn="l" rtl="0">
              <a:spcBef>
                <a:spcPts val="0"/>
              </a:spcBef>
              <a:spcAft>
                <a:spcPts val="0"/>
              </a:spcAft>
              <a:buNone/>
            </a:pPr>
            <a:endParaRPr sz="1000">
              <a:solidFill>
                <a:srgbClr val="FFFFFF"/>
              </a:solidFill>
              <a:latin typeface="Arial"/>
              <a:ea typeface="Arial"/>
              <a:cs typeface="Arial"/>
              <a:sym typeface="Arial"/>
            </a:endParaRPr>
          </a:p>
        </p:txBody>
      </p:sp>
      <p:sp>
        <p:nvSpPr>
          <p:cNvPr id="2461" name="Google Shape;2461;p47"/>
          <p:cNvSpPr txBox="1">
            <a:spLocks noGrp="1"/>
          </p:cNvSpPr>
          <p:nvPr>
            <p:ph type="body" idx="4294967295"/>
          </p:nvPr>
        </p:nvSpPr>
        <p:spPr>
          <a:xfrm>
            <a:off x="1048350" y="4314290"/>
            <a:ext cx="7047300" cy="44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FFFFFF"/>
                </a:solidFill>
                <a:latin typeface="Arial"/>
                <a:ea typeface="Arial"/>
                <a:cs typeface="Arial"/>
                <a:sym typeface="Arial"/>
              </a:rPr>
              <a:t>For more information about editing slides, please </a:t>
            </a:r>
            <a:r>
              <a:rPr lang="en" sz="900">
                <a:solidFill>
                  <a:srgbClr val="FFFFFF"/>
                </a:solidFill>
                <a:latin typeface="Arial"/>
                <a:ea typeface="Arial"/>
                <a:cs typeface="Arial"/>
                <a:sym typeface="Arial"/>
              </a:rPr>
              <a:t>read </a:t>
            </a:r>
            <a:r>
              <a:rPr lang="en" sz="1000">
                <a:solidFill>
                  <a:srgbClr val="FFFFFF"/>
                </a:solidFill>
                <a:latin typeface="Arial"/>
                <a:ea typeface="Arial"/>
                <a:cs typeface="Arial"/>
                <a:sym typeface="Arial"/>
              </a:rPr>
              <a:t>our FAQs or visit Slidesgo School:</a:t>
            </a:r>
            <a:endParaRPr sz="1000">
              <a:solidFill>
                <a:srgbClr val="FFFFFF"/>
              </a:solidFill>
              <a:latin typeface="Arial"/>
              <a:ea typeface="Arial"/>
              <a:cs typeface="Arial"/>
              <a:sym typeface="Arial"/>
            </a:endParaRPr>
          </a:p>
          <a:p>
            <a:pPr marL="0" lvl="0" indent="0" algn="ctr" rtl="0">
              <a:spcBef>
                <a:spcPts val="0"/>
              </a:spcBef>
              <a:spcAft>
                <a:spcPts val="0"/>
              </a:spcAft>
              <a:buNone/>
            </a:pPr>
            <a:r>
              <a:rPr lang="en" sz="1000" u="sng">
                <a:solidFill>
                  <a:srgbClr val="869FB2"/>
                </a:solidFill>
                <a:latin typeface="Arial"/>
                <a:ea typeface="Arial"/>
                <a:cs typeface="Arial"/>
                <a:sym typeface="Arial"/>
                <a:hlinkClick r:id="rId4">
                  <a:extLst>
                    <a:ext uri="{A12FA001-AC4F-418D-AE19-62706E023703}">
                      <ahyp:hlinkClr xmlns:ahyp="http://schemas.microsoft.com/office/drawing/2018/hyperlinkcolor" val="tx"/>
                    </a:ext>
                  </a:extLst>
                </a:hlinkClick>
              </a:rPr>
              <a:t>https://slidesgo.com/faqs</a:t>
            </a:r>
            <a:r>
              <a:rPr lang="en" sz="1200">
                <a:solidFill>
                  <a:srgbClr val="FFFFFF"/>
                </a:solidFill>
                <a:latin typeface="Arial"/>
                <a:ea typeface="Arial"/>
                <a:cs typeface="Arial"/>
                <a:sym typeface="Arial"/>
              </a:rPr>
              <a:t> </a:t>
            </a:r>
            <a:r>
              <a:rPr lang="en" sz="1000">
                <a:solidFill>
                  <a:srgbClr val="FFFFFF"/>
                </a:solidFill>
                <a:latin typeface="Arial"/>
                <a:ea typeface="Arial"/>
                <a:cs typeface="Arial"/>
                <a:sym typeface="Arial"/>
              </a:rPr>
              <a:t>and</a:t>
            </a:r>
            <a:r>
              <a:rPr lang="en" sz="1200">
                <a:solidFill>
                  <a:srgbClr val="FFFFFF"/>
                </a:solidFill>
                <a:latin typeface="Arial"/>
                <a:ea typeface="Arial"/>
                <a:cs typeface="Arial"/>
                <a:sym typeface="Arial"/>
              </a:rPr>
              <a:t> </a:t>
            </a:r>
            <a:r>
              <a:rPr lang="en" sz="1000" u="sng">
                <a:solidFill>
                  <a:srgbClr val="869FB2"/>
                </a:solidFill>
                <a:latin typeface="Arial"/>
                <a:ea typeface="Arial"/>
                <a:cs typeface="Arial"/>
                <a:sym typeface="Aria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rgbClr val="0E2A47"/>
        </a:solidFill>
        <a:effectLst/>
      </p:bgPr>
    </p:bg>
    <p:spTree>
      <p:nvGrpSpPr>
        <p:cNvPr id="1" name="Shape 2465"/>
        <p:cNvGrpSpPr/>
        <p:nvPr/>
      </p:nvGrpSpPr>
      <p:grpSpPr>
        <a:xfrm>
          <a:off x="0" y="0"/>
          <a:ext cx="0" cy="0"/>
          <a:chOff x="0" y="0"/>
          <a:chExt cx="0" cy="0"/>
        </a:xfrm>
      </p:grpSpPr>
      <p:sp>
        <p:nvSpPr>
          <p:cNvPr id="2466" name="Google Shape;2466;p48"/>
          <p:cNvSpPr txBox="1">
            <a:spLocks noGrp="1"/>
          </p:cNvSpPr>
          <p:nvPr>
            <p:ph type="title" idx="4294967295"/>
          </p:nvPr>
        </p:nvSpPr>
        <p:spPr>
          <a:xfrm>
            <a:off x="1068100" y="533189"/>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2467" name="Google Shape;2467;p48"/>
          <p:cNvSpPr txBox="1">
            <a:spLocks noGrp="1"/>
          </p:cNvSpPr>
          <p:nvPr>
            <p:ph type="body" idx="4294967295"/>
          </p:nvPr>
        </p:nvSpPr>
        <p:spPr>
          <a:xfrm>
            <a:off x="715075" y="1275800"/>
            <a:ext cx="7079400" cy="318300"/>
          </a:xfrm>
          <a:prstGeom prst="rect">
            <a:avLst/>
          </a:prstGeom>
          <a:solidFill>
            <a:srgbClr val="0E2A47"/>
          </a:solidFill>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infographics</a:t>
            </a:r>
            <a:r>
              <a:rPr lang="en">
                <a:solidFill>
                  <a:schemeClr val="lt1"/>
                </a:solidFill>
                <a:latin typeface="Arial"/>
                <a:ea typeface="Arial"/>
                <a:cs typeface="Arial"/>
                <a:sym typeface="Arial"/>
              </a:rPr>
              <a:t> to your presentation to show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2468" name="Google Shape;2468;p48"/>
          <p:cNvSpPr txBox="1"/>
          <p:nvPr/>
        </p:nvSpPr>
        <p:spPr>
          <a:xfrm>
            <a:off x="715075" y="1640334"/>
            <a:ext cx="5571300" cy="2931900"/>
          </a:xfrm>
          <a:prstGeom prst="rect">
            <a:avLst/>
          </a:prstGeom>
          <a:solidFill>
            <a:srgbClr val="0E2A47"/>
          </a:solid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val="tx"/>
                    </a:ext>
                  </a:extLst>
                </a:hlinkClick>
              </a:rPr>
              <a:t>Slidesgo School</a:t>
            </a:r>
            <a:r>
              <a:rPr lang="en" sz="1100">
                <a:solidFill>
                  <a:srgbClr val="FFFFFF"/>
                </a:solidFill>
              </a:rPr>
              <a:t>.</a:t>
            </a:r>
            <a:endParaRPr sz="1100"/>
          </a:p>
        </p:txBody>
      </p:sp>
      <p:grpSp>
        <p:nvGrpSpPr>
          <p:cNvPr id="2469" name="Google Shape;2469;p48"/>
          <p:cNvGrpSpPr/>
          <p:nvPr/>
        </p:nvGrpSpPr>
        <p:grpSpPr>
          <a:xfrm>
            <a:off x="6874322" y="1724357"/>
            <a:ext cx="1446116" cy="2863897"/>
            <a:chOff x="6529419" y="1724307"/>
            <a:chExt cx="1480463" cy="2931917"/>
          </a:xfrm>
        </p:grpSpPr>
        <p:grpSp>
          <p:nvGrpSpPr>
            <p:cNvPr id="2470" name="Google Shape;2470;p48"/>
            <p:cNvGrpSpPr/>
            <p:nvPr/>
          </p:nvGrpSpPr>
          <p:grpSpPr>
            <a:xfrm>
              <a:off x="6556827" y="1724307"/>
              <a:ext cx="956596" cy="944294"/>
              <a:chOff x="3800349" y="1238762"/>
              <a:chExt cx="1098904" cy="1084772"/>
            </a:xfrm>
          </p:grpSpPr>
          <p:grpSp>
            <p:nvGrpSpPr>
              <p:cNvPr id="2471" name="Google Shape;2471;p48"/>
              <p:cNvGrpSpPr/>
              <p:nvPr/>
            </p:nvGrpSpPr>
            <p:grpSpPr>
              <a:xfrm>
                <a:off x="3800349" y="1238762"/>
                <a:ext cx="1098904" cy="1084772"/>
                <a:chOff x="3800349" y="1238762"/>
                <a:chExt cx="1098904" cy="1084772"/>
              </a:xfrm>
            </p:grpSpPr>
            <p:sp>
              <p:nvSpPr>
                <p:cNvPr id="2472" name="Google Shape;2472;p48"/>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8"/>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4" name="Google Shape;2474;p48"/>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5" name="Google Shape;2475;p48"/>
            <p:cNvGrpSpPr/>
            <p:nvPr/>
          </p:nvGrpSpPr>
          <p:grpSpPr>
            <a:xfrm>
              <a:off x="7053286" y="2227254"/>
              <a:ext cx="956596" cy="944252"/>
              <a:chOff x="4370663" y="1816530"/>
              <a:chExt cx="1098904" cy="1084724"/>
            </a:xfrm>
          </p:grpSpPr>
          <p:grpSp>
            <p:nvGrpSpPr>
              <p:cNvPr id="2476" name="Google Shape;2476;p48"/>
              <p:cNvGrpSpPr/>
              <p:nvPr/>
            </p:nvGrpSpPr>
            <p:grpSpPr>
              <a:xfrm>
                <a:off x="4370663" y="1816530"/>
                <a:ext cx="1098904" cy="1084724"/>
                <a:chOff x="4370663" y="1816530"/>
                <a:chExt cx="1098904" cy="1084724"/>
              </a:xfrm>
            </p:grpSpPr>
            <p:sp>
              <p:nvSpPr>
                <p:cNvPr id="2477" name="Google Shape;2477;p48"/>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8"/>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9" name="Google Shape;2479;p48"/>
              <p:cNvGrpSpPr/>
              <p:nvPr/>
            </p:nvGrpSpPr>
            <p:grpSpPr>
              <a:xfrm>
                <a:off x="4732628" y="2171596"/>
                <a:ext cx="374986" cy="374572"/>
                <a:chOff x="3303268" y="3817349"/>
                <a:chExt cx="346056" cy="345674"/>
              </a:xfrm>
            </p:grpSpPr>
            <p:sp>
              <p:nvSpPr>
                <p:cNvPr id="2480" name="Google Shape;2480;p48"/>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8"/>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8"/>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8"/>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84" name="Google Shape;2484;p48"/>
            <p:cNvGrpSpPr/>
            <p:nvPr/>
          </p:nvGrpSpPr>
          <p:grpSpPr>
            <a:xfrm>
              <a:off x="6547098" y="2715744"/>
              <a:ext cx="956596" cy="944315"/>
              <a:chOff x="3789173" y="2377690"/>
              <a:chExt cx="1098904" cy="1084796"/>
            </a:xfrm>
          </p:grpSpPr>
          <p:grpSp>
            <p:nvGrpSpPr>
              <p:cNvPr id="2485" name="Google Shape;2485;p48"/>
              <p:cNvGrpSpPr/>
              <p:nvPr/>
            </p:nvGrpSpPr>
            <p:grpSpPr>
              <a:xfrm>
                <a:off x="3789173" y="2377690"/>
                <a:ext cx="1098904" cy="1084796"/>
                <a:chOff x="3789173" y="2377690"/>
                <a:chExt cx="1098904" cy="1084796"/>
              </a:xfrm>
            </p:grpSpPr>
            <p:sp>
              <p:nvSpPr>
                <p:cNvPr id="2486" name="Google Shape;2486;p48"/>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8"/>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8" name="Google Shape;2488;p48"/>
              <p:cNvGrpSpPr/>
              <p:nvPr/>
            </p:nvGrpSpPr>
            <p:grpSpPr>
              <a:xfrm>
                <a:off x="4151137" y="2732796"/>
                <a:ext cx="374986" cy="374572"/>
                <a:chOff x="3752358" y="3817349"/>
                <a:chExt cx="346056" cy="345674"/>
              </a:xfrm>
            </p:grpSpPr>
            <p:sp>
              <p:nvSpPr>
                <p:cNvPr id="2489" name="Google Shape;2489;p48"/>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8"/>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8"/>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8"/>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93" name="Google Shape;2493;p48"/>
            <p:cNvGrpSpPr/>
            <p:nvPr/>
          </p:nvGrpSpPr>
          <p:grpSpPr>
            <a:xfrm>
              <a:off x="7034853" y="3222917"/>
              <a:ext cx="956596" cy="944252"/>
              <a:chOff x="4349489" y="2960313"/>
              <a:chExt cx="1098904" cy="1084724"/>
            </a:xfrm>
          </p:grpSpPr>
          <p:grpSp>
            <p:nvGrpSpPr>
              <p:cNvPr id="2494" name="Google Shape;2494;p48"/>
              <p:cNvGrpSpPr/>
              <p:nvPr/>
            </p:nvGrpSpPr>
            <p:grpSpPr>
              <a:xfrm>
                <a:off x="4349489" y="2960313"/>
                <a:ext cx="1098904" cy="1084724"/>
                <a:chOff x="4349489" y="2960313"/>
                <a:chExt cx="1098904" cy="1084724"/>
              </a:xfrm>
            </p:grpSpPr>
            <p:sp>
              <p:nvSpPr>
                <p:cNvPr id="2495" name="Google Shape;2495;p48"/>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8"/>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7" name="Google Shape;2497;p48"/>
              <p:cNvGrpSpPr/>
              <p:nvPr/>
            </p:nvGrpSpPr>
            <p:grpSpPr>
              <a:xfrm>
                <a:off x="4732657" y="3315384"/>
                <a:ext cx="374952" cy="374572"/>
                <a:chOff x="4201447" y="3817349"/>
                <a:chExt cx="346024" cy="345674"/>
              </a:xfrm>
            </p:grpSpPr>
            <p:sp>
              <p:nvSpPr>
                <p:cNvPr id="2498" name="Google Shape;2498;p48"/>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8"/>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00" name="Google Shape;2500;p48"/>
            <p:cNvGrpSpPr/>
            <p:nvPr/>
          </p:nvGrpSpPr>
          <p:grpSpPr>
            <a:xfrm>
              <a:off x="6529419" y="3711909"/>
              <a:ext cx="956596" cy="944315"/>
              <a:chOff x="3768864" y="3522050"/>
              <a:chExt cx="1098904" cy="1084796"/>
            </a:xfrm>
          </p:grpSpPr>
          <p:grpSp>
            <p:nvGrpSpPr>
              <p:cNvPr id="2501" name="Google Shape;2501;p48"/>
              <p:cNvGrpSpPr/>
              <p:nvPr/>
            </p:nvGrpSpPr>
            <p:grpSpPr>
              <a:xfrm>
                <a:off x="3768864" y="3522050"/>
                <a:ext cx="1098904" cy="1084796"/>
                <a:chOff x="3768864" y="3522050"/>
                <a:chExt cx="1098904" cy="1084796"/>
              </a:xfrm>
            </p:grpSpPr>
            <p:sp>
              <p:nvSpPr>
                <p:cNvPr id="2502" name="Google Shape;2502;p48"/>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8"/>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4" name="Google Shape;2504;p48"/>
              <p:cNvGrpSpPr/>
              <p:nvPr/>
            </p:nvGrpSpPr>
            <p:grpSpPr>
              <a:xfrm>
                <a:off x="4139616" y="3871555"/>
                <a:ext cx="357419" cy="357005"/>
                <a:chOff x="7482229" y="3351230"/>
                <a:chExt cx="357419" cy="357005"/>
              </a:xfrm>
            </p:grpSpPr>
            <p:sp>
              <p:nvSpPr>
                <p:cNvPr id="2505" name="Google Shape;2505;p48"/>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8"/>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8"/>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8"/>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8"/>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grpSp>
        <p:nvGrpSpPr>
          <p:cNvPr id="664" name="Google Shape;664;p26"/>
          <p:cNvGrpSpPr/>
          <p:nvPr/>
        </p:nvGrpSpPr>
        <p:grpSpPr>
          <a:xfrm>
            <a:off x="4580964" y="1610900"/>
            <a:ext cx="3917790" cy="1235053"/>
            <a:chOff x="4580964" y="1610900"/>
            <a:chExt cx="3917790" cy="1235053"/>
          </a:xfrm>
        </p:grpSpPr>
        <p:grpSp>
          <p:nvGrpSpPr>
            <p:cNvPr id="665" name="Google Shape;665;p26"/>
            <p:cNvGrpSpPr/>
            <p:nvPr/>
          </p:nvGrpSpPr>
          <p:grpSpPr>
            <a:xfrm>
              <a:off x="4580964" y="1699445"/>
              <a:ext cx="3886857" cy="1146508"/>
              <a:chOff x="4580964" y="1699445"/>
              <a:chExt cx="3886857" cy="1146508"/>
            </a:xfrm>
          </p:grpSpPr>
          <p:sp>
            <p:nvSpPr>
              <p:cNvPr id="666" name="Google Shape;666;p26"/>
              <p:cNvSpPr/>
              <p:nvPr/>
            </p:nvSpPr>
            <p:spPr>
              <a:xfrm>
                <a:off x="4580964" y="2355153"/>
                <a:ext cx="2172600" cy="490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lt1"/>
                    </a:solidFill>
                    <a:latin typeface="Fira Sans Extra Condensed Medium"/>
                    <a:ea typeface="Fira Sans Extra Condensed Medium"/>
                    <a:cs typeface="Fira Sans Extra Condensed Medium"/>
                    <a:sym typeface="Fira Sans Extra Condensed Medium"/>
                  </a:rPr>
                  <a:t>Charts</a:t>
                </a:r>
                <a:endParaRPr sz="20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667" name="Google Shape;667;p26"/>
              <p:cNvSpPr txBox="1"/>
              <p:nvPr/>
            </p:nvSpPr>
            <p:spPr>
              <a:xfrm>
                <a:off x="6042921" y="1699445"/>
                <a:ext cx="2424900" cy="531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Fira Sans"/>
                    <a:ea typeface="Fira Sans"/>
                    <a:cs typeface="Fira Sans"/>
                    <a:sym typeface="Fira Sans"/>
                  </a:rPr>
                  <a:t>Despite being red, Mars is a cold place. The planet is full of iron oxide dust</a:t>
                </a:r>
                <a:endParaRPr sz="1200">
                  <a:solidFill>
                    <a:schemeClr val="dk1"/>
                  </a:solidFill>
                  <a:latin typeface="Fira Sans"/>
                  <a:ea typeface="Fira Sans"/>
                  <a:cs typeface="Fira Sans"/>
                  <a:sym typeface="Fira Sans"/>
                </a:endParaRPr>
              </a:p>
            </p:txBody>
          </p:sp>
        </p:grpSp>
        <p:sp>
          <p:nvSpPr>
            <p:cNvPr id="668" name="Google Shape;668;p26"/>
            <p:cNvSpPr/>
            <p:nvPr/>
          </p:nvSpPr>
          <p:spPr>
            <a:xfrm flipH="1">
              <a:off x="6745732" y="1610900"/>
              <a:ext cx="1753022" cy="990266"/>
            </a:xfrm>
            <a:custGeom>
              <a:avLst/>
              <a:gdLst/>
              <a:ahLst/>
              <a:cxnLst/>
              <a:rect l="l" t="t" r="r" b="b"/>
              <a:pathLst>
                <a:path w="61049" h="33890" extrusionOk="0">
                  <a:moveTo>
                    <a:pt x="61049" y="33890"/>
                  </a:moveTo>
                  <a:lnTo>
                    <a:pt x="0" y="33890"/>
                  </a:lnTo>
                  <a:lnTo>
                    <a:pt x="0" y="0"/>
                  </a:lnTo>
                </a:path>
              </a:pathLst>
            </a:custGeom>
            <a:noFill/>
            <a:ln w="9525" cap="flat" cmpd="sng">
              <a:solidFill>
                <a:schemeClr val="accent4"/>
              </a:solidFill>
              <a:prstDash val="solid"/>
              <a:round/>
              <a:headEnd type="none" w="med" len="med"/>
              <a:tailEnd type="none" w="med" len="med"/>
            </a:ln>
          </p:spPr>
        </p:sp>
      </p:grpSp>
      <p:grpSp>
        <p:nvGrpSpPr>
          <p:cNvPr id="669" name="Google Shape;669;p26"/>
          <p:cNvGrpSpPr/>
          <p:nvPr/>
        </p:nvGrpSpPr>
        <p:grpSpPr>
          <a:xfrm>
            <a:off x="4580964" y="2913754"/>
            <a:ext cx="3917790" cy="1234246"/>
            <a:chOff x="4580964" y="2913754"/>
            <a:chExt cx="3917790" cy="1234246"/>
          </a:xfrm>
        </p:grpSpPr>
        <p:grpSp>
          <p:nvGrpSpPr>
            <p:cNvPr id="670" name="Google Shape;670;p26"/>
            <p:cNvGrpSpPr/>
            <p:nvPr/>
          </p:nvGrpSpPr>
          <p:grpSpPr>
            <a:xfrm>
              <a:off x="4580964" y="2913754"/>
              <a:ext cx="3886857" cy="1114440"/>
              <a:chOff x="4580964" y="2913754"/>
              <a:chExt cx="3886857" cy="1114440"/>
            </a:xfrm>
          </p:grpSpPr>
          <p:sp>
            <p:nvSpPr>
              <p:cNvPr id="671" name="Google Shape;671;p26"/>
              <p:cNvSpPr/>
              <p:nvPr/>
            </p:nvSpPr>
            <p:spPr>
              <a:xfrm>
                <a:off x="4580964" y="2913754"/>
                <a:ext cx="2172600" cy="4908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lt1"/>
                    </a:solidFill>
                    <a:latin typeface="Fira Sans Extra Condensed Medium"/>
                    <a:ea typeface="Fira Sans Extra Condensed Medium"/>
                    <a:cs typeface="Fira Sans Extra Condensed Medium"/>
                    <a:sym typeface="Fira Sans Extra Condensed Medium"/>
                  </a:rPr>
                  <a:t>Localisation</a:t>
                </a:r>
                <a:endParaRPr sz="20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672" name="Google Shape;672;p26"/>
              <p:cNvSpPr txBox="1"/>
              <p:nvPr/>
            </p:nvSpPr>
            <p:spPr>
              <a:xfrm>
                <a:off x="6042921" y="3497194"/>
                <a:ext cx="2424900" cy="531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Fira Sans"/>
                    <a:ea typeface="Fira Sans"/>
                    <a:cs typeface="Fira Sans"/>
                    <a:sym typeface="Fira Sans"/>
                  </a:rPr>
                  <a:t>Saturn is the ringed one. It’s a gas giant, composed mostly of hydrogen and helium</a:t>
                </a:r>
                <a:endParaRPr sz="1200">
                  <a:solidFill>
                    <a:schemeClr val="dk1"/>
                  </a:solidFill>
                  <a:latin typeface="Fira Sans"/>
                  <a:ea typeface="Fira Sans"/>
                  <a:cs typeface="Fira Sans"/>
                  <a:sym typeface="Fira Sans"/>
                </a:endParaRPr>
              </a:p>
            </p:txBody>
          </p:sp>
        </p:grpSp>
        <p:sp>
          <p:nvSpPr>
            <p:cNvPr id="673" name="Google Shape;673;p26"/>
            <p:cNvSpPr/>
            <p:nvPr/>
          </p:nvSpPr>
          <p:spPr>
            <a:xfrm rot="10800000">
              <a:off x="6682698" y="3157734"/>
              <a:ext cx="1816055" cy="990266"/>
            </a:xfrm>
            <a:custGeom>
              <a:avLst/>
              <a:gdLst/>
              <a:ahLst/>
              <a:cxnLst/>
              <a:rect l="l" t="t" r="r" b="b"/>
              <a:pathLst>
                <a:path w="61049" h="33890" extrusionOk="0">
                  <a:moveTo>
                    <a:pt x="61049" y="33890"/>
                  </a:moveTo>
                  <a:lnTo>
                    <a:pt x="0" y="33890"/>
                  </a:lnTo>
                  <a:lnTo>
                    <a:pt x="0" y="0"/>
                  </a:lnTo>
                </a:path>
              </a:pathLst>
            </a:custGeom>
            <a:noFill/>
            <a:ln w="9525" cap="flat" cmpd="sng">
              <a:solidFill>
                <a:schemeClr val="accent5"/>
              </a:solidFill>
              <a:prstDash val="solid"/>
              <a:round/>
              <a:headEnd type="none" w="med" len="med"/>
              <a:tailEnd type="none" w="med" len="med"/>
            </a:ln>
          </p:spPr>
        </p:sp>
      </p:grpSp>
      <p:grpSp>
        <p:nvGrpSpPr>
          <p:cNvPr id="674" name="Google Shape;674;p26"/>
          <p:cNvGrpSpPr/>
          <p:nvPr/>
        </p:nvGrpSpPr>
        <p:grpSpPr>
          <a:xfrm>
            <a:off x="693310" y="2913754"/>
            <a:ext cx="3802569" cy="1234236"/>
            <a:chOff x="693310" y="2913754"/>
            <a:chExt cx="3802569" cy="1234236"/>
          </a:xfrm>
        </p:grpSpPr>
        <p:sp>
          <p:nvSpPr>
            <p:cNvPr id="675" name="Google Shape;675;p26"/>
            <p:cNvSpPr/>
            <p:nvPr/>
          </p:nvSpPr>
          <p:spPr>
            <a:xfrm rot="10800000" flipH="1">
              <a:off x="693310" y="3157725"/>
              <a:ext cx="2854041" cy="990266"/>
            </a:xfrm>
            <a:custGeom>
              <a:avLst/>
              <a:gdLst/>
              <a:ahLst/>
              <a:cxnLst/>
              <a:rect l="l" t="t" r="r" b="b"/>
              <a:pathLst>
                <a:path w="61049" h="33890" extrusionOk="0">
                  <a:moveTo>
                    <a:pt x="61049" y="33890"/>
                  </a:moveTo>
                  <a:lnTo>
                    <a:pt x="0" y="33890"/>
                  </a:lnTo>
                  <a:lnTo>
                    <a:pt x="0" y="0"/>
                  </a:lnTo>
                </a:path>
              </a:pathLst>
            </a:custGeom>
            <a:noFill/>
            <a:ln w="9525" cap="flat" cmpd="sng">
              <a:solidFill>
                <a:schemeClr val="accent2"/>
              </a:solidFill>
              <a:prstDash val="solid"/>
              <a:round/>
              <a:headEnd type="none" w="med" len="med"/>
              <a:tailEnd type="none" w="med" len="med"/>
            </a:ln>
          </p:spPr>
        </p:sp>
        <p:grpSp>
          <p:nvGrpSpPr>
            <p:cNvPr id="676" name="Google Shape;676;p26"/>
            <p:cNvGrpSpPr/>
            <p:nvPr/>
          </p:nvGrpSpPr>
          <p:grpSpPr>
            <a:xfrm>
              <a:off x="749482" y="2913754"/>
              <a:ext cx="3746397" cy="1115152"/>
              <a:chOff x="749482" y="2913754"/>
              <a:chExt cx="3746397" cy="1115152"/>
            </a:xfrm>
          </p:grpSpPr>
          <p:sp>
            <p:nvSpPr>
              <p:cNvPr id="677" name="Google Shape;677;p26"/>
              <p:cNvSpPr/>
              <p:nvPr/>
            </p:nvSpPr>
            <p:spPr>
              <a:xfrm>
                <a:off x="2323279" y="2913754"/>
                <a:ext cx="2172600" cy="490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1"/>
                    </a:solidFill>
                    <a:latin typeface="Fira Sans Extra Condensed Medium"/>
                    <a:ea typeface="Fira Sans Extra Condensed Medium"/>
                    <a:cs typeface="Fira Sans Extra Condensed Medium"/>
                    <a:sym typeface="Fira Sans Extra Condensed Medium"/>
                  </a:rPr>
                  <a:t>Forcasts</a:t>
                </a:r>
                <a:endParaRPr sz="20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678" name="Google Shape;678;p26"/>
              <p:cNvSpPr txBox="1"/>
              <p:nvPr/>
            </p:nvSpPr>
            <p:spPr>
              <a:xfrm>
                <a:off x="749482" y="3497906"/>
                <a:ext cx="2424900" cy="53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Fira Sans"/>
                    <a:ea typeface="Fira Sans"/>
                    <a:cs typeface="Fira Sans"/>
                    <a:sym typeface="Fira Sans"/>
                  </a:rPr>
                  <a:t>Neptune is the farthest planet from the Sun. It’s the fourth-largest by diameter</a:t>
                </a:r>
                <a:endParaRPr sz="1200">
                  <a:solidFill>
                    <a:schemeClr val="dk1"/>
                  </a:solidFill>
                  <a:latin typeface="Fira Sans"/>
                  <a:ea typeface="Fira Sans"/>
                  <a:cs typeface="Fira Sans"/>
                  <a:sym typeface="Fira Sans"/>
                </a:endParaRPr>
              </a:p>
            </p:txBody>
          </p:sp>
        </p:grpSp>
      </p:grpSp>
      <p:grpSp>
        <p:nvGrpSpPr>
          <p:cNvPr id="679" name="Google Shape;679;p26"/>
          <p:cNvGrpSpPr/>
          <p:nvPr/>
        </p:nvGrpSpPr>
        <p:grpSpPr>
          <a:xfrm>
            <a:off x="693310" y="1610889"/>
            <a:ext cx="3802569" cy="1235064"/>
            <a:chOff x="693310" y="1610889"/>
            <a:chExt cx="3802569" cy="1235064"/>
          </a:xfrm>
        </p:grpSpPr>
        <p:sp>
          <p:nvSpPr>
            <p:cNvPr id="680" name="Google Shape;680;p26"/>
            <p:cNvSpPr/>
            <p:nvPr/>
          </p:nvSpPr>
          <p:spPr>
            <a:xfrm>
              <a:off x="693310" y="1610889"/>
              <a:ext cx="2854041" cy="990266"/>
            </a:xfrm>
            <a:custGeom>
              <a:avLst/>
              <a:gdLst/>
              <a:ahLst/>
              <a:cxnLst/>
              <a:rect l="l" t="t" r="r" b="b"/>
              <a:pathLst>
                <a:path w="61049" h="33890" extrusionOk="0">
                  <a:moveTo>
                    <a:pt x="61049" y="33890"/>
                  </a:moveTo>
                  <a:lnTo>
                    <a:pt x="0" y="33890"/>
                  </a:lnTo>
                  <a:lnTo>
                    <a:pt x="0" y="0"/>
                  </a:lnTo>
                </a:path>
              </a:pathLst>
            </a:custGeom>
            <a:noFill/>
            <a:ln w="9525" cap="flat" cmpd="sng">
              <a:solidFill>
                <a:schemeClr val="accent2"/>
              </a:solidFill>
              <a:prstDash val="solid"/>
              <a:round/>
              <a:headEnd type="none" w="med" len="med"/>
              <a:tailEnd type="none" w="med" len="med"/>
            </a:ln>
          </p:spPr>
        </p:sp>
        <p:grpSp>
          <p:nvGrpSpPr>
            <p:cNvPr id="681" name="Google Shape;681;p26"/>
            <p:cNvGrpSpPr/>
            <p:nvPr/>
          </p:nvGrpSpPr>
          <p:grpSpPr>
            <a:xfrm>
              <a:off x="749482" y="1699445"/>
              <a:ext cx="3746397" cy="1146508"/>
              <a:chOff x="749482" y="1699445"/>
              <a:chExt cx="3746397" cy="1146508"/>
            </a:xfrm>
          </p:grpSpPr>
          <p:sp>
            <p:nvSpPr>
              <p:cNvPr id="682" name="Google Shape;682;p26"/>
              <p:cNvSpPr/>
              <p:nvPr/>
            </p:nvSpPr>
            <p:spPr>
              <a:xfrm>
                <a:off x="2323279" y="2355153"/>
                <a:ext cx="2172600" cy="490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1"/>
                    </a:solidFill>
                    <a:latin typeface="Fira Sans Extra Condensed Medium"/>
                    <a:ea typeface="Fira Sans Extra Condensed Medium"/>
                    <a:cs typeface="Fira Sans Extra Condensed Medium"/>
                    <a:sym typeface="Fira Sans Extra Condensed Medium"/>
                  </a:rPr>
                  <a:t>Sensors</a:t>
                </a:r>
                <a:endParaRPr sz="20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683" name="Google Shape;683;p26"/>
              <p:cNvSpPr txBox="1"/>
              <p:nvPr/>
            </p:nvSpPr>
            <p:spPr>
              <a:xfrm>
                <a:off x="749482" y="1699445"/>
                <a:ext cx="2424900" cy="53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Fira Sans"/>
                    <a:ea typeface="Fira Sans"/>
                    <a:cs typeface="Fira Sans"/>
                    <a:sym typeface="Fira Sans"/>
                  </a:rPr>
                  <a:t>Mercury is the closest planet to the Sun and the smallest one in the Solar System</a:t>
                </a:r>
                <a:endParaRPr sz="1200">
                  <a:solidFill>
                    <a:schemeClr val="dk1"/>
                  </a:solidFill>
                  <a:latin typeface="Fira Sans"/>
                  <a:ea typeface="Fira Sans"/>
                  <a:cs typeface="Fira Sans"/>
                  <a:sym typeface="Fira Sans"/>
                </a:endParaRPr>
              </a:p>
            </p:txBody>
          </p:sp>
        </p:grpSp>
      </p:grpSp>
      <p:sp>
        <p:nvSpPr>
          <p:cNvPr id="684" name="Google Shape;684;p26"/>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Functionality</a:t>
            </a:r>
            <a:endParaRPr dirty="0"/>
          </a:p>
        </p:txBody>
      </p:sp>
      <p:grpSp>
        <p:nvGrpSpPr>
          <p:cNvPr id="685" name="Google Shape;685;p26"/>
          <p:cNvGrpSpPr/>
          <p:nvPr/>
        </p:nvGrpSpPr>
        <p:grpSpPr>
          <a:xfrm>
            <a:off x="3754823" y="1066875"/>
            <a:ext cx="1687202" cy="3548318"/>
            <a:chOff x="3754823" y="1066875"/>
            <a:chExt cx="1687202" cy="3548318"/>
          </a:xfrm>
        </p:grpSpPr>
        <p:sp>
          <p:nvSpPr>
            <p:cNvPr id="686" name="Google Shape;686;p26"/>
            <p:cNvSpPr/>
            <p:nvPr/>
          </p:nvSpPr>
          <p:spPr>
            <a:xfrm rot="5400000">
              <a:off x="5323979" y="2435532"/>
              <a:ext cx="178465" cy="57629"/>
            </a:xfrm>
            <a:custGeom>
              <a:avLst/>
              <a:gdLst/>
              <a:ahLst/>
              <a:cxnLst/>
              <a:rect l="l" t="t" r="r" b="b"/>
              <a:pathLst>
                <a:path w="6974" h="2252" extrusionOk="0">
                  <a:moveTo>
                    <a:pt x="1628" y="1"/>
                  </a:moveTo>
                  <a:cubicBezTo>
                    <a:pt x="744" y="1"/>
                    <a:pt x="1" y="744"/>
                    <a:pt x="21" y="1628"/>
                  </a:cubicBezTo>
                  <a:lnTo>
                    <a:pt x="21" y="2251"/>
                  </a:lnTo>
                  <a:lnTo>
                    <a:pt x="6974" y="2251"/>
                  </a:lnTo>
                  <a:lnTo>
                    <a:pt x="6974" y="825"/>
                  </a:lnTo>
                  <a:cubicBezTo>
                    <a:pt x="6974" y="362"/>
                    <a:pt x="6612" y="1"/>
                    <a:pt x="61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6"/>
            <p:cNvSpPr/>
            <p:nvPr/>
          </p:nvSpPr>
          <p:spPr>
            <a:xfrm rot="5400000">
              <a:off x="5323979" y="2623242"/>
              <a:ext cx="178465" cy="57629"/>
            </a:xfrm>
            <a:custGeom>
              <a:avLst/>
              <a:gdLst/>
              <a:ahLst/>
              <a:cxnLst/>
              <a:rect l="l" t="t" r="r" b="b"/>
              <a:pathLst>
                <a:path w="6974" h="2252" extrusionOk="0">
                  <a:moveTo>
                    <a:pt x="824" y="1"/>
                  </a:moveTo>
                  <a:cubicBezTo>
                    <a:pt x="362" y="1"/>
                    <a:pt x="0" y="362"/>
                    <a:pt x="0" y="825"/>
                  </a:cubicBezTo>
                  <a:lnTo>
                    <a:pt x="0" y="2251"/>
                  </a:lnTo>
                  <a:lnTo>
                    <a:pt x="6973" y="2251"/>
                  </a:lnTo>
                  <a:lnTo>
                    <a:pt x="6973" y="1628"/>
                  </a:lnTo>
                  <a:cubicBezTo>
                    <a:pt x="6973" y="744"/>
                    <a:pt x="6250" y="1"/>
                    <a:pt x="53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p:nvPr/>
          </p:nvSpPr>
          <p:spPr>
            <a:xfrm rot="5400000">
              <a:off x="3769460" y="2041126"/>
              <a:ext cx="1600296" cy="1599784"/>
            </a:xfrm>
            <a:custGeom>
              <a:avLst/>
              <a:gdLst/>
              <a:ahLst/>
              <a:cxnLst/>
              <a:rect l="l" t="t" r="r" b="b"/>
              <a:pathLst>
                <a:path w="62536" h="62516" extrusionOk="0">
                  <a:moveTo>
                    <a:pt x="4059" y="0"/>
                  </a:moveTo>
                  <a:cubicBezTo>
                    <a:pt x="1809" y="0"/>
                    <a:pt x="0" y="1809"/>
                    <a:pt x="0" y="4039"/>
                  </a:cubicBezTo>
                  <a:lnTo>
                    <a:pt x="0" y="58476"/>
                  </a:lnTo>
                  <a:cubicBezTo>
                    <a:pt x="0" y="60727"/>
                    <a:pt x="1809" y="62515"/>
                    <a:pt x="4059" y="62515"/>
                  </a:cubicBezTo>
                  <a:lnTo>
                    <a:pt x="58476" y="62515"/>
                  </a:lnTo>
                  <a:cubicBezTo>
                    <a:pt x="60727" y="62515"/>
                    <a:pt x="62536" y="60727"/>
                    <a:pt x="62536" y="58476"/>
                  </a:cubicBezTo>
                  <a:lnTo>
                    <a:pt x="62536" y="4039"/>
                  </a:lnTo>
                  <a:cubicBezTo>
                    <a:pt x="62536" y="1809"/>
                    <a:pt x="60727" y="0"/>
                    <a:pt x="584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6"/>
            <p:cNvSpPr/>
            <p:nvPr/>
          </p:nvSpPr>
          <p:spPr>
            <a:xfrm rot="5400000">
              <a:off x="3754810" y="2026475"/>
              <a:ext cx="1629622" cy="1629597"/>
            </a:xfrm>
            <a:custGeom>
              <a:avLst/>
              <a:gdLst/>
              <a:ahLst/>
              <a:cxnLst/>
              <a:rect l="l" t="t" r="r" b="b"/>
              <a:pathLst>
                <a:path w="63682" h="63681" extrusionOk="0">
                  <a:moveTo>
                    <a:pt x="59059" y="1146"/>
                  </a:moveTo>
                  <a:cubicBezTo>
                    <a:pt x="60968" y="1166"/>
                    <a:pt x="62516" y="2713"/>
                    <a:pt x="62536" y="4622"/>
                  </a:cubicBezTo>
                  <a:lnTo>
                    <a:pt x="62536" y="59059"/>
                  </a:lnTo>
                  <a:cubicBezTo>
                    <a:pt x="62516" y="60968"/>
                    <a:pt x="60968" y="62536"/>
                    <a:pt x="59059" y="62536"/>
                  </a:cubicBezTo>
                  <a:lnTo>
                    <a:pt x="4622" y="62536"/>
                  </a:lnTo>
                  <a:cubicBezTo>
                    <a:pt x="2693" y="62536"/>
                    <a:pt x="1146" y="60968"/>
                    <a:pt x="1146" y="59059"/>
                  </a:cubicBezTo>
                  <a:lnTo>
                    <a:pt x="1146" y="4622"/>
                  </a:lnTo>
                  <a:cubicBezTo>
                    <a:pt x="1146" y="2713"/>
                    <a:pt x="2693" y="1166"/>
                    <a:pt x="4622" y="1146"/>
                  </a:cubicBezTo>
                  <a:close/>
                  <a:moveTo>
                    <a:pt x="4622" y="0"/>
                  </a:moveTo>
                  <a:cubicBezTo>
                    <a:pt x="2070" y="0"/>
                    <a:pt x="0" y="2070"/>
                    <a:pt x="0" y="4622"/>
                  </a:cubicBezTo>
                  <a:lnTo>
                    <a:pt x="0" y="59059"/>
                  </a:lnTo>
                  <a:cubicBezTo>
                    <a:pt x="0" y="61611"/>
                    <a:pt x="2070" y="63681"/>
                    <a:pt x="4622" y="63681"/>
                  </a:cubicBezTo>
                  <a:lnTo>
                    <a:pt x="59059" y="63681"/>
                  </a:lnTo>
                  <a:cubicBezTo>
                    <a:pt x="61611" y="63681"/>
                    <a:pt x="63681" y="61611"/>
                    <a:pt x="63681" y="59059"/>
                  </a:cubicBezTo>
                  <a:lnTo>
                    <a:pt x="63681" y="4622"/>
                  </a:lnTo>
                  <a:cubicBezTo>
                    <a:pt x="63681" y="2070"/>
                    <a:pt x="61611" y="0"/>
                    <a:pt x="59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6"/>
            <p:cNvSpPr/>
            <p:nvPr/>
          </p:nvSpPr>
          <p:spPr>
            <a:xfrm rot="5400000">
              <a:off x="4176212" y="3772604"/>
              <a:ext cx="786790" cy="898388"/>
            </a:xfrm>
            <a:custGeom>
              <a:avLst/>
              <a:gdLst/>
              <a:ahLst/>
              <a:cxnLst/>
              <a:rect l="l" t="t" r="r" b="b"/>
              <a:pathLst>
                <a:path w="30746" h="35107" extrusionOk="0">
                  <a:moveTo>
                    <a:pt x="0" y="1"/>
                  </a:moveTo>
                  <a:lnTo>
                    <a:pt x="0" y="35107"/>
                  </a:lnTo>
                  <a:lnTo>
                    <a:pt x="27410" y="31570"/>
                  </a:lnTo>
                  <a:cubicBezTo>
                    <a:pt x="29319" y="31329"/>
                    <a:pt x="30745" y="29701"/>
                    <a:pt x="30745" y="27792"/>
                  </a:cubicBezTo>
                  <a:lnTo>
                    <a:pt x="30745" y="7335"/>
                  </a:lnTo>
                  <a:cubicBezTo>
                    <a:pt x="30745" y="5406"/>
                    <a:pt x="29319" y="3779"/>
                    <a:pt x="27410" y="3537"/>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6"/>
            <p:cNvSpPr/>
            <p:nvPr/>
          </p:nvSpPr>
          <p:spPr>
            <a:xfrm rot="5400000">
              <a:off x="4483455" y="3045739"/>
              <a:ext cx="172297" cy="1393068"/>
            </a:xfrm>
            <a:custGeom>
              <a:avLst/>
              <a:gdLst/>
              <a:ahLst/>
              <a:cxnLst/>
              <a:rect l="l" t="t" r="r" b="b"/>
              <a:pathLst>
                <a:path w="6733" h="54438" extrusionOk="0">
                  <a:moveTo>
                    <a:pt x="0" y="0"/>
                  </a:moveTo>
                  <a:lnTo>
                    <a:pt x="0" y="54437"/>
                  </a:lnTo>
                  <a:lnTo>
                    <a:pt x="1648" y="54437"/>
                  </a:lnTo>
                  <a:cubicBezTo>
                    <a:pt x="4461" y="54437"/>
                    <a:pt x="6732" y="52166"/>
                    <a:pt x="6732" y="49353"/>
                  </a:cubicBezTo>
                  <a:lnTo>
                    <a:pt x="6732" y="5084"/>
                  </a:lnTo>
                  <a:cubicBezTo>
                    <a:pt x="6732" y="2271"/>
                    <a:pt x="4441" y="0"/>
                    <a:pt x="16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6"/>
            <p:cNvSpPr/>
            <p:nvPr/>
          </p:nvSpPr>
          <p:spPr>
            <a:xfrm rot="5400000">
              <a:off x="4175956" y="1011332"/>
              <a:ext cx="787302" cy="898388"/>
            </a:xfrm>
            <a:custGeom>
              <a:avLst/>
              <a:gdLst/>
              <a:ahLst/>
              <a:cxnLst/>
              <a:rect l="l" t="t" r="r" b="b"/>
              <a:pathLst>
                <a:path w="30766" h="35107" extrusionOk="0">
                  <a:moveTo>
                    <a:pt x="30766" y="1"/>
                  </a:moveTo>
                  <a:lnTo>
                    <a:pt x="3336" y="3537"/>
                  </a:lnTo>
                  <a:cubicBezTo>
                    <a:pt x="1427" y="3779"/>
                    <a:pt x="0" y="5406"/>
                    <a:pt x="0" y="7335"/>
                  </a:cubicBezTo>
                  <a:lnTo>
                    <a:pt x="0" y="27792"/>
                  </a:lnTo>
                  <a:cubicBezTo>
                    <a:pt x="0" y="29701"/>
                    <a:pt x="1427" y="31329"/>
                    <a:pt x="3336" y="31570"/>
                  </a:cubicBezTo>
                  <a:lnTo>
                    <a:pt x="30766" y="35107"/>
                  </a:lnTo>
                  <a:lnTo>
                    <a:pt x="307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6"/>
            <p:cNvSpPr/>
            <p:nvPr/>
          </p:nvSpPr>
          <p:spPr>
            <a:xfrm rot="5400000">
              <a:off x="4483455" y="1243798"/>
              <a:ext cx="172297" cy="1393068"/>
            </a:xfrm>
            <a:custGeom>
              <a:avLst/>
              <a:gdLst/>
              <a:ahLst/>
              <a:cxnLst/>
              <a:rect l="l" t="t" r="r" b="b"/>
              <a:pathLst>
                <a:path w="6733" h="54438" extrusionOk="0">
                  <a:moveTo>
                    <a:pt x="5065" y="0"/>
                  </a:moveTo>
                  <a:cubicBezTo>
                    <a:pt x="2271" y="0"/>
                    <a:pt x="1" y="2271"/>
                    <a:pt x="1" y="5084"/>
                  </a:cubicBezTo>
                  <a:lnTo>
                    <a:pt x="1" y="49353"/>
                  </a:lnTo>
                  <a:cubicBezTo>
                    <a:pt x="1" y="52166"/>
                    <a:pt x="2271" y="54437"/>
                    <a:pt x="5065" y="54437"/>
                  </a:cubicBezTo>
                  <a:lnTo>
                    <a:pt x="6732" y="54437"/>
                  </a:lnTo>
                  <a:lnTo>
                    <a:pt x="67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rot="5400000">
              <a:off x="3922957" y="2158628"/>
              <a:ext cx="1293319" cy="1365303"/>
            </a:xfrm>
            <a:custGeom>
              <a:avLst/>
              <a:gdLst/>
              <a:ahLst/>
              <a:cxnLst/>
              <a:rect l="l" t="t" r="r" b="b"/>
              <a:pathLst>
                <a:path w="50540" h="53353" extrusionOk="0">
                  <a:moveTo>
                    <a:pt x="0" y="1"/>
                  </a:moveTo>
                  <a:lnTo>
                    <a:pt x="0" y="51082"/>
                  </a:lnTo>
                  <a:lnTo>
                    <a:pt x="0" y="53353"/>
                  </a:lnTo>
                  <a:lnTo>
                    <a:pt x="50539" y="53353"/>
                  </a:lnTo>
                  <a:lnTo>
                    <a:pt x="50539" y="47585"/>
                  </a:lnTo>
                  <a:lnTo>
                    <a:pt x="50539" y="31248"/>
                  </a:lnTo>
                  <a:lnTo>
                    <a:pt x="505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5163678" y="2227183"/>
              <a:ext cx="48365" cy="41481"/>
            </a:xfrm>
            <a:custGeom>
              <a:avLst/>
              <a:gdLst/>
              <a:ahLst/>
              <a:cxnLst/>
              <a:rect l="l" t="t" r="r" b="b"/>
              <a:pathLst>
                <a:path w="1890" h="1621" extrusionOk="0">
                  <a:moveTo>
                    <a:pt x="819" y="1"/>
                  </a:moveTo>
                  <a:cubicBezTo>
                    <a:pt x="400" y="1"/>
                    <a:pt x="1" y="325"/>
                    <a:pt x="1" y="817"/>
                  </a:cubicBezTo>
                  <a:cubicBezTo>
                    <a:pt x="1" y="1259"/>
                    <a:pt x="363" y="1620"/>
                    <a:pt x="805" y="1620"/>
                  </a:cubicBezTo>
                  <a:cubicBezTo>
                    <a:pt x="1528" y="1620"/>
                    <a:pt x="1890" y="756"/>
                    <a:pt x="1387" y="234"/>
                  </a:cubicBezTo>
                  <a:cubicBezTo>
                    <a:pt x="1220" y="73"/>
                    <a:pt x="1017" y="1"/>
                    <a:pt x="8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6"/>
            <p:cNvSpPr/>
            <p:nvPr/>
          </p:nvSpPr>
          <p:spPr>
            <a:xfrm>
              <a:off x="5103514" y="2227183"/>
              <a:ext cx="48365" cy="41481"/>
            </a:xfrm>
            <a:custGeom>
              <a:avLst/>
              <a:gdLst/>
              <a:ahLst/>
              <a:cxnLst/>
              <a:rect l="l" t="t" r="r" b="b"/>
              <a:pathLst>
                <a:path w="1890" h="1621" extrusionOk="0">
                  <a:moveTo>
                    <a:pt x="828" y="1"/>
                  </a:moveTo>
                  <a:cubicBezTo>
                    <a:pt x="409" y="1"/>
                    <a:pt x="1" y="325"/>
                    <a:pt x="1" y="817"/>
                  </a:cubicBezTo>
                  <a:cubicBezTo>
                    <a:pt x="1" y="1259"/>
                    <a:pt x="362" y="1620"/>
                    <a:pt x="825" y="1620"/>
                  </a:cubicBezTo>
                  <a:cubicBezTo>
                    <a:pt x="1528" y="1620"/>
                    <a:pt x="1890" y="756"/>
                    <a:pt x="1387" y="234"/>
                  </a:cubicBezTo>
                  <a:cubicBezTo>
                    <a:pt x="1226" y="73"/>
                    <a:pt x="1026" y="1"/>
                    <a:pt x="8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6"/>
            <p:cNvSpPr/>
            <p:nvPr/>
          </p:nvSpPr>
          <p:spPr>
            <a:xfrm>
              <a:off x="5043349" y="2227183"/>
              <a:ext cx="48365" cy="41481"/>
            </a:xfrm>
            <a:custGeom>
              <a:avLst/>
              <a:gdLst/>
              <a:ahLst/>
              <a:cxnLst/>
              <a:rect l="l" t="t" r="r" b="b"/>
              <a:pathLst>
                <a:path w="1890" h="1621" extrusionOk="0">
                  <a:moveTo>
                    <a:pt x="828" y="1"/>
                  </a:moveTo>
                  <a:cubicBezTo>
                    <a:pt x="409" y="1"/>
                    <a:pt x="1" y="325"/>
                    <a:pt x="1" y="817"/>
                  </a:cubicBezTo>
                  <a:cubicBezTo>
                    <a:pt x="1" y="1259"/>
                    <a:pt x="362" y="1620"/>
                    <a:pt x="825" y="1620"/>
                  </a:cubicBezTo>
                  <a:cubicBezTo>
                    <a:pt x="1528" y="1620"/>
                    <a:pt x="1890" y="756"/>
                    <a:pt x="1387" y="234"/>
                  </a:cubicBezTo>
                  <a:cubicBezTo>
                    <a:pt x="1226" y="73"/>
                    <a:pt x="1026" y="1"/>
                    <a:pt x="8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6"/>
            <p:cNvSpPr/>
            <p:nvPr/>
          </p:nvSpPr>
          <p:spPr>
            <a:xfrm>
              <a:off x="4983697" y="2227183"/>
              <a:ext cx="48365" cy="41481"/>
            </a:xfrm>
            <a:custGeom>
              <a:avLst/>
              <a:gdLst/>
              <a:ahLst/>
              <a:cxnLst/>
              <a:rect l="l" t="t" r="r" b="b"/>
              <a:pathLst>
                <a:path w="1890" h="1621" extrusionOk="0">
                  <a:moveTo>
                    <a:pt x="813" y="1"/>
                  </a:moveTo>
                  <a:cubicBezTo>
                    <a:pt x="399" y="1"/>
                    <a:pt x="1" y="325"/>
                    <a:pt x="1" y="817"/>
                  </a:cubicBezTo>
                  <a:cubicBezTo>
                    <a:pt x="1" y="1259"/>
                    <a:pt x="362" y="1620"/>
                    <a:pt x="804" y="1620"/>
                  </a:cubicBezTo>
                  <a:cubicBezTo>
                    <a:pt x="1528" y="1620"/>
                    <a:pt x="1890" y="756"/>
                    <a:pt x="1367" y="234"/>
                  </a:cubicBezTo>
                  <a:cubicBezTo>
                    <a:pt x="1206" y="73"/>
                    <a:pt x="1008" y="1"/>
                    <a:pt x="8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6"/>
            <p:cNvSpPr/>
            <p:nvPr/>
          </p:nvSpPr>
          <p:spPr>
            <a:xfrm>
              <a:off x="4923532" y="2227183"/>
              <a:ext cx="48365" cy="41481"/>
            </a:xfrm>
            <a:custGeom>
              <a:avLst/>
              <a:gdLst/>
              <a:ahLst/>
              <a:cxnLst/>
              <a:rect l="l" t="t" r="r" b="b"/>
              <a:pathLst>
                <a:path w="1890" h="1621" extrusionOk="0">
                  <a:moveTo>
                    <a:pt x="828" y="1"/>
                  </a:moveTo>
                  <a:cubicBezTo>
                    <a:pt x="409" y="1"/>
                    <a:pt x="0" y="325"/>
                    <a:pt x="0" y="817"/>
                  </a:cubicBezTo>
                  <a:cubicBezTo>
                    <a:pt x="0" y="1259"/>
                    <a:pt x="362" y="1620"/>
                    <a:pt x="824" y="1620"/>
                  </a:cubicBezTo>
                  <a:cubicBezTo>
                    <a:pt x="1528" y="1620"/>
                    <a:pt x="1889" y="756"/>
                    <a:pt x="1387" y="234"/>
                  </a:cubicBezTo>
                  <a:cubicBezTo>
                    <a:pt x="1226" y="73"/>
                    <a:pt x="1026" y="1"/>
                    <a:pt x="8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0" name="Google Shape;700;p26"/>
          <p:cNvSpPr/>
          <p:nvPr/>
        </p:nvSpPr>
        <p:spPr>
          <a:xfrm>
            <a:off x="4023197" y="2914130"/>
            <a:ext cx="490657" cy="490000"/>
          </a:xfrm>
          <a:custGeom>
            <a:avLst/>
            <a:gdLst/>
            <a:ahLst/>
            <a:cxnLst/>
            <a:rect l="l" t="t" r="r" b="b"/>
            <a:pathLst>
              <a:path w="15696" h="15675" extrusionOk="0">
                <a:moveTo>
                  <a:pt x="7838" y="1"/>
                </a:moveTo>
                <a:cubicBezTo>
                  <a:pt x="3518" y="1"/>
                  <a:pt x="1" y="3497"/>
                  <a:pt x="1" y="7838"/>
                </a:cubicBezTo>
                <a:cubicBezTo>
                  <a:pt x="1" y="12178"/>
                  <a:pt x="3518" y="15675"/>
                  <a:pt x="7838" y="15675"/>
                </a:cubicBezTo>
                <a:cubicBezTo>
                  <a:pt x="12179" y="15675"/>
                  <a:pt x="15695" y="12178"/>
                  <a:pt x="15695" y="7838"/>
                </a:cubicBezTo>
                <a:cubicBezTo>
                  <a:pt x="15695" y="3497"/>
                  <a:pt x="12179" y="1"/>
                  <a:pt x="78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6"/>
          <p:cNvSpPr/>
          <p:nvPr/>
        </p:nvSpPr>
        <p:spPr>
          <a:xfrm>
            <a:off x="4023182" y="2354168"/>
            <a:ext cx="490611" cy="490611"/>
          </a:xfrm>
          <a:custGeom>
            <a:avLst/>
            <a:gdLst/>
            <a:ahLst/>
            <a:cxnLst/>
            <a:rect l="l" t="t" r="r" b="b"/>
            <a:pathLst>
              <a:path w="19172" h="19172" extrusionOk="0">
                <a:moveTo>
                  <a:pt x="9586" y="1"/>
                </a:moveTo>
                <a:cubicBezTo>
                  <a:pt x="4301" y="1"/>
                  <a:pt x="0" y="4301"/>
                  <a:pt x="0" y="9586"/>
                </a:cubicBezTo>
                <a:cubicBezTo>
                  <a:pt x="0" y="14871"/>
                  <a:pt x="4301" y="19171"/>
                  <a:pt x="9586" y="19171"/>
                </a:cubicBezTo>
                <a:cubicBezTo>
                  <a:pt x="14871" y="19171"/>
                  <a:pt x="19171" y="14871"/>
                  <a:pt x="19171" y="9586"/>
                </a:cubicBezTo>
                <a:cubicBezTo>
                  <a:pt x="19171" y="4301"/>
                  <a:pt x="14871" y="1"/>
                  <a:pt x="95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4624706" y="2913801"/>
            <a:ext cx="491254" cy="490627"/>
          </a:xfrm>
          <a:custGeom>
            <a:avLst/>
            <a:gdLst/>
            <a:ahLst/>
            <a:cxnLst/>
            <a:rect l="l" t="t" r="r" b="b"/>
            <a:pathLst>
              <a:path w="15695" h="15675" extrusionOk="0">
                <a:moveTo>
                  <a:pt x="7838" y="1"/>
                </a:moveTo>
                <a:cubicBezTo>
                  <a:pt x="3517" y="1"/>
                  <a:pt x="1" y="3497"/>
                  <a:pt x="1" y="7838"/>
                </a:cubicBezTo>
                <a:cubicBezTo>
                  <a:pt x="1" y="12178"/>
                  <a:pt x="3517" y="15675"/>
                  <a:pt x="7838" y="15675"/>
                </a:cubicBezTo>
                <a:cubicBezTo>
                  <a:pt x="12178" y="15675"/>
                  <a:pt x="15695" y="12178"/>
                  <a:pt x="15695" y="7838"/>
                </a:cubicBezTo>
                <a:cubicBezTo>
                  <a:pt x="15695" y="3497"/>
                  <a:pt x="12178" y="1"/>
                  <a:pt x="7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6"/>
          <p:cNvSpPr/>
          <p:nvPr/>
        </p:nvSpPr>
        <p:spPr>
          <a:xfrm>
            <a:off x="4624706" y="2341078"/>
            <a:ext cx="491254" cy="490628"/>
          </a:xfrm>
          <a:custGeom>
            <a:avLst/>
            <a:gdLst/>
            <a:ahLst/>
            <a:cxnLst/>
            <a:rect l="l" t="t" r="r" b="b"/>
            <a:pathLst>
              <a:path w="15695" h="15675" extrusionOk="0">
                <a:moveTo>
                  <a:pt x="7838" y="1"/>
                </a:moveTo>
                <a:cubicBezTo>
                  <a:pt x="3517" y="1"/>
                  <a:pt x="1" y="3497"/>
                  <a:pt x="1" y="7838"/>
                </a:cubicBezTo>
                <a:cubicBezTo>
                  <a:pt x="1" y="12178"/>
                  <a:pt x="3517" y="15675"/>
                  <a:pt x="7838" y="15675"/>
                </a:cubicBezTo>
                <a:cubicBezTo>
                  <a:pt x="12178" y="15675"/>
                  <a:pt x="15695" y="12178"/>
                  <a:pt x="15695" y="7838"/>
                </a:cubicBezTo>
                <a:cubicBezTo>
                  <a:pt x="15695" y="3497"/>
                  <a:pt x="12178" y="1"/>
                  <a:pt x="78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 name="Graphic 69" descr="Sun with solid fill">
            <a:extLst>
              <a:ext uri="{FF2B5EF4-FFF2-40B4-BE49-F238E27FC236}">
                <a16:creationId xmlns:a16="http://schemas.microsoft.com/office/drawing/2014/main" id="{C481F6F6-7D7C-4F79-BD00-472EB75B72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57110" y="2381907"/>
            <a:ext cx="424629" cy="424629"/>
          </a:xfrm>
          <a:prstGeom prst="rect">
            <a:avLst/>
          </a:prstGeom>
        </p:spPr>
      </p:pic>
      <p:pic>
        <p:nvPicPr>
          <p:cNvPr id="71" name="Graphic 70" descr="Rain with solid fill">
            <a:extLst>
              <a:ext uri="{FF2B5EF4-FFF2-40B4-BE49-F238E27FC236}">
                <a16:creationId xmlns:a16="http://schemas.microsoft.com/office/drawing/2014/main" id="{41F00215-8942-4F02-8D84-078D2F9EBC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29025" y="2382210"/>
            <a:ext cx="478449" cy="478449"/>
          </a:xfrm>
          <a:prstGeom prst="rect">
            <a:avLst/>
          </a:prstGeom>
        </p:spPr>
      </p:pic>
      <p:pic>
        <p:nvPicPr>
          <p:cNvPr id="3" name="Graphic 2" descr="Windy with solid fill">
            <a:extLst>
              <a:ext uri="{FF2B5EF4-FFF2-40B4-BE49-F238E27FC236}">
                <a16:creationId xmlns:a16="http://schemas.microsoft.com/office/drawing/2014/main" id="{2BB63924-8630-4A36-AEE7-2F540CEFA9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44297" y="2948119"/>
            <a:ext cx="432931" cy="432931"/>
          </a:xfrm>
          <a:prstGeom prst="rect">
            <a:avLst/>
          </a:prstGeom>
        </p:spPr>
      </p:pic>
      <p:pic>
        <p:nvPicPr>
          <p:cNvPr id="7" name="Graphic 6" descr="Snowflake with solid fill">
            <a:extLst>
              <a:ext uri="{FF2B5EF4-FFF2-40B4-BE49-F238E27FC236}">
                <a16:creationId xmlns:a16="http://schemas.microsoft.com/office/drawing/2014/main" id="{884E1FB5-6CF2-4739-8A40-23D7DCAFCEF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01947" y="2886498"/>
            <a:ext cx="549932" cy="5499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8"/>
        <p:cNvGrpSpPr/>
        <p:nvPr/>
      </p:nvGrpSpPr>
      <p:grpSpPr>
        <a:xfrm>
          <a:off x="0" y="0"/>
          <a:ext cx="0" cy="0"/>
          <a:chOff x="0" y="0"/>
          <a:chExt cx="0" cy="0"/>
        </a:xfrm>
      </p:grpSpPr>
      <p:sp>
        <p:nvSpPr>
          <p:cNvPr id="1469" name="Google Shape;1469;p31"/>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What could have been better</a:t>
            </a:r>
            <a:endParaRPr dirty="0"/>
          </a:p>
        </p:txBody>
      </p:sp>
      <p:sp>
        <p:nvSpPr>
          <p:cNvPr id="1478" name="Google Shape;1478;p31"/>
          <p:cNvSpPr/>
          <p:nvPr/>
        </p:nvSpPr>
        <p:spPr>
          <a:xfrm>
            <a:off x="3132115" y="1843294"/>
            <a:ext cx="2568068" cy="2779272"/>
          </a:xfrm>
          <a:custGeom>
            <a:avLst/>
            <a:gdLst/>
            <a:ahLst/>
            <a:cxnLst/>
            <a:rect l="l" t="t" r="r" b="b"/>
            <a:pathLst>
              <a:path w="67862" h="73448" fill="none" extrusionOk="0">
                <a:moveTo>
                  <a:pt x="1" y="0"/>
                </a:moveTo>
                <a:lnTo>
                  <a:pt x="55624" y="0"/>
                </a:lnTo>
                <a:cubicBezTo>
                  <a:pt x="62375" y="0"/>
                  <a:pt x="67861" y="5466"/>
                  <a:pt x="67861" y="12238"/>
                </a:cubicBezTo>
                <a:cubicBezTo>
                  <a:pt x="67861" y="18990"/>
                  <a:pt x="62375" y="24476"/>
                  <a:pt x="55624" y="24476"/>
                </a:cubicBezTo>
                <a:lnTo>
                  <a:pt x="20076" y="24476"/>
                </a:lnTo>
                <a:cubicBezTo>
                  <a:pt x="13324" y="24476"/>
                  <a:pt x="7838" y="29962"/>
                  <a:pt x="7838" y="36714"/>
                </a:cubicBezTo>
                <a:cubicBezTo>
                  <a:pt x="7838" y="43486"/>
                  <a:pt x="13324" y="48972"/>
                  <a:pt x="20076" y="48972"/>
                </a:cubicBezTo>
                <a:lnTo>
                  <a:pt x="55624" y="48972"/>
                </a:lnTo>
                <a:cubicBezTo>
                  <a:pt x="62375" y="48972"/>
                  <a:pt x="67861" y="54437"/>
                  <a:pt x="67861" y="61209"/>
                </a:cubicBezTo>
                <a:cubicBezTo>
                  <a:pt x="67861" y="67961"/>
                  <a:pt x="62375" y="73447"/>
                  <a:pt x="55624" y="73447"/>
                </a:cubicBezTo>
                <a:lnTo>
                  <a:pt x="20076" y="73447"/>
                </a:lnTo>
              </a:path>
            </a:pathLst>
          </a:custGeom>
          <a:noFill/>
          <a:ln w="19100" cap="flat" cmpd="sng">
            <a:solidFill>
              <a:schemeClr val="accent6"/>
            </a:solidFill>
            <a:prstDash val="dash"/>
            <a:miter lim="2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9" name="Google Shape;1479;p31"/>
          <p:cNvGrpSpPr/>
          <p:nvPr/>
        </p:nvGrpSpPr>
        <p:grpSpPr>
          <a:xfrm>
            <a:off x="5562249" y="1834092"/>
            <a:ext cx="3243083" cy="889483"/>
            <a:chOff x="5562250" y="1834092"/>
            <a:chExt cx="2804450" cy="889483"/>
          </a:xfrm>
        </p:grpSpPr>
        <p:grpSp>
          <p:nvGrpSpPr>
            <p:cNvPr id="1480" name="Google Shape;1480;p31"/>
            <p:cNvGrpSpPr/>
            <p:nvPr/>
          </p:nvGrpSpPr>
          <p:grpSpPr>
            <a:xfrm>
              <a:off x="5562250" y="2183237"/>
              <a:ext cx="267120" cy="267085"/>
              <a:chOff x="3878828" y="3615928"/>
              <a:chExt cx="352030" cy="351984"/>
            </a:xfrm>
          </p:grpSpPr>
          <p:sp>
            <p:nvSpPr>
              <p:cNvPr id="1481" name="Google Shape;1481;p31"/>
              <p:cNvSpPr/>
              <p:nvPr/>
            </p:nvSpPr>
            <p:spPr>
              <a:xfrm>
                <a:off x="3968001" y="3727097"/>
                <a:ext cx="151641" cy="129736"/>
              </a:xfrm>
              <a:custGeom>
                <a:avLst/>
                <a:gdLst/>
                <a:ahLst/>
                <a:cxnLst/>
                <a:rect l="l" t="t" r="r" b="b"/>
                <a:pathLst>
                  <a:path w="3316" h="2837" extrusionOk="0">
                    <a:moveTo>
                      <a:pt x="1889" y="1"/>
                    </a:moveTo>
                    <a:cubicBezTo>
                      <a:pt x="623" y="1"/>
                      <a:pt x="0" y="1528"/>
                      <a:pt x="884" y="2412"/>
                    </a:cubicBezTo>
                    <a:cubicBezTo>
                      <a:pt x="1178" y="2706"/>
                      <a:pt x="1536" y="2836"/>
                      <a:pt x="1887" y="2836"/>
                    </a:cubicBezTo>
                    <a:cubicBezTo>
                      <a:pt x="2618" y="2836"/>
                      <a:pt x="3316" y="2269"/>
                      <a:pt x="3316" y="1428"/>
                    </a:cubicBezTo>
                    <a:cubicBezTo>
                      <a:pt x="3316" y="644"/>
                      <a:pt x="2673" y="1"/>
                      <a:pt x="18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1"/>
              <p:cNvSpPr/>
              <p:nvPr/>
            </p:nvSpPr>
            <p:spPr>
              <a:xfrm>
                <a:off x="3878828" y="3615928"/>
                <a:ext cx="352030" cy="351984"/>
              </a:xfrm>
              <a:custGeom>
                <a:avLst/>
                <a:gdLst/>
                <a:ahLst/>
                <a:cxnLst/>
                <a:rect l="l" t="t" r="r" b="b"/>
                <a:pathLst>
                  <a:path w="7698" h="7697" extrusionOk="0">
                    <a:moveTo>
                      <a:pt x="3825" y="1280"/>
                    </a:moveTo>
                    <a:cubicBezTo>
                      <a:pt x="5147" y="1280"/>
                      <a:pt x="6411" y="2306"/>
                      <a:pt x="6411" y="3859"/>
                    </a:cubicBezTo>
                    <a:cubicBezTo>
                      <a:pt x="6411" y="5265"/>
                      <a:pt x="5266" y="6411"/>
                      <a:pt x="3839" y="6411"/>
                    </a:cubicBezTo>
                    <a:cubicBezTo>
                      <a:pt x="1548" y="6411"/>
                      <a:pt x="423" y="3638"/>
                      <a:pt x="2030" y="2030"/>
                    </a:cubicBezTo>
                    <a:cubicBezTo>
                      <a:pt x="2555" y="1512"/>
                      <a:pt x="3197" y="1280"/>
                      <a:pt x="3825" y="1280"/>
                    </a:cubicBezTo>
                    <a:close/>
                    <a:moveTo>
                      <a:pt x="3477" y="0"/>
                    </a:moveTo>
                    <a:lnTo>
                      <a:pt x="3477" y="603"/>
                    </a:lnTo>
                    <a:cubicBezTo>
                      <a:pt x="1970" y="784"/>
                      <a:pt x="785" y="1970"/>
                      <a:pt x="604" y="3477"/>
                    </a:cubicBezTo>
                    <a:lnTo>
                      <a:pt x="1" y="3477"/>
                    </a:lnTo>
                    <a:lnTo>
                      <a:pt x="1" y="4220"/>
                    </a:lnTo>
                    <a:lnTo>
                      <a:pt x="604" y="4220"/>
                    </a:lnTo>
                    <a:cubicBezTo>
                      <a:pt x="785" y="5727"/>
                      <a:pt x="1970" y="6913"/>
                      <a:pt x="3477" y="7094"/>
                    </a:cubicBezTo>
                    <a:lnTo>
                      <a:pt x="3477" y="7697"/>
                    </a:lnTo>
                    <a:lnTo>
                      <a:pt x="4221" y="7697"/>
                    </a:lnTo>
                    <a:lnTo>
                      <a:pt x="4221" y="7094"/>
                    </a:lnTo>
                    <a:cubicBezTo>
                      <a:pt x="5728" y="6913"/>
                      <a:pt x="6914" y="5727"/>
                      <a:pt x="7094" y="4220"/>
                    </a:cubicBezTo>
                    <a:lnTo>
                      <a:pt x="7697" y="4220"/>
                    </a:lnTo>
                    <a:lnTo>
                      <a:pt x="7697" y="3477"/>
                    </a:lnTo>
                    <a:lnTo>
                      <a:pt x="7094" y="3477"/>
                    </a:lnTo>
                    <a:cubicBezTo>
                      <a:pt x="6914" y="1970"/>
                      <a:pt x="5728" y="784"/>
                      <a:pt x="4221" y="603"/>
                    </a:cubicBezTo>
                    <a:lnTo>
                      <a:pt x="4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31"/>
            <p:cNvGrpSpPr/>
            <p:nvPr/>
          </p:nvGrpSpPr>
          <p:grpSpPr>
            <a:xfrm>
              <a:off x="6038100" y="1834092"/>
              <a:ext cx="2328600" cy="889483"/>
              <a:chOff x="6038100" y="1834092"/>
              <a:chExt cx="2328600" cy="889483"/>
            </a:xfrm>
          </p:grpSpPr>
          <p:sp>
            <p:nvSpPr>
              <p:cNvPr id="1484" name="Google Shape;1484;p31"/>
              <p:cNvSpPr txBox="1"/>
              <p:nvPr/>
            </p:nvSpPr>
            <p:spPr>
              <a:xfrm>
                <a:off x="6038100" y="2128975"/>
                <a:ext cx="2328600" cy="59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Fira Sans"/>
                    <a:ea typeface="Fira Sans"/>
                    <a:cs typeface="Fira Sans"/>
                    <a:sym typeface="Fira Sans"/>
                  </a:rPr>
                  <a:t>One member leaft the team early-on</a:t>
                </a:r>
                <a:endParaRPr sz="1200" dirty="0">
                  <a:solidFill>
                    <a:schemeClr val="dk1"/>
                  </a:solidFill>
                  <a:latin typeface="Fira Sans"/>
                  <a:ea typeface="Fira Sans"/>
                  <a:cs typeface="Fira Sans"/>
                  <a:sym typeface="Fira Sans"/>
                </a:endParaRPr>
              </a:p>
            </p:txBody>
          </p:sp>
          <p:sp>
            <p:nvSpPr>
              <p:cNvPr id="1485" name="Google Shape;1485;p31"/>
              <p:cNvSpPr txBox="1"/>
              <p:nvPr/>
            </p:nvSpPr>
            <p:spPr>
              <a:xfrm>
                <a:off x="6038104" y="1834092"/>
                <a:ext cx="2108100" cy="35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i-FI" sz="2000" dirty="0">
                    <a:solidFill>
                      <a:schemeClr val="accent3"/>
                    </a:solidFill>
                    <a:latin typeface="Fira Sans Extra Condensed Medium"/>
                    <a:ea typeface="Fira Sans Extra Condensed Medium"/>
                    <a:cs typeface="Fira Sans Extra Condensed Medium"/>
                    <a:sym typeface="Fira Sans Extra Condensed Medium"/>
                  </a:rPr>
                  <a:t>Less child-care duties</a:t>
                </a:r>
                <a:endParaRPr sz="2000" dirty="0">
                  <a:solidFill>
                    <a:schemeClr val="accent3"/>
                  </a:solidFill>
                  <a:latin typeface="Fira Sans Extra Condensed Medium"/>
                  <a:ea typeface="Fira Sans Extra Condensed Medium"/>
                  <a:cs typeface="Fira Sans Extra Condensed Medium"/>
                  <a:sym typeface="Fira Sans Extra Condensed Medium"/>
                </a:endParaRPr>
              </a:p>
            </p:txBody>
          </p:sp>
        </p:grpSp>
      </p:grpSp>
      <p:grpSp>
        <p:nvGrpSpPr>
          <p:cNvPr id="1486" name="Google Shape;1486;p31"/>
          <p:cNvGrpSpPr/>
          <p:nvPr/>
        </p:nvGrpSpPr>
        <p:grpSpPr>
          <a:xfrm>
            <a:off x="5562250" y="3686783"/>
            <a:ext cx="2812476" cy="889492"/>
            <a:chOff x="5562250" y="3686783"/>
            <a:chExt cx="2812476" cy="889492"/>
          </a:xfrm>
        </p:grpSpPr>
        <p:grpSp>
          <p:nvGrpSpPr>
            <p:cNvPr id="1487" name="Google Shape;1487;p31"/>
            <p:cNvGrpSpPr/>
            <p:nvPr/>
          </p:nvGrpSpPr>
          <p:grpSpPr>
            <a:xfrm>
              <a:off x="5562250" y="4035926"/>
              <a:ext cx="267120" cy="267085"/>
              <a:chOff x="3878828" y="3615928"/>
              <a:chExt cx="352030" cy="351984"/>
            </a:xfrm>
          </p:grpSpPr>
          <p:sp>
            <p:nvSpPr>
              <p:cNvPr id="1488" name="Google Shape;1488;p31"/>
              <p:cNvSpPr/>
              <p:nvPr/>
            </p:nvSpPr>
            <p:spPr>
              <a:xfrm>
                <a:off x="3968001" y="3727097"/>
                <a:ext cx="151641" cy="129736"/>
              </a:xfrm>
              <a:custGeom>
                <a:avLst/>
                <a:gdLst/>
                <a:ahLst/>
                <a:cxnLst/>
                <a:rect l="l" t="t" r="r" b="b"/>
                <a:pathLst>
                  <a:path w="3316" h="2837" extrusionOk="0">
                    <a:moveTo>
                      <a:pt x="1889" y="1"/>
                    </a:moveTo>
                    <a:cubicBezTo>
                      <a:pt x="623" y="1"/>
                      <a:pt x="0" y="1528"/>
                      <a:pt x="884" y="2412"/>
                    </a:cubicBezTo>
                    <a:cubicBezTo>
                      <a:pt x="1178" y="2706"/>
                      <a:pt x="1536" y="2836"/>
                      <a:pt x="1887" y="2836"/>
                    </a:cubicBezTo>
                    <a:cubicBezTo>
                      <a:pt x="2618" y="2836"/>
                      <a:pt x="3316" y="2269"/>
                      <a:pt x="3316" y="1428"/>
                    </a:cubicBezTo>
                    <a:cubicBezTo>
                      <a:pt x="3316" y="644"/>
                      <a:pt x="2673" y="1"/>
                      <a:pt x="18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1"/>
              <p:cNvSpPr/>
              <p:nvPr/>
            </p:nvSpPr>
            <p:spPr>
              <a:xfrm>
                <a:off x="3878828" y="3615928"/>
                <a:ext cx="352030" cy="351984"/>
              </a:xfrm>
              <a:custGeom>
                <a:avLst/>
                <a:gdLst/>
                <a:ahLst/>
                <a:cxnLst/>
                <a:rect l="l" t="t" r="r" b="b"/>
                <a:pathLst>
                  <a:path w="7698" h="7697" extrusionOk="0">
                    <a:moveTo>
                      <a:pt x="3825" y="1280"/>
                    </a:moveTo>
                    <a:cubicBezTo>
                      <a:pt x="5147" y="1280"/>
                      <a:pt x="6411" y="2306"/>
                      <a:pt x="6411" y="3859"/>
                    </a:cubicBezTo>
                    <a:cubicBezTo>
                      <a:pt x="6411" y="5265"/>
                      <a:pt x="5266" y="6411"/>
                      <a:pt x="3839" y="6411"/>
                    </a:cubicBezTo>
                    <a:cubicBezTo>
                      <a:pt x="1548" y="6411"/>
                      <a:pt x="423" y="3638"/>
                      <a:pt x="2030" y="2030"/>
                    </a:cubicBezTo>
                    <a:cubicBezTo>
                      <a:pt x="2555" y="1512"/>
                      <a:pt x="3197" y="1280"/>
                      <a:pt x="3825" y="1280"/>
                    </a:cubicBezTo>
                    <a:close/>
                    <a:moveTo>
                      <a:pt x="3477" y="0"/>
                    </a:moveTo>
                    <a:lnTo>
                      <a:pt x="3477" y="603"/>
                    </a:lnTo>
                    <a:cubicBezTo>
                      <a:pt x="1970" y="784"/>
                      <a:pt x="785" y="1970"/>
                      <a:pt x="604" y="3477"/>
                    </a:cubicBezTo>
                    <a:lnTo>
                      <a:pt x="1" y="3477"/>
                    </a:lnTo>
                    <a:lnTo>
                      <a:pt x="1" y="4220"/>
                    </a:lnTo>
                    <a:lnTo>
                      <a:pt x="604" y="4220"/>
                    </a:lnTo>
                    <a:cubicBezTo>
                      <a:pt x="785" y="5727"/>
                      <a:pt x="1970" y="6913"/>
                      <a:pt x="3477" y="7094"/>
                    </a:cubicBezTo>
                    <a:lnTo>
                      <a:pt x="3477" y="7697"/>
                    </a:lnTo>
                    <a:lnTo>
                      <a:pt x="4221" y="7697"/>
                    </a:lnTo>
                    <a:lnTo>
                      <a:pt x="4221" y="7094"/>
                    </a:lnTo>
                    <a:cubicBezTo>
                      <a:pt x="5728" y="6913"/>
                      <a:pt x="6914" y="5727"/>
                      <a:pt x="7094" y="4220"/>
                    </a:cubicBezTo>
                    <a:lnTo>
                      <a:pt x="7697" y="4220"/>
                    </a:lnTo>
                    <a:lnTo>
                      <a:pt x="7697" y="3477"/>
                    </a:lnTo>
                    <a:lnTo>
                      <a:pt x="7094" y="3477"/>
                    </a:lnTo>
                    <a:cubicBezTo>
                      <a:pt x="6914" y="1970"/>
                      <a:pt x="5728" y="784"/>
                      <a:pt x="4221" y="603"/>
                    </a:cubicBezTo>
                    <a:lnTo>
                      <a:pt x="42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0" name="Google Shape;1490;p31"/>
            <p:cNvGrpSpPr/>
            <p:nvPr/>
          </p:nvGrpSpPr>
          <p:grpSpPr>
            <a:xfrm>
              <a:off x="6046115" y="3686783"/>
              <a:ext cx="2328611" cy="889492"/>
              <a:chOff x="6046115" y="3686783"/>
              <a:chExt cx="2328611" cy="889492"/>
            </a:xfrm>
          </p:grpSpPr>
          <p:sp>
            <p:nvSpPr>
              <p:cNvPr id="1491" name="Google Shape;1491;p31"/>
              <p:cNvSpPr txBox="1"/>
              <p:nvPr/>
            </p:nvSpPr>
            <p:spPr>
              <a:xfrm>
                <a:off x="6046126" y="3981675"/>
                <a:ext cx="2328600" cy="59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Fira Sans"/>
                    <a:ea typeface="Fira Sans"/>
                    <a:cs typeface="Fira Sans"/>
                    <a:sym typeface="Fira Sans"/>
                  </a:rPr>
                  <a:t>Screens, i-phones, home office…</a:t>
                </a:r>
                <a:endParaRPr sz="1200" dirty="0">
                  <a:solidFill>
                    <a:schemeClr val="dk1"/>
                  </a:solidFill>
                  <a:latin typeface="Fira Sans"/>
                  <a:ea typeface="Fira Sans"/>
                  <a:cs typeface="Fira Sans"/>
                  <a:sym typeface="Fira Sans"/>
                </a:endParaRPr>
              </a:p>
            </p:txBody>
          </p:sp>
          <p:sp>
            <p:nvSpPr>
              <p:cNvPr id="1492" name="Google Shape;1492;p31"/>
              <p:cNvSpPr txBox="1"/>
              <p:nvPr/>
            </p:nvSpPr>
            <p:spPr>
              <a:xfrm>
                <a:off x="6046115" y="3686783"/>
                <a:ext cx="2108100" cy="35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5"/>
                    </a:solidFill>
                    <a:latin typeface="Fira Sans Extra Condensed Medium"/>
                    <a:ea typeface="Fira Sans Extra Condensed Medium"/>
                    <a:cs typeface="Fira Sans Extra Condensed Medium"/>
                    <a:sym typeface="Fira Sans Extra Condensed Medium"/>
                  </a:rPr>
                  <a:t>Equipment</a:t>
                </a:r>
                <a:endParaRPr sz="2000" dirty="0">
                  <a:solidFill>
                    <a:schemeClr val="accent5"/>
                  </a:solidFill>
                  <a:latin typeface="Fira Sans Extra Condensed Medium"/>
                  <a:ea typeface="Fira Sans Extra Condensed Medium"/>
                  <a:cs typeface="Fira Sans Extra Condensed Medium"/>
                  <a:sym typeface="Fira Sans Extra Condensed Medium"/>
                </a:endParaRPr>
              </a:p>
            </p:txBody>
          </p:sp>
        </p:grpSp>
      </p:grpSp>
      <p:grpSp>
        <p:nvGrpSpPr>
          <p:cNvPr id="1493" name="Google Shape;1493;p31"/>
          <p:cNvGrpSpPr/>
          <p:nvPr/>
        </p:nvGrpSpPr>
        <p:grpSpPr>
          <a:xfrm>
            <a:off x="203200" y="2751175"/>
            <a:ext cx="3362488" cy="889475"/>
            <a:chOff x="769126" y="2751175"/>
            <a:chExt cx="2796562" cy="889475"/>
          </a:xfrm>
        </p:grpSpPr>
        <p:grpSp>
          <p:nvGrpSpPr>
            <p:cNvPr id="1494" name="Google Shape;1494;p31"/>
            <p:cNvGrpSpPr/>
            <p:nvPr/>
          </p:nvGrpSpPr>
          <p:grpSpPr>
            <a:xfrm>
              <a:off x="3298568" y="3100312"/>
              <a:ext cx="267120" cy="267085"/>
              <a:chOff x="3878828" y="3615928"/>
              <a:chExt cx="352030" cy="351984"/>
            </a:xfrm>
          </p:grpSpPr>
          <p:sp>
            <p:nvSpPr>
              <p:cNvPr id="1495" name="Google Shape;1495;p31"/>
              <p:cNvSpPr/>
              <p:nvPr/>
            </p:nvSpPr>
            <p:spPr>
              <a:xfrm>
                <a:off x="3968001" y="3727097"/>
                <a:ext cx="151641" cy="129736"/>
              </a:xfrm>
              <a:custGeom>
                <a:avLst/>
                <a:gdLst/>
                <a:ahLst/>
                <a:cxnLst/>
                <a:rect l="l" t="t" r="r" b="b"/>
                <a:pathLst>
                  <a:path w="3316" h="2837" extrusionOk="0">
                    <a:moveTo>
                      <a:pt x="1889" y="1"/>
                    </a:moveTo>
                    <a:cubicBezTo>
                      <a:pt x="623" y="1"/>
                      <a:pt x="0" y="1528"/>
                      <a:pt x="884" y="2412"/>
                    </a:cubicBezTo>
                    <a:cubicBezTo>
                      <a:pt x="1178" y="2706"/>
                      <a:pt x="1536" y="2836"/>
                      <a:pt x="1887" y="2836"/>
                    </a:cubicBezTo>
                    <a:cubicBezTo>
                      <a:pt x="2618" y="2836"/>
                      <a:pt x="3316" y="2269"/>
                      <a:pt x="3316" y="1428"/>
                    </a:cubicBezTo>
                    <a:cubicBezTo>
                      <a:pt x="3316" y="644"/>
                      <a:pt x="2673" y="1"/>
                      <a:pt x="18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1"/>
              <p:cNvSpPr/>
              <p:nvPr/>
            </p:nvSpPr>
            <p:spPr>
              <a:xfrm>
                <a:off x="3878828" y="3615928"/>
                <a:ext cx="352030" cy="351984"/>
              </a:xfrm>
              <a:custGeom>
                <a:avLst/>
                <a:gdLst/>
                <a:ahLst/>
                <a:cxnLst/>
                <a:rect l="l" t="t" r="r" b="b"/>
                <a:pathLst>
                  <a:path w="7698" h="7697" extrusionOk="0">
                    <a:moveTo>
                      <a:pt x="3825" y="1280"/>
                    </a:moveTo>
                    <a:cubicBezTo>
                      <a:pt x="5147" y="1280"/>
                      <a:pt x="6411" y="2306"/>
                      <a:pt x="6411" y="3859"/>
                    </a:cubicBezTo>
                    <a:cubicBezTo>
                      <a:pt x="6411" y="5265"/>
                      <a:pt x="5266" y="6411"/>
                      <a:pt x="3839" y="6411"/>
                    </a:cubicBezTo>
                    <a:cubicBezTo>
                      <a:pt x="1548" y="6411"/>
                      <a:pt x="423" y="3638"/>
                      <a:pt x="2030" y="2030"/>
                    </a:cubicBezTo>
                    <a:cubicBezTo>
                      <a:pt x="2555" y="1512"/>
                      <a:pt x="3197" y="1280"/>
                      <a:pt x="3825" y="1280"/>
                    </a:cubicBezTo>
                    <a:close/>
                    <a:moveTo>
                      <a:pt x="3477" y="0"/>
                    </a:moveTo>
                    <a:lnTo>
                      <a:pt x="3477" y="603"/>
                    </a:lnTo>
                    <a:cubicBezTo>
                      <a:pt x="1970" y="784"/>
                      <a:pt x="785" y="1970"/>
                      <a:pt x="604" y="3477"/>
                    </a:cubicBezTo>
                    <a:lnTo>
                      <a:pt x="1" y="3477"/>
                    </a:lnTo>
                    <a:lnTo>
                      <a:pt x="1" y="4220"/>
                    </a:lnTo>
                    <a:lnTo>
                      <a:pt x="604" y="4220"/>
                    </a:lnTo>
                    <a:cubicBezTo>
                      <a:pt x="785" y="5727"/>
                      <a:pt x="1970" y="6913"/>
                      <a:pt x="3477" y="7094"/>
                    </a:cubicBezTo>
                    <a:lnTo>
                      <a:pt x="3477" y="7697"/>
                    </a:lnTo>
                    <a:lnTo>
                      <a:pt x="4221" y="7697"/>
                    </a:lnTo>
                    <a:lnTo>
                      <a:pt x="4221" y="7094"/>
                    </a:lnTo>
                    <a:cubicBezTo>
                      <a:pt x="5728" y="6913"/>
                      <a:pt x="6914" y="5727"/>
                      <a:pt x="7094" y="4220"/>
                    </a:cubicBezTo>
                    <a:lnTo>
                      <a:pt x="7697" y="4220"/>
                    </a:lnTo>
                    <a:lnTo>
                      <a:pt x="7697" y="3477"/>
                    </a:lnTo>
                    <a:lnTo>
                      <a:pt x="7094" y="3477"/>
                    </a:lnTo>
                    <a:cubicBezTo>
                      <a:pt x="6914" y="1970"/>
                      <a:pt x="5728" y="784"/>
                      <a:pt x="4221" y="603"/>
                    </a:cubicBezTo>
                    <a:lnTo>
                      <a:pt x="4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7" name="Google Shape;1497;p31"/>
            <p:cNvGrpSpPr/>
            <p:nvPr/>
          </p:nvGrpSpPr>
          <p:grpSpPr>
            <a:xfrm>
              <a:off x="769126" y="2751175"/>
              <a:ext cx="2328600" cy="889475"/>
              <a:chOff x="769126" y="2751175"/>
              <a:chExt cx="2328600" cy="889475"/>
            </a:xfrm>
          </p:grpSpPr>
          <p:sp>
            <p:nvSpPr>
              <p:cNvPr id="1498" name="Google Shape;1498;p31"/>
              <p:cNvSpPr txBox="1"/>
              <p:nvPr/>
            </p:nvSpPr>
            <p:spPr>
              <a:xfrm>
                <a:off x="769126" y="3046050"/>
                <a:ext cx="2328600" cy="59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dk1"/>
                    </a:solidFill>
                    <a:latin typeface="Fira Sans"/>
                    <a:ea typeface="Fira Sans"/>
                    <a:cs typeface="Fira Sans"/>
                    <a:sym typeface="Fira Sans"/>
                  </a:rPr>
                  <a:t>We had only 3 weeks + other assignments</a:t>
                </a:r>
                <a:endParaRPr sz="1200" dirty="0">
                  <a:solidFill>
                    <a:schemeClr val="dk1"/>
                  </a:solidFill>
                  <a:latin typeface="Fira Sans"/>
                  <a:ea typeface="Fira Sans"/>
                  <a:cs typeface="Fira Sans"/>
                  <a:sym typeface="Fira Sans"/>
                </a:endParaRPr>
              </a:p>
            </p:txBody>
          </p:sp>
          <p:sp>
            <p:nvSpPr>
              <p:cNvPr id="1499" name="Google Shape;1499;p31"/>
              <p:cNvSpPr txBox="1"/>
              <p:nvPr/>
            </p:nvSpPr>
            <p:spPr>
              <a:xfrm>
                <a:off x="881175" y="2751175"/>
                <a:ext cx="2199900" cy="359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accent4"/>
                    </a:solidFill>
                    <a:latin typeface="Fira Sans Extra Condensed Medium"/>
                    <a:ea typeface="Fira Sans Extra Condensed Medium"/>
                    <a:cs typeface="Fira Sans Extra Condensed Medium"/>
                    <a:sym typeface="Fira Sans Extra Condensed Medium"/>
                  </a:rPr>
                  <a:t>4-5 weeks for project</a:t>
                </a:r>
                <a:endParaRPr sz="2000" dirty="0">
                  <a:solidFill>
                    <a:schemeClr val="accent4"/>
                  </a:solidFill>
                  <a:latin typeface="Fira Sans Extra Condensed Medium"/>
                  <a:ea typeface="Fira Sans Extra Condensed Medium"/>
                  <a:cs typeface="Fira Sans Extra Condensed Medium"/>
                  <a:sym typeface="Fira Sans Extra Condensed Medium"/>
                </a:endParaRPr>
              </a:p>
            </p:txBody>
          </p:sp>
        </p:grpSp>
      </p:grpSp>
      <p:pic>
        <p:nvPicPr>
          <p:cNvPr id="33" name="Graphic 32" descr="Sun with solid fill">
            <a:extLst>
              <a:ext uri="{FF2B5EF4-FFF2-40B4-BE49-F238E27FC236}">
                <a16:creationId xmlns:a16="http://schemas.microsoft.com/office/drawing/2014/main" id="{F62D5119-055D-4DF0-864C-3696160BEB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97931" y="4229118"/>
            <a:ext cx="786896" cy="786896"/>
          </a:xfrm>
          <a:prstGeom prst="rect">
            <a:avLst/>
          </a:prstGeom>
        </p:spPr>
      </p:pic>
      <p:pic>
        <p:nvPicPr>
          <p:cNvPr id="3" name="Graphic 2" descr="Rain with solid fill">
            <a:extLst>
              <a:ext uri="{FF2B5EF4-FFF2-40B4-BE49-F238E27FC236}">
                <a16:creationId xmlns:a16="http://schemas.microsoft.com/office/drawing/2014/main" id="{C808ABA9-ACC7-4658-A2F6-C1A55C2D6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7715" y="1395938"/>
            <a:ext cx="914400" cy="914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grpSp>
        <p:nvGrpSpPr>
          <p:cNvPr id="540" name="Google Shape;540;p24"/>
          <p:cNvGrpSpPr/>
          <p:nvPr/>
        </p:nvGrpSpPr>
        <p:grpSpPr>
          <a:xfrm>
            <a:off x="507313" y="1730525"/>
            <a:ext cx="8129325" cy="3001500"/>
            <a:chOff x="507313" y="1730525"/>
            <a:chExt cx="8129325" cy="3001500"/>
          </a:xfrm>
        </p:grpSpPr>
        <p:cxnSp>
          <p:nvCxnSpPr>
            <p:cNvPr id="541" name="Google Shape;541;p24"/>
            <p:cNvCxnSpPr>
              <a:cxnSpLocks/>
              <a:endCxn id="542" idx="3"/>
            </p:cNvCxnSpPr>
            <p:nvPr/>
          </p:nvCxnSpPr>
          <p:spPr>
            <a:xfrm flipH="1">
              <a:off x="8209186" y="1742963"/>
              <a:ext cx="301200" cy="6152"/>
            </a:xfrm>
            <a:prstGeom prst="straightConnector1">
              <a:avLst/>
            </a:prstGeom>
            <a:noFill/>
            <a:ln w="19050" cap="flat" cmpd="sng">
              <a:solidFill>
                <a:schemeClr val="accent6"/>
              </a:solidFill>
              <a:prstDash val="solid"/>
              <a:round/>
              <a:headEnd type="none" w="med" len="med"/>
              <a:tailEnd type="none" w="med" len="med"/>
            </a:ln>
          </p:spPr>
        </p:cxnSp>
        <p:cxnSp>
          <p:nvCxnSpPr>
            <p:cNvPr id="543" name="Google Shape;543;p24"/>
            <p:cNvCxnSpPr/>
            <p:nvPr/>
          </p:nvCxnSpPr>
          <p:spPr>
            <a:xfrm rot="10800000">
              <a:off x="8209313" y="2517975"/>
              <a:ext cx="337200" cy="5700"/>
            </a:xfrm>
            <a:prstGeom prst="straightConnector1">
              <a:avLst/>
            </a:prstGeom>
            <a:noFill/>
            <a:ln w="19050" cap="flat" cmpd="sng">
              <a:solidFill>
                <a:schemeClr val="accent6"/>
              </a:solidFill>
              <a:prstDash val="solid"/>
              <a:round/>
              <a:headEnd type="none" w="med" len="med"/>
              <a:tailEnd type="none" w="med" len="med"/>
            </a:ln>
          </p:spPr>
        </p:cxnSp>
        <p:cxnSp>
          <p:nvCxnSpPr>
            <p:cNvPr id="544" name="Google Shape;544;p24"/>
            <p:cNvCxnSpPr/>
            <p:nvPr/>
          </p:nvCxnSpPr>
          <p:spPr>
            <a:xfrm rot="10800000">
              <a:off x="8209063" y="3287275"/>
              <a:ext cx="373500" cy="0"/>
            </a:xfrm>
            <a:prstGeom prst="straightConnector1">
              <a:avLst/>
            </a:prstGeom>
            <a:noFill/>
            <a:ln w="19050" cap="flat" cmpd="sng">
              <a:solidFill>
                <a:schemeClr val="accent6"/>
              </a:solidFill>
              <a:prstDash val="solid"/>
              <a:round/>
              <a:headEnd type="none" w="med" len="med"/>
              <a:tailEnd type="none" w="med" len="med"/>
            </a:ln>
          </p:spPr>
        </p:cxnSp>
        <p:cxnSp>
          <p:nvCxnSpPr>
            <p:cNvPr id="545" name="Google Shape;545;p24"/>
            <p:cNvCxnSpPr/>
            <p:nvPr/>
          </p:nvCxnSpPr>
          <p:spPr>
            <a:xfrm rot="10800000">
              <a:off x="8209088" y="4055875"/>
              <a:ext cx="403500" cy="0"/>
            </a:xfrm>
            <a:prstGeom prst="straightConnector1">
              <a:avLst/>
            </a:prstGeom>
            <a:noFill/>
            <a:ln w="19050" cap="flat" cmpd="sng">
              <a:solidFill>
                <a:schemeClr val="accent6"/>
              </a:solidFill>
              <a:prstDash val="solid"/>
              <a:round/>
              <a:headEnd type="none" w="med" len="med"/>
              <a:tailEnd type="none" w="med" len="med"/>
            </a:ln>
          </p:spPr>
        </p:cxnSp>
        <p:sp>
          <p:nvSpPr>
            <p:cNvPr id="546" name="Google Shape;546;p24"/>
            <p:cNvSpPr/>
            <p:nvPr/>
          </p:nvSpPr>
          <p:spPr>
            <a:xfrm>
              <a:off x="572863" y="1730525"/>
              <a:ext cx="8063775" cy="2932275"/>
            </a:xfrm>
            <a:custGeom>
              <a:avLst/>
              <a:gdLst/>
              <a:ahLst/>
              <a:cxnLst/>
              <a:rect l="l" t="t" r="r" b="b"/>
              <a:pathLst>
                <a:path w="322551" h="117291" extrusionOk="0">
                  <a:moveTo>
                    <a:pt x="64174" y="82921"/>
                  </a:moveTo>
                  <a:lnTo>
                    <a:pt x="106235" y="60568"/>
                  </a:lnTo>
                  <a:lnTo>
                    <a:pt x="33890" y="47349"/>
                  </a:lnTo>
                  <a:lnTo>
                    <a:pt x="17306" y="30284"/>
                  </a:lnTo>
                  <a:lnTo>
                    <a:pt x="0" y="73307"/>
                  </a:lnTo>
                  <a:lnTo>
                    <a:pt x="60809" y="106475"/>
                  </a:lnTo>
                  <a:lnTo>
                    <a:pt x="208865" y="117291"/>
                  </a:lnTo>
                  <a:lnTo>
                    <a:pt x="322551" y="108879"/>
                  </a:lnTo>
                  <a:lnTo>
                    <a:pt x="317263" y="0"/>
                  </a:lnTo>
                </a:path>
              </a:pathLst>
            </a:custGeom>
            <a:noFill/>
            <a:ln w="38100" cap="flat" cmpd="sng">
              <a:solidFill>
                <a:schemeClr val="dk2"/>
              </a:solidFill>
              <a:prstDash val="solid"/>
              <a:round/>
              <a:headEnd type="none" w="med" len="med"/>
              <a:tailEnd type="none" w="med" len="med"/>
            </a:ln>
          </p:spPr>
        </p:sp>
        <p:sp>
          <p:nvSpPr>
            <p:cNvPr id="548" name="Google Shape;548;p24"/>
            <p:cNvSpPr/>
            <p:nvPr/>
          </p:nvSpPr>
          <p:spPr>
            <a:xfrm>
              <a:off x="507313" y="3459400"/>
              <a:ext cx="164400" cy="164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4"/>
            <p:cNvSpPr/>
            <p:nvPr/>
          </p:nvSpPr>
          <p:spPr>
            <a:xfrm>
              <a:off x="2011488" y="4312650"/>
              <a:ext cx="164400" cy="164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4"/>
            <p:cNvSpPr/>
            <p:nvPr/>
          </p:nvSpPr>
          <p:spPr>
            <a:xfrm>
              <a:off x="5712863" y="4567625"/>
              <a:ext cx="164400" cy="164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4"/>
            <p:cNvSpPr/>
            <p:nvPr/>
          </p:nvSpPr>
          <p:spPr>
            <a:xfrm>
              <a:off x="935888" y="2429375"/>
              <a:ext cx="164400" cy="164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2" name="Google Shape;552;p24"/>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What went well</a:t>
            </a:r>
            <a:endParaRPr dirty="0"/>
          </a:p>
        </p:txBody>
      </p:sp>
      <p:grpSp>
        <p:nvGrpSpPr>
          <p:cNvPr id="553" name="Google Shape;553;p24"/>
          <p:cNvGrpSpPr/>
          <p:nvPr/>
        </p:nvGrpSpPr>
        <p:grpSpPr>
          <a:xfrm>
            <a:off x="2980250" y="3846100"/>
            <a:ext cx="5228936" cy="428400"/>
            <a:chOff x="2980250" y="3846100"/>
            <a:chExt cx="5228936" cy="428400"/>
          </a:xfrm>
        </p:grpSpPr>
        <p:cxnSp>
          <p:nvCxnSpPr>
            <p:cNvPr id="554" name="Google Shape;554;p24"/>
            <p:cNvCxnSpPr/>
            <p:nvPr/>
          </p:nvCxnSpPr>
          <p:spPr>
            <a:xfrm rot="10800000">
              <a:off x="6287290" y="4040627"/>
              <a:ext cx="301200" cy="0"/>
            </a:xfrm>
            <a:prstGeom prst="straightConnector1">
              <a:avLst/>
            </a:prstGeom>
            <a:noFill/>
            <a:ln w="19050" cap="flat" cmpd="sng">
              <a:solidFill>
                <a:schemeClr val="accent5"/>
              </a:solidFill>
              <a:prstDash val="solid"/>
              <a:round/>
              <a:headEnd type="none" w="med" len="med"/>
              <a:tailEnd type="none" w="med" len="med"/>
            </a:ln>
          </p:spPr>
        </p:cxnSp>
        <p:grpSp>
          <p:nvGrpSpPr>
            <p:cNvPr id="555" name="Google Shape;555;p24"/>
            <p:cNvGrpSpPr/>
            <p:nvPr/>
          </p:nvGrpSpPr>
          <p:grpSpPr>
            <a:xfrm>
              <a:off x="2980250" y="3846100"/>
              <a:ext cx="5228936" cy="428400"/>
              <a:chOff x="2980250" y="3846100"/>
              <a:chExt cx="5228936" cy="428400"/>
            </a:xfrm>
          </p:grpSpPr>
          <p:sp>
            <p:nvSpPr>
              <p:cNvPr id="556" name="Google Shape;556;p24"/>
              <p:cNvSpPr/>
              <p:nvPr/>
            </p:nvSpPr>
            <p:spPr>
              <a:xfrm>
                <a:off x="6588490" y="3871274"/>
                <a:ext cx="1620696" cy="358285"/>
              </a:xfrm>
              <a:prstGeom prst="roundRect">
                <a:avLst>
                  <a:gd name="adj" fmla="val 16667"/>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5"/>
                    </a:solidFill>
                    <a:latin typeface="Fira Sans Extra Condensed Medium"/>
                    <a:ea typeface="Fira Sans Extra Condensed Medium"/>
                    <a:cs typeface="Fira Sans Extra Condensed Medium"/>
                    <a:sym typeface="Fira Sans Extra Condensed Medium"/>
                  </a:rPr>
                  <a:t>Learned a lot</a:t>
                </a:r>
                <a:endParaRPr sz="1800" dirty="0">
                  <a:solidFill>
                    <a:schemeClr val="accent5"/>
                  </a:solidFill>
                  <a:latin typeface="Fira Sans Extra Condensed Medium"/>
                  <a:ea typeface="Fira Sans Extra Condensed Medium"/>
                  <a:cs typeface="Fira Sans Extra Condensed Medium"/>
                  <a:sym typeface="Fira Sans Extra Condensed Medium"/>
                </a:endParaRPr>
              </a:p>
            </p:txBody>
          </p:sp>
          <p:sp>
            <p:nvSpPr>
              <p:cNvPr id="557" name="Google Shape;557;p24"/>
              <p:cNvSpPr txBox="1"/>
              <p:nvPr/>
            </p:nvSpPr>
            <p:spPr>
              <a:xfrm>
                <a:off x="2980250" y="3846100"/>
                <a:ext cx="3249000" cy="428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dk1"/>
                    </a:solidFill>
                    <a:latin typeface="Fira Sans"/>
                    <a:ea typeface="Fira Sans"/>
                    <a:cs typeface="Fira Sans"/>
                    <a:sym typeface="Fira Sans"/>
                  </a:rPr>
                  <a:t>Kotlin, MVVM, LifeData, Room, Bindings, Accessibility, Sensors, Retrofit, Anychart</a:t>
                </a:r>
                <a:endParaRPr sz="1200" dirty="0">
                  <a:solidFill>
                    <a:schemeClr val="dk1"/>
                  </a:solidFill>
                  <a:latin typeface="Fira Sans"/>
                  <a:ea typeface="Fira Sans"/>
                  <a:cs typeface="Fira Sans"/>
                  <a:sym typeface="Fira Sans"/>
                </a:endParaRPr>
              </a:p>
            </p:txBody>
          </p:sp>
        </p:grpSp>
      </p:grpSp>
      <p:grpSp>
        <p:nvGrpSpPr>
          <p:cNvPr id="558" name="Google Shape;558;p24"/>
          <p:cNvGrpSpPr/>
          <p:nvPr/>
        </p:nvGrpSpPr>
        <p:grpSpPr>
          <a:xfrm>
            <a:off x="3081867" y="1528150"/>
            <a:ext cx="5127319" cy="428400"/>
            <a:chOff x="3505163" y="1528150"/>
            <a:chExt cx="4704023" cy="428400"/>
          </a:xfrm>
        </p:grpSpPr>
        <p:grpSp>
          <p:nvGrpSpPr>
            <p:cNvPr id="559" name="Google Shape;559;p24"/>
            <p:cNvGrpSpPr/>
            <p:nvPr/>
          </p:nvGrpSpPr>
          <p:grpSpPr>
            <a:xfrm>
              <a:off x="3505163" y="1528150"/>
              <a:ext cx="4704023" cy="428400"/>
              <a:chOff x="3505163" y="1528150"/>
              <a:chExt cx="4704023" cy="428400"/>
            </a:xfrm>
          </p:grpSpPr>
          <p:sp>
            <p:nvSpPr>
              <p:cNvPr id="560" name="Google Shape;560;p24"/>
              <p:cNvSpPr txBox="1"/>
              <p:nvPr/>
            </p:nvSpPr>
            <p:spPr>
              <a:xfrm>
                <a:off x="3505163" y="1528150"/>
                <a:ext cx="2513341" cy="428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dk1"/>
                    </a:solidFill>
                    <a:latin typeface="Fira Sans"/>
                    <a:ea typeface="Fira Sans"/>
                    <a:cs typeface="Fira Sans"/>
                    <a:sym typeface="Fira Sans"/>
                  </a:rPr>
                  <a:t>Ready to use for individual user,  not just a mock up, real added value</a:t>
                </a:r>
                <a:endParaRPr sz="1200" dirty="0">
                  <a:solidFill>
                    <a:schemeClr val="dk1"/>
                  </a:solidFill>
                  <a:latin typeface="Fira Sans"/>
                  <a:ea typeface="Fira Sans"/>
                  <a:cs typeface="Fira Sans"/>
                  <a:sym typeface="Fira Sans"/>
                </a:endParaRPr>
              </a:p>
            </p:txBody>
          </p:sp>
          <p:sp>
            <p:nvSpPr>
              <p:cNvPr id="542" name="Google Shape;542;p24"/>
              <p:cNvSpPr/>
              <p:nvPr/>
            </p:nvSpPr>
            <p:spPr>
              <a:xfrm>
                <a:off x="6445956" y="1564312"/>
                <a:ext cx="1763230" cy="369605"/>
              </a:xfrm>
              <a:prstGeom prst="roundRect">
                <a:avLst>
                  <a:gd name="adj" fmla="val 16667"/>
                </a:avLst>
              </a:prstGeom>
              <a:solidFill>
                <a:schemeClr val="l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i-FI" sz="1800" dirty="0">
                    <a:solidFill>
                      <a:schemeClr val="accent2"/>
                    </a:solidFill>
                    <a:latin typeface="Fira Sans Extra Condensed Medium"/>
                    <a:ea typeface="Fira Sans Extra Condensed Medium"/>
                    <a:cs typeface="Fira Sans Extra Condensed Medium"/>
                    <a:sym typeface="Fira Sans Extra Condensed Medium"/>
                  </a:rPr>
                  <a:t>Functional app</a:t>
                </a:r>
                <a:endParaRPr sz="1800" dirty="0">
                  <a:solidFill>
                    <a:schemeClr val="accent2"/>
                  </a:solidFill>
                  <a:latin typeface="Fira Sans Extra Condensed Medium"/>
                  <a:ea typeface="Fira Sans Extra Condensed Medium"/>
                  <a:cs typeface="Fira Sans Extra Condensed Medium"/>
                  <a:sym typeface="Fira Sans Extra Condensed Medium"/>
                </a:endParaRPr>
              </a:p>
            </p:txBody>
          </p:sp>
        </p:grpSp>
        <p:cxnSp>
          <p:nvCxnSpPr>
            <p:cNvPr id="561" name="Google Shape;561;p24"/>
            <p:cNvCxnSpPr/>
            <p:nvPr/>
          </p:nvCxnSpPr>
          <p:spPr>
            <a:xfrm rot="10800000">
              <a:off x="6144756" y="1778994"/>
              <a:ext cx="301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562" name="Google Shape;562;p24"/>
          <p:cNvGrpSpPr/>
          <p:nvPr/>
        </p:nvGrpSpPr>
        <p:grpSpPr>
          <a:xfrm>
            <a:off x="3505163" y="2297375"/>
            <a:ext cx="4704022" cy="428400"/>
            <a:chOff x="3505163" y="2297375"/>
            <a:chExt cx="4704022" cy="428400"/>
          </a:xfrm>
        </p:grpSpPr>
        <p:grpSp>
          <p:nvGrpSpPr>
            <p:cNvPr id="563" name="Google Shape;563;p24"/>
            <p:cNvGrpSpPr/>
            <p:nvPr/>
          </p:nvGrpSpPr>
          <p:grpSpPr>
            <a:xfrm>
              <a:off x="3505163" y="2297375"/>
              <a:ext cx="4704022" cy="428400"/>
              <a:chOff x="3505163" y="2297375"/>
              <a:chExt cx="4704022" cy="428400"/>
            </a:xfrm>
          </p:grpSpPr>
          <p:sp>
            <p:nvSpPr>
              <p:cNvPr id="564" name="Google Shape;564;p24"/>
              <p:cNvSpPr txBox="1"/>
              <p:nvPr/>
            </p:nvSpPr>
            <p:spPr>
              <a:xfrm>
                <a:off x="3505163" y="2297375"/>
                <a:ext cx="2960593" cy="428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dk1"/>
                    </a:solidFill>
                    <a:latin typeface="Fira Sans"/>
                    <a:ea typeface="Fira Sans"/>
                    <a:cs typeface="Fira Sans"/>
                    <a:sym typeface="Fira Sans"/>
                  </a:rPr>
                  <a:t>Can use both, sensor data and real forecast</a:t>
                </a:r>
                <a:endParaRPr sz="1200" dirty="0">
                  <a:solidFill>
                    <a:schemeClr val="dk1"/>
                  </a:solidFill>
                  <a:latin typeface="Fira Sans"/>
                  <a:ea typeface="Fira Sans"/>
                  <a:cs typeface="Fira Sans"/>
                  <a:sym typeface="Fira Sans"/>
                </a:endParaRPr>
              </a:p>
            </p:txBody>
          </p:sp>
          <p:sp>
            <p:nvSpPr>
              <p:cNvPr id="565" name="Google Shape;565;p24"/>
              <p:cNvSpPr/>
              <p:nvPr/>
            </p:nvSpPr>
            <p:spPr>
              <a:xfrm>
                <a:off x="6767084" y="2333502"/>
                <a:ext cx="1442101" cy="328640"/>
              </a:xfrm>
              <a:prstGeom prst="roundRect">
                <a:avLst>
                  <a:gd name="adj" fmla="val 16667"/>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3"/>
                    </a:solidFill>
                    <a:latin typeface="Fira Sans Extra Condensed Medium"/>
                    <a:ea typeface="Fira Sans Extra Condensed Medium"/>
                    <a:cs typeface="Fira Sans Extra Condensed Medium"/>
                    <a:sym typeface="Fira Sans Extra Condensed Medium"/>
                  </a:rPr>
                  <a:t>Weather API</a:t>
                </a:r>
                <a:endParaRPr sz="1800" dirty="0">
                  <a:solidFill>
                    <a:schemeClr val="accent3"/>
                  </a:solidFill>
                  <a:latin typeface="Fira Sans Extra Condensed Medium"/>
                  <a:ea typeface="Fira Sans Extra Condensed Medium"/>
                  <a:cs typeface="Fira Sans Extra Condensed Medium"/>
                  <a:sym typeface="Fira Sans Extra Condensed Medium"/>
                </a:endParaRPr>
              </a:p>
            </p:txBody>
          </p:sp>
        </p:grpSp>
        <p:cxnSp>
          <p:nvCxnSpPr>
            <p:cNvPr id="566" name="Google Shape;566;p24"/>
            <p:cNvCxnSpPr/>
            <p:nvPr/>
          </p:nvCxnSpPr>
          <p:spPr>
            <a:xfrm rot="10800000">
              <a:off x="6465884" y="2529861"/>
              <a:ext cx="301200" cy="0"/>
            </a:xfrm>
            <a:prstGeom prst="straightConnector1">
              <a:avLst/>
            </a:prstGeom>
            <a:noFill/>
            <a:ln w="19050" cap="flat" cmpd="sng">
              <a:solidFill>
                <a:schemeClr val="accent3"/>
              </a:solidFill>
              <a:prstDash val="solid"/>
              <a:round/>
              <a:headEnd type="none" w="med" len="med"/>
              <a:tailEnd type="none" w="med" len="med"/>
            </a:ln>
          </p:spPr>
        </p:cxnSp>
      </p:grpSp>
      <p:grpSp>
        <p:nvGrpSpPr>
          <p:cNvPr id="567" name="Google Shape;567;p24"/>
          <p:cNvGrpSpPr/>
          <p:nvPr/>
        </p:nvGrpSpPr>
        <p:grpSpPr>
          <a:xfrm>
            <a:off x="3902751" y="3066500"/>
            <a:ext cx="4306435" cy="428400"/>
            <a:chOff x="3902751" y="3066500"/>
            <a:chExt cx="4306435" cy="428400"/>
          </a:xfrm>
        </p:grpSpPr>
        <p:grpSp>
          <p:nvGrpSpPr>
            <p:cNvPr id="568" name="Google Shape;568;p24"/>
            <p:cNvGrpSpPr/>
            <p:nvPr/>
          </p:nvGrpSpPr>
          <p:grpSpPr>
            <a:xfrm>
              <a:off x="3902751" y="3066500"/>
              <a:ext cx="4306435" cy="428400"/>
              <a:chOff x="3902751" y="3066500"/>
              <a:chExt cx="4306435" cy="428400"/>
            </a:xfrm>
          </p:grpSpPr>
          <p:sp>
            <p:nvSpPr>
              <p:cNvPr id="569" name="Google Shape;569;p24"/>
              <p:cNvSpPr txBox="1"/>
              <p:nvPr/>
            </p:nvSpPr>
            <p:spPr>
              <a:xfrm>
                <a:off x="3902751" y="3066500"/>
                <a:ext cx="2453823" cy="428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dk1"/>
                    </a:solidFill>
                    <a:latin typeface="Fira Sans"/>
                    <a:ea typeface="Fira Sans"/>
                    <a:cs typeface="Fira Sans"/>
                    <a:sym typeface="Fira Sans"/>
                  </a:rPr>
                  <a:t>Great division of responsibilities</a:t>
                </a:r>
                <a:endParaRPr sz="1200" dirty="0">
                  <a:solidFill>
                    <a:schemeClr val="dk1"/>
                  </a:solidFill>
                  <a:latin typeface="Fira Sans"/>
                  <a:ea typeface="Fira Sans"/>
                  <a:cs typeface="Fira Sans"/>
                  <a:sym typeface="Fira Sans"/>
                </a:endParaRPr>
              </a:p>
            </p:txBody>
          </p:sp>
          <p:sp>
            <p:nvSpPr>
              <p:cNvPr id="570" name="Google Shape;570;p24"/>
              <p:cNvSpPr/>
              <p:nvPr/>
            </p:nvSpPr>
            <p:spPr>
              <a:xfrm>
                <a:off x="6767084" y="3102099"/>
                <a:ext cx="1442102" cy="363875"/>
              </a:xfrm>
              <a:prstGeom prst="roundRect">
                <a:avLst>
                  <a:gd name="adj" fmla="val 16667"/>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4"/>
                    </a:solidFill>
                    <a:latin typeface="Fira Sans Extra Condensed Medium"/>
                    <a:ea typeface="Fira Sans Extra Condensed Medium"/>
                    <a:cs typeface="Fira Sans Extra Condensed Medium"/>
                    <a:sym typeface="Fira Sans Extra Condensed Medium"/>
                  </a:rPr>
                  <a:t>Team work</a:t>
                </a:r>
                <a:endParaRPr sz="1800" dirty="0">
                  <a:solidFill>
                    <a:schemeClr val="accent4"/>
                  </a:solidFill>
                  <a:latin typeface="Fira Sans Extra Condensed Medium"/>
                  <a:ea typeface="Fira Sans Extra Condensed Medium"/>
                  <a:cs typeface="Fira Sans Extra Condensed Medium"/>
                  <a:sym typeface="Fira Sans Extra Condensed Medium"/>
                </a:endParaRPr>
              </a:p>
            </p:txBody>
          </p:sp>
        </p:grpSp>
        <p:cxnSp>
          <p:nvCxnSpPr>
            <p:cNvPr id="571" name="Google Shape;571;p24"/>
            <p:cNvCxnSpPr/>
            <p:nvPr/>
          </p:nvCxnSpPr>
          <p:spPr>
            <a:xfrm rot="10800000">
              <a:off x="6452963" y="3287275"/>
              <a:ext cx="301200" cy="0"/>
            </a:xfrm>
            <a:prstGeom prst="straightConnector1">
              <a:avLst/>
            </a:prstGeom>
            <a:noFill/>
            <a:ln w="19050" cap="flat" cmpd="sng">
              <a:solidFill>
                <a:schemeClr val="accent4"/>
              </a:solidFill>
              <a:prstDash val="solid"/>
              <a:round/>
              <a:headEnd type="none" w="med" len="med"/>
              <a:tailEnd type="none" w="med" len="med"/>
            </a:ln>
          </p:spPr>
        </p:cxnSp>
      </p:grpSp>
      <p:pic>
        <p:nvPicPr>
          <p:cNvPr id="34" name="Graphic 33" descr="Sun with solid fill">
            <a:extLst>
              <a:ext uri="{FF2B5EF4-FFF2-40B4-BE49-F238E27FC236}">
                <a16:creationId xmlns:a16="http://schemas.microsoft.com/office/drawing/2014/main" id="{CF8B6E4A-7BFA-41D1-9577-B125D9CCF5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953" y="2721294"/>
            <a:ext cx="1928531" cy="19285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3"/>
        <p:cNvGrpSpPr/>
        <p:nvPr/>
      </p:nvGrpSpPr>
      <p:grpSpPr>
        <a:xfrm>
          <a:off x="0" y="0"/>
          <a:ext cx="0" cy="0"/>
          <a:chOff x="0" y="0"/>
          <a:chExt cx="0" cy="0"/>
        </a:xfrm>
      </p:grpSpPr>
      <p:grpSp>
        <p:nvGrpSpPr>
          <p:cNvPr id="2084" name="Google Shape;2084;p40"/>
          <p:cNvGrpSpPr/>
          <p:nvPr/>
        </p:nvGrpSpPr>
        <p:grpSpPr>
          <a:xfrm>
            <a:off x="2315875" y="1522402"/>
            <a:ext cx="4511487" cy="2403434"/>
            <a:chOff x="2315875" y="1522402"/>
            <a:chExt cx="4511487" cy="2403434"/>
          </a:xfrm>
        </p:grpSpPr>
        <p:sp>
          <p:nvSpPr>
            <p:cNvPr id="2085" name="Google Shape;2085;p40"/>
            <p:cNvSpPr/>
            <p:nvPr/>
          </p:nvSpPr>
          <p:spPr>
            <a:xfrm>
              <a:off x="4967597" y="2697745"/>
              <a:ext cx="934813" cy="208656"/>
            </a:xfrm>
            <a:custGeom>
              <a:avLst/>
              <a:gdLst/>
              <a:ahLst/>
              <a:cxnLst/>
              <a:rect l="l" t="t" r="r" b="b"/>
              <a:pathLst>
                <a:path w="59156" h="13204" extrusionOk="0">
                  <a:moveTo>
                    <a:pt x="1" y="0"/>
                  </a:moveTo>
                  <a:lnTo>
                    <a:pt x="1" y="0"/>
                  </a:lnTo>
                  <a:close/>
                  <a:moveTo>
                    <a:pt x="59155" y="13203"/>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0"/>
            <p:cNvSpPr/>
            <p:nvPr/>
          </p:nvSpPr>
          <p:spPr>
            <a:xfrm>
              <a:off x="4007406" y="1602600"/>
              <a:ext cx="2603399" cy="1965341"/>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0"/>
            <p:cNvSpPr/>
            <p:nvPr/>
          </p:nvSpPr>
          <p:spPr>
            <a:xfrm>
              <a:off x="5906487" y="3149301"/>
              <a:ext cx="701046" cy="514450"/>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0"/>
            <p:cNvSpPr/>
            <p:nvPr/>
          </p:nvSpPr>
          <p:spPr>
            <a:xfrm>
              <a:off x="6240473" y="2969563"/>
              <a:ext cx="361324" cy="197089"/>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0"/>
            <p:cNvSpPr/>
            <p:nvPr/>
          </p:nvSpPr>
          <p:spPr>
            <a:xfrm>
              <a:off x="5896927" y="2837154"/>
              <a:ext cx="178347" cy="201292"/>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0"/>
            <p:cNvSpPr/>
            <p:nvPr/>
          </p:nvSpPr>
          <p:spPr>
            <a:xfrm>
              <a:off x="5672989" y="2859910"/>
              <a:ext cx="342472" cy="272245"/>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0"/>
            <p:cNvSpPr/>
            <p:nvPr/>
          </p:nvSpPr>
          <p:spPr>
            <a:xfrm>
              <a:off x="4942471" y="3154073"/>
              <a:ext cx="143661" cy="249948"/>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0"/>
            <p:cNvSpPr/>
            <p:nvPr/>
          </p:nvSpPr>
          <p:spPr>
            <a:xfrm>
              <a:off x="6238024" y="2119484"/>
              <a:ext cx="169055" cy="264392"/>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0"/>
            <p:cNvSpPr/>
            <p:nvPr/>
          </p:nvSpPr>
          <p:spPr>
            <a:xfrm>
              <a:off x="6531049" y="3590301"/>
              <a:ext cx="296313" cy="224111"/>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0"/>
            <p:cNvSpPr/>
            <p:nvPr/>
          </p:nvSpPr>
          <p:spPr>
            <a:xfrm>
              <a:off x="6154460" y="2600496"/>
              <a:ext cx="147200" cy="243627"/>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0"/>
            <p:cNvSpPr/>
            <p:nvPr/>
          </p:nvSpPr>
          <p:spPr>
            <a:xfrm>
              <a:off x="6049310" y="2931543"/>
              <a:ext cx="117176" cy="14375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0"/>
            <p:cNvSpPr/>
            <p:nvPr/>
          </p:nvSpPr>
          <p:spPr>
            <a:xfrm>
              <a:off x="4899046" y="1604559"/>
              <a:ext cx="164425" cy="103032"/>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0"/>
            <p:cNvSpPr/>
            <p:nvPr/>
          </p:nvSpPr>
          <p:spPr>
            <a:xfrm>
              <a:off x="4447632" y="1565369"/>
              <a:ext cx="155670" cy="5611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0"/>
            <p:cNvSpPr/>
            <p:nvPr/>
          </p:nvSpPr>
          <p:spPr>
            <a:xfrm>
              <a:off x="4166616" y="1941816"/>
              <a:ext cx="73213" cy="73213"/>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0"/>
            <p:cNvSpPr/>
            <p:nvPr/>
          </p:nvSpPr>
          <p:spPr>
            <a:xfrm>
              <a:off x="6013344" y="3108404"/>
              <a:ext cx="136123" cy="52069"/>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0"/>
            <p:cNvSpPr/>
            <p:nvPr/>
          </p:nvSpPr>
          <p:spPr>
            <a:xfrm>
              <a:off x="5788300" y="1620125"/>
              <a:ext cx="165721" cy="3465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0"/>
            <p:cNvSpPr/>
            <p:nvPr/>
          </p:nvSpPr>
          <p:spPr>
            <a:xfrm>
              <a:off x="6275712" y="3698264"/>
              <a:ext cx="79471" cy="61551"/>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0"/>
            <p:cNvSpPr/>
            <p:nvPr/>
          </p:nvSpPr>
          <p:spPr>
            <a:xfrm>
              <a:off x="5540549" y="2759453"/>
              <a:ext cx="51895" cy="8094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0"/>
            <p:cNvSpPr/>
            <p:nvPr/>
          </p:nvSpPr>
          <p:spPr>
            <a:xfrm>
              <a:off x="5246148" y="1552932"/>
              <a:ext cx="101610" cy="41813"/>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0"/>
            <p:cNvSpPr/>
            <p:nvPr/>
          </p:nvSpPr>
          <p:spPr>
            <a:xfrm>
              <a:off x="4547314" y="1553517"/>
              <a:ext cx="74572" cy="35224"/>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0"/>
            <p:cNvSpPr/>
            <p:nvPr/>
          </p:nvSpPr>
          <p:spPr>
            <a:xfrm>
              <a:off x="6115681" y="3111454"/>
              <a:ext cx="80846" cy="484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0"/>
            <p:cNvSpPr/>
            <p:nvPr/>
          </p:nvSpPr>
          <p:spPr>
            <a:xfrm>
              <a:off x="6142213" y="2480081"/>
              <a:ext cx="42841" cy="59323"/>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0"/>
            <p:cNvSpPr/>
            <p:nvPr/>
          </p:nvSpPr>
          <p:spPr>
            <a:xfrm>
              <a:off x="6137520" y="2731056"/>
              <a:ext cx="47803" cy="61488"/>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0"/>
            <p:cNvSpPr/>
            <p:nvPr/>
          </p:nvSpPr>
          <p:spPr>
            <a:xfrm>
              <a:off x="4788444" y="1551305"/>
              <a:ext cx="70479" cy="29914"/>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0"/>
            <p:cNvSpPr/>
            <p:nvPr/>
          </p:nvSpPr>
          <p:spPr>
            <a:xfrm>
              <a:off x="6728106" y="3326479"/>
              <a:ext cx="46823" cy="5060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0"/>
            <p:cNvSpPr/>
            <p:nvPr/>
          </p:nvSpPr>
          <p:spPr>
            <a:xfrm>
              <a:off x="6303588" y="2893490"/>
              <a:ext cx="41766" cy="50442"/>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0"/>
            <p:cNvSpPr/>
            <p:nvPr/>
          </p:nvSpPr>
          <p:spPr>
            <a:xfrm>
              <a:off x="4872561" y="1546390"/>
              <a:ext cx="55135" cy="3170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0"/>
            <p:cNvSpPr/>
            <p:nvPr/>
          </p:nvSpPr>
          <p:spPr>
            <a:xfrm>
              <a:off x="6337484" y="1683493"/>
              <a:ext cx="51248" cy="26422"/>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0"/>
            <p:cNvSpPr/>
            <p:nvPr/>
          </p:nvSpPr>
          <p:spPr>
            <a:xfrm>
              <a:off x="5354379" y="1576368"/>
              <a:ext cx="51548" cy="29693"/>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0"/>
            <p:cNvSpPr/>
            <p:nvPr/>
          </p:nvSpPr>
          <p:spPr>
            <a:xfrm>
              <a:off x="6201773" y="3009876"/>
              <a:ext cx="49177" cy="25426"/>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0"/>
            <p:cNvSpPr/>
            <p:nvPr/>
          </p:nvSpPr>
          <p:spPr>
            <a:xfrm>
              <a:off x="4940022" y="1552395"/>
              <a:ext cx="39206" cy="25142"/>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0"/>
            <p:cNvSpPr/>
            <p:nvPr/>
          </p:nvSpPr>
          <p:spPr>
            <a:xfrm>
              <a:off x="3496179" y="1557326"/>
              <a:ext cx="328818" cy="60081"/>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0"/>
            <p:cNvSpPr/>
            <p:nvPr/>
          </p:nvSpPr>
          <p:spPr>
            <a:xfrm>
              <a:off x="2315875" y="1522402"/>
              <a:ext cx="2043295" cy="2403434"/>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0"/>
            <p:cNvSpPr/>
            <p:nvPr/>
          </p:nvSpPr>
          <p:spPr>
            <a:xfrm>
              <a:off x="3167930" y="1586797"/>
              <a:ext cx="178884" cy="57948"/>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0"/>
            <p:cNvSpPr/>
            <p:nvPr/>
          </p:nvSpPr>
          <p:spPr>
            <a:xfrm>
              <a:off x="4155965" y="1756358"/>
              <a:ext cx="134922" cy="60413"/>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0"/>
            <p:cNvSpPr/>
            <p:nvPr/>
          </p:nvSpPr>
          <p:spPr>
            <a:xfrm>
              <a:off x="3086815" y="2508320"/>
              <a:ext cx="166606" cy="71491"/>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0"/>
            <p:cNvSpPr/>
            <p:nvPr/>
          </p:nvSpPr>
          <p:spPr>
            <a:xfrm>
              <a:off x="3357180" y="1567344"/>
              <a:ext cx="102416" cy="70811"/>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0"/>
            <p:cNvSpPr/>
            <p:nvPr/>
          </p:nvSpPr>
          <p:spPr>
            <a:xfrm>
              <a:off x="3235928" y="2568022"/>
              <a:ext cx="104328" cy="46744"/>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0"/>
            <p:cNvSpPr/>
            <p:nvPr/>
          </p:nvSpPr>
          <p:spPr>
            <a:xfrm>
              <a:off x="3383397" y="1772508"/>
              <a:ext cx="81936" cy="40786"/>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0"/>
            <p:cNvSpPr/>
            <p:nvPr/>
          </p:nvSpPr>
          <p:spPr>
            <a:xfrm>
              <a:off x="3298458" y="1573792"/>
              <a:ext cx="59575" cy="28334"/>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0"/>
            <p:cNvSpPr/>
            <p:nvPr/>
          </p:nvSpPr>
          <p:spPr>
            <a:xfrm>
              <a:off x="3350622" y="2590667"/>
              <a:ext cx="37436" cy="28018"/>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0"/>
            <p:cNvSpPr/>
            <p:nvPr/>
          </p:nvSpPr>
          <p:spPr>
            <a:xfrm>
              <a:off x="3599954" y="3849083"/>
              <a:ext cx="39617" cy="24794"/>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0"/>
            <p:cNvSpPr/>
            <p:nvPr/>
          </p:nvSpPr>
          <p:spPr>
            <a:xfrm>
              <a:off x="3182405" y="2594507"/>
              <a:ext cx="35508" cy="24194"/>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0"/>
            <p:cNvSpPr/>
            <p:nvPr/>
          </p:nvSpPr>
          <p:spPr>
            <a:xfrm>
              <a:off x="6621819" y="3061566"/>
              <a:ext cx="29946" cy="33849"/>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0"/>
            <p:cNvSpPr/>
            <p:nvPr/>
          </p:nvSpPr>
          <p:spPr>
            <a:xfrm>
              <a:off x="4881031" y="1712759"/>
              <a:ext cx="34702" cy="23957"/>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0"/>
            <p:cNvSpPr/>
            <p:nvPr/>
          </p:nvSpPr>
          <p:spPr>
            <a:xfrm>
              <a:off x="6165379" y="3017714"/>
              <a:ext cx="31684" cy="23593"/>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0"/>
            <p:cNvSpPr/>
            <p:nvPr/>
          </p:nvSpPr>
          <p:spPr>
            <a:xfrm>
              <a:off x="6390944" y="2117524"/>
              <a:ext cx="29124" cy="26675"/>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0"/>
            <p:cNvSpPr/>
            <p:nvPr/>
          </p:nvSpPr>
          <p:spPr>
            <a:xfrm>
              <a:off x="4412945" y="2158389"/>
              <a:ext cx="33881" cy="7975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0"/>
            <p:cNvSpPr/>
            <p:nvPr/>
          </p:nvSpPr>
          <p:spPr>
            <a:xfrm>
              <a:off x="4639885" y="2288649"/>
              <a:ext cx="59275" cy="28697"/>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0"/>
            <p:cNvSpPr/>
            <p:nvPr/>
          </p:nvSpPr>
          <p:spPr>
            <a:xfrm>
              <a:off x="4776166" y="2296487"/>
              <a:ext cx="31968" cy="23767"/>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0"/>
            <p:cNvSpPr/>
            <p:nvPr/>
          </p:nvSpPr>
          <p:spPr>
            <a:xfrm>
              <a:off x="4327485" y="2210806"/>
              <a:ext cx="28397" cy="24130"/>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6" name="Google Shape;2136;p40"/>
          <p:cNvSpPr txBox="1">
            <a:spLocks noGrp="1"/>
          </p:cNvSpPr>
          <p:nvPr>
            <p:ph type="title"/>
          </p:nvPr>
        </p:nvSpPr>
        <p:spPr>
          <a:xfrm>
            <a:off x="1162173" y="548382"/>
            <a:ext cx="6614694"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Links </a:t>
            </a:r>
            <a:br>
              <a:rPr lang="en" dirty="0"/>
            </a:br>
            <a:r>
              <a:rPr lang="en" sz="1400" dirty="0"/>
              <a:t>and credits to all the free tools we have used</a:t>
            </a:r>
            <a:br>
              <a:rPr lang="en" dirty="0"/>
            </a:br>
            <a:endParaRPr dirty="0"/>
          </a:p>
        </p:txBody>
      </p:sp>
      <p:grpSp>
        <p:nvGrpSpPr>
          <p:cNvPr id="2138" name="Google Shape;2138;p40"/>
          <p:cNvGrpSpPr/>
          <p:nvPr/>
        </p:nvGrpSpPr>
        <p:grpSpPr>
          <a:xfrm>
            <a:off x="533725" y="2346000"/>
            <a:ext cx="1635600" cy="756225"/>
            <a:chOff x="533725" y="2346000"/>
            <a:chExt cx="1635600" cy="756225"/>
          </a:xfrm>
        </p:grpSpPr>
        <p:sp>
          <p:nvSpPr>
            <p:cNvPr id="2139" name="Google Shape;2139;p40">
              <a:hlinkClick r:id="rId3"/>
            </p:cNvPr>
            <p:cNvSpPr txBox="1"/>
            <p:nvPr/>
          </p:nvSpPr>
          <p:spPr>
            <a:xfrm>
              <a:off x="533725" y="2583526"/>
              <a:ext cx="1635600" cy="51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Fira Sans"/>
                  <a:ea typeface="Fira Sans"/>
                  <a:cs typeface="Fira Sans"/>
                  <a:sym typeface="Fira Sans"/>
                  <a:hlinkClick r:id="rId3"/>
                </a:rPr>
                <a:t>Trello board</a:t>
              </a:r>
              <a:endParaRPr sz="1200" dirty="0">
                <a:solidFill>
                  <a:schemeClr val="dk1"/>
                </a:solidFill>
                <a:latin typeface="Fira Sans"/>
                <a:ea typeface="Fira Sans"/>
                <a:cs typeface="Fira Sans"/>
                <a:sym typeface="Fira Sans"/>
              </a:endParaRPr>
            </a:p>
          </p:txBody>
        </p:sp>
        <p:sp>
          <p:nvSpPr>
            <p:cNvPr id="2140" name="Google Shape;2140;p40"/>
            <p:cNvSpPr txBox="1"/>
            <p:nvPr/>
          </p:nvSpPr>
          <p:spPr>
            <a:xfrm>
              <a:off x="533725" y="2346000"/>
              <a:ext cx="1635600" cy="31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2"/>
                  </a:solidFill>
                  <a:latin typeface="Fira Sans Extra Condensed Medium"/>
                  <a:ea typeface="Fira Sans Extra Condensed Medium"/>
                  <a:cs typeface="Fira Sans Extra Condensed Medium"/>
                  <a:sym typeface="Fira Sans Extra Condensed Medium"/>
                </a:rPr>
                <a:t>Trello</a:t>
              </a:r>
              <a:endParaRPr sz="2000" dirty="0">
                <a:solidFill>
                  <a:schemeClr val="accent2"/>
                </a:solidFill>
                <a:latin typeface="Fira Sans Extra Condensed Medium"/>
                <a:ea typeface="Fira Sans Extra Condensed Medium"/>
                <a:cs typeface="Fira Sans Extra Condensed Medium"/>
                <a:sym typeface="Fira Sans Extra Condensed Medium"/>
              </a:endParaRPr>
            </a:p>
          </p:txBody>
        </p:sp>
      </p:grpSp>
      <p:grpSp>
        <p:nvGrpSpPr>
          <p:cNvPr id="2143" name="Google Shape;2143;p40"/>
          <p:cNvGrpSpPr/>
          <p:nvPr/>
        </p:nvGrpSpPr>
        <p:grpSpPr>
          <a:xfrm>
            <a:off x="533725" y="3279950"/>
            <a:ext cx="1635600" cy="756225"/>
            <a:chOff x="533725" y="3279950"/>
            <a:chExt cx="1635600" cy="756225"/>
          </a:xfrm>
        </p:grpSpPr>
        <p:sp>
          <p:nvSpPr>
            <p:cNvPr id="2144" name="Google Shape;2144;p40"/>
            <p:cNvSpPr txBox="1"/>
            <p:nvPr/>
          </p:nvSpPr>
          <p:spPr>
            <a:xfrm>
              <a:off x="533725" y="3517475"/>
              <a:ext cx="1635600" cy="51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Fira Sans"/>
                  <a:ea typeface="Fira Sans"/>
                  <a:cs typeface="Fira Sans"/>
                  <a:sym typeface="Fira Sans"/>
                  <a:hlinkClick r:id="rId4"/>
                </a:rPr>
                <a:t>InMotion project</a:t>
              </a:r>
              <a:endParaRPr sz="1200" dirty="0">
                <a:solidFill>
                  <a:schemeClr val="dk1"/>
                </a:solidFill>
                <a:latin typeface="Fira Sans"/>
                <a:ea typeface="Fira Sans"/>
                <a:cs typeface="Fira Sans"/>
                <a:sym typeface="Fira Sans"/>
              </a:endParaRPr>
            </a:p>
          </p:txBody>
        </p:sp>
        <p:sp>
          <p:nvSpPr>
            <p:cNvPr id="2145" name="Google Shape;2145;p40"/>
            <p:cNvSpPr txBox="1"/>
            <p:nvPr/>
          </p:nvSpPr>
          <p:spPr>
            <a:xfrm>
              <a:off x="533725" y="3279950"/>
              <a:ext cx="1635600" cy="31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3"/>
                  </a:solidFill>
                  <a:latin typeface="Fira Sans Extra Condensed Medium"/>
                  <a:ea typeface="Fira Sans Extra Condensed Medium"/>
                  <a:cs typeface="Fira Sans Extra Condensed Medium"/>
                  <a:sym typeface="Fira Sans Extra Condensed Medium"/>
                </a:rPr>
                <a:t>GitHub</a:t>
              </a:r>
              <a:endParaRPr sz="2000" dirty="0">
                <a:solidFill>
                  <a:schemeClr val="accent3"/>
                </a:solidFill>
                <a:latin typeface="Fira Sans Extra Condensed Medium"/>
                <a:ea typeface="Fira Sans Extra Condensed Medium"/>
                <a:cs typeface="Fira Sans Extra Condensed Medium"/>
                <a:sym typeface="Fira Sans Extra Condensed Medium"/>
              </a:endParaRPr>
            </a:p>
          </p:txBody>
        </p:sp>
      </p:grpSp>
      <p:grpSp>
        <p:nvGrpSpPr>
          <p:cNvPr id="2148" name="Google Shape;2148;p40"/>
          <p:cNvGrpSpPr/>
          <p:nvPr/>
        </p:nvGrpSpPr>
        <p:grpSpPr>
          <a:xfrm>
            <a:off x="6974625" y="2345999"/>
            <a:ext cx="1635650" cy="756234"/>
            <a:chOff x="6974625" y="2345999"/>
            <a:chExt cx="1635650" cy="756234"/>
          </a:xfrm>
        </p:grpSpPr>
        <p:sp>
          <p:nvSpPr>
            <p:cNvPr id="2149" name="Google Shape;2149;p40"/>
            <p:cNvSpPr txBox="1"/>
            <p:nvPr/>
          </p:nvSpPr>
          <p:spPr>
            <a:xfrm>
              <a:off x="6974675" y="2583534"/>
              <a:ext cx="1635600" cy="518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dk1"/>
                  </a:solidFill>
                  <a:latin typeface="Fira Sans"/>
                  <a:ea typeface="Fira Sans"/>
                  <a:cs typeface="Fira Sans"/>
                  <a:sym typeface="Fira Sans"/>
                  <a:hlinkClick r:id="rId5"/>
                </a:rPr>
                <a:t>Marvel</a:t>
              </a:r>
              <a:endParaRPr lang="en" sz="1200" dirty="0">
                <a:solidFill>
                  <a:schemeClr val="dk1"/>
                </a:solidFill>
                <a:latin typeface="Fira Sans"/>
                <a:ea typeface="Fira Sans"/>
                <a:cs typeface="Fira Sans"/>
                <a:sym typeface="Fira Sans"/>
              </a:endParaRPr>
            </a:p>
            <a:p>
              <a:pPr marL="0" lvl="0" indent="0" algn="r" rtl="0">
                <a:spcBef>
                  <a:spcPts val="0"/>
                </a:spcBef>
                <a:spcAft>
                  <a:spcPts val="0"/>
                </a:spcAft>
                <a:buNone/>
              </a:pPr>
              <a:r>
                <a:rPr lang="fi-FI" sz="1200" dirty="0">
                  <a:solidFill>
                    <a:schemeClr val="dk1"/>
                  </a:solidFill>
                  <a:latin typeface="Fira Sans"/>
                  <a:ea typeface="Fira Sans"/>
                  <a:cs typeface="Fira Sans"/>
                  <a:sym typeface="Fira Sans"/>
                  <a:hlinkClick r:id="rId6"/>
                </a:rPr>
                <a:t>XD version 1</a:t>
              </a:r>
              <a:endParaRPr lang="fi-FI" sz="1200" dirty="0">
                <a:solidFill>
                  <a:schemeClr val="dk1"/>
                </a:solidFill>
                <a:latin typeface="Fira Sans"/>
                <a:ea typeface="Fira Sans"/>
                <a:cs typeface="Fira Sans"/>
                <a:sym typeface="Fira Sans"/>
              </a:endParaRPr>
            </a:p>
            <a:p>
              <a:pPr marL="0" lvl="0" indent="0" algn="r" rtl="0">
                <a:spcBef>
                  <a:spcPts val="0"/>
                </a:spcBef>
                <a:spcAft>
                  <a:spcPts val="0"/>
                </a:spcAft>
                <a:buNone/>
              </a:pPr>
              <a:r>
                <a:rPr lang="fi-FI" sz="1200" dirty="0">
                  <a:solidFill>
                    <a:schemeClr val="dk1"/>
                  </a:solidFill>
                  <a:latin typeface="Fira Sans"/>
                  <a:ea typeface="Fira Sans"/>
                  <a:cs typeface="Fira Sans"/>
                  <a:sym typeface="Fira Sans"/>
                  <a:hlinkClick r:id="rId7"/>
                </a:rPr>
                <a:t>XD version 2</a:t>
              </a:r>
              <a:endParaRPr sz="1200" dirty="0">
                <a:solidFill>
                  <a:schemeClr val="dk1"/>
                </a:solidFill>
                <a:latin typeface="Fira Sans"/>
                <a:ea typeface="Fira Sans"/>
                <a:cs typeface="Fira Sans"/>
                <a:sym typeface="Fira Sans"/>
              </a:endParaRPr>
            </a:p>
          </p:txBody>
        </p:sp>
        <p:sp>
          <p:nvSpPr>
            <p:cNvPr id="2150" name="Google Shape;2150;p40"/>
            <p:cNvSpPr txBox="1"/>
            <p:nvPr/>
          </p:nvSpPr>
          <p:spPr>
            <a:xfrm>
              <a:off x="6974625" y="2345999"/>
              <a:ext cx="1635600" cy="313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accent5"/>
                  </a:solidFill>
                  <a:latin typeface="Fira Sans Extra Condensed Medium"/>
                  <a:ea typeface="Fira Sans Extra Condensed Medium"/>
                  <a:cs typeface="Fira Sans Extra Condensed Medium"/>
                  <a:sym typeface="Fira Sans Extra Condensed Medium"/>
                </a:rPr>
                <a:t>AnyChart</a:t>
              </a:r>
              <a:endParaRPr sz="2000" dirty="0">
                <a:solidFill>
                  <a:schemeClr val="accent5"/>
                </a:solidFill>
                <a:latin typeface="Fira Sans Extra Condensed Medium"/>
                <a:ea typeface="Fira Sans Extra Condensed Medium"/>
                <a:cs typeface="Fira Sans Extra Condensed Medium"/>
                <a:sym typeface="Fira Sans Extra Condensed Medium"/>
              </a:endParaRPr>
            </a:p>
          </p:txBody>
        </p:sp>
      </p:grpSp>
      <p:grpSp>
        <p:nvGrpSpPr>
          <p:cNvPr id="2153" name="Google Shape;2153;p40"/>
          <p:cNvGrpSpPr/>
          <p:nvPr/>
        </p:nvGrpSpPr>
        <p:grpSpPr>
          <a:xfrm>
            <a:off x="6974625" y="1412050"/>
            <a:ext cx="1635650" cy="756239"/>
            <a:chOff x="6974625" y="1412050"/>
            <a:chExt cx="1635650" cy="756239"/>
          </a:xfrm>
        </p:grpSpPr>
        <p:sp>
          <p:nvSpPr>
            <p:cNvPr id="2154" name="Google Shape;2154;p40">
              <a:hlinkClick r:id="rId8"/>
            </p:cNvPr>
            <p:cNvSpPr txBox="1"/>
            <p:nvPr/>
          </p:nvSpPr>
          <p:spPr>
            <a:xfrm>
              <a:off x="6974675" y="1649589"/>
              <a:ext cx="1635600" cy="518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dk1"/>
                  </a:solidFill>
                  <a:latin typeface="Fira Sans"/>
                  <a:ea typeface="Fira Sans"/>
                  <a:cs typeface="Fira Sans"/>
                  <a:sym typeface="Fira Sans"/>
                  <a:hlinkClick r:id="rId8"/>
                </a:rPr>
                <a:t>Designing</a:t>
              </a:r>
              <a:endParaRPr sz="1200" dirty="0">
                <a:solidFill>
                  <a:schemeClr val="dk1"/>
                </a:solidFill>
                <a:latin typeface="Fira Sans"/>
                <a:ea typeface="Fira Sans"/>
                <a:cs typeface="Fira Sans"/>
                <a:sym typeface="Fira Sans"/>
              </a:endParaRPr>
            </a:p>
          </p:txBody>
        </p:sp>
        <p:sp>
          <p:nvSpPr>
            <p:cNvPr id="2155" name="Google Shape;2155;p40"/>
            <p:cNvSpPr txBox="1"/>
            <p:nvPr/>
          </p:nvSpPr>
          <p:spPr>
            <a:xfrm>
              <a:off x="6974625" y="1412050"/>
              <a:ext cx="1635600" cy="313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accent4"/>
                  </a:solidFill>
                  <a:latin typeface="Fira Sans Extra Condensed Medium"/>
                  <a:ea typeface="Fira Sans Extra Condensed Medium"/>
                  <a:cs typeface="Fira Sans Extra Condensed Medium"/>
                  <a:sym typeface="Fira Sans Extra Condensed Medium"/>
                </a:rPr>
                <a:t>Weather API</a:t>
              </a:r>
              <a:endParaRPr sz="2000" dirty="0">
                <a:solidFill>
                  <a:schemeClr val="accent4"/>
                </a:solidFill>
                <a:latin typeface="Fira Sans Extra Condensed Medium"/>
                <a:ea typeface="Fira Sans Extra Condensed Medium"/>
                <a:cs typeface="Fira Sans Extra Condensed Medium"/>
                <a:sym typeface="Fira Sans Extra Condensed Medium"/>
              </a:endParaRPr>
            </a:p>
          </p:txBody>
        </p:sp>
      </p:grpSp>
      <p:grpSp>
        <p:nvGrpSpPr>
          <p:cNvPr id="2158" name="Google Shape;2158;p40"/>
          <p:cNvGrpSpPr/>
          <p:nvPr/>
        </p:nvGrpSpPr>
        <p:grpSpPr>
          <a:xfrm>
            <a:off x="533725" y="1412050"/>
            <a:ext cx="1635600" cy="756225"/>
            <a:chOff x="533725" y="1412050"/>
            <a:chExt cx="1635600" cy="756225"/>
          </a:xfrm>
        </p:grpSpPr>
        <p:sp>
          <p:nvSpPr>
            <p:cNvPr id="2159" name="Google Shape;2159;p40"/>
            <p:cNvSpPr txBox="1"/>
            <p:nvPr/>
          </p:nvSpPr>
          <p:spPr>
            <a:xfrm>
              <a:off x="533725" y="1649575"/>
              <a:ext cx="1635600" cy="51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Fira Sans"/>
                  <a:ea typeface="Fira Sans"/>
                  <a:cs typeface="Fira Sans"/>
                  <a:sym typeface="Fira Sans"/>
                  <a:hlinkClick r:id="rId9"/>
                </a:rPr>
                <a:t>Documents</a:t>
              </a:r>
              <a:endParaRPr sz="1200" dirty="0">
                <a:solidFill>
                  <a:schemeClr val="dk1"/>
                </a:solidFill>
                <a:latin typeface="Fira Sans"/>
                <a:ea typeface="Fira Sans"/>
                <a:cs typeface="Fira Sans"/>
                <a:sym typeface="Fira Sans"/>
              </a:endParaRPr>
            </a:p>
          </p:txBody>
        </p:sp>
        <p:sp>
          <p:nvSpPr>
            <p:cNvPr id="2160" name="Google Shape;2160;p40"/>
            <p:cNvSpPr txBox="1"/>
            <p:nvPr/>
          </p:nvSpPr>
          <p:spPr>
            <a:xfrm>
              <a:off x="533725" y="1412050"/>
              <a:ext cx="1635600" cy="31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1"/>
                  </a:solidFill>
                  <a:latin typeface="Fira Sans Extra Condensed Medium"/>
                  <a:ea typeface="Fira Sans Extra Condensed Medium"/>
                  <a:cs typeface="Fira Sans Extra Condensed Medium"/>
                  <a:sym typeface="Fira Sans Extra Condensed Medium"/>
                </a:rPr>
                <a:t>Google drive</a:t>
              </a:r>
              <a:endParaRPr sz="2000" dirty="0">
                <a:solidFill>
                  <a:schemeClr val="accent1"/>
                </a:solidFill>
                <a:latin typeface="Fira Sans Extra Condensed Medium"/>
                <a:ea typeface="Fira Sans Extra Condensed Medium"/>
                <a:cs typeface="Fira Sans Extra Condensed Medium"/>
                <a:sym typeface="Fira Sans Extra Condensed Medium"/>
              </a:endParaRPr>
            </a:p>
          </p:txBody>
        </p:sp>
      </p:grpSp>
      <p:grpSp>
        <p:nvGrpSpPr>
          <p:cNvPr id="2163" name="Google Shape;2163;p40"/>
          <p:cNvGrpSpPr/>
          <p:nvPr/>
        </p:nvGrpSpPr>
        <p:grpSpPr>
          <a:xfrm>
            <a:off x="6974625" y="3279948"/>
            <a:ext cx="1635650" cy="756230"/>
            <a:chOff x="6974625" y="3279948"/>
            <a:chExt cx="1635650" cy="756230"/>
          </a:xfrm>
        </p:grpSpPr>
        <p:sp>
          <p:nvSpPr>
            <p:cNvPr id="2164" name="Google Shape;2164;p40"/>
            <p:cNvSpPr txBox="1"/>
            <p:nvPr/>
          </p:nvSpPr>
          <p:spPr>
            <a:xfrm>
              <a:off x="6974675" y="3517478"/>
              <a:ext cx="1635600" cy="518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dk1"/>
                  </a:solidFill>
                  <a:latin typeface="Fira Sans"/>
                  <a:ea typeface="Fira Sans"/>
                  <a:cs typeface="Fira Sans"/>
                  <a:sym typeface="Fira Sans"/>
                  <a:hlinkClick r:id="rId10"/>
                </a:rPr>
                <a:t>Slides</a:t>
              </a:r>
              <a:endParaRPr lang="en" sz="1200" dirty="0">
                <a:solidFill>
                  <a:schemeClr val="dk1"/>
                </a:solidFill>
                <a:latin typeface="Fira Sans"/>
                <a:ea typeface="Fira Sans"/>
                <a:cs typeface="Fira Sans"/>
                <a:sym typeface="Fira Sans"/>
              </a:endParaRPr>
            </a:p>
            <a:p>
              <a:pPr marL="0" lvl="0" indent="0" algn="r" rtl="0">
                <a:spcBef>
                  <a:spcPts val="0"/>
                </a:spcBef>
                <a:spcAft>
                  <a:spcPts val="0"/>
                </a:spcAft>
                <a:buNone/>
              </a:pPr>
              <a:r>
                <a:rPr lang="en" sz="1200" dirty="0">
                  <a:solidFill>
                    <a:schemeClr val="dk1"/>
                  </a:solidFill>
                  <a:latin typeface="Fira Sans"/>
                  <a:ea typeface="Fira Sans"/>
                  <a:cs typeface="Fira Sans"/>
                  <a:sym typeface="Fira Sans"/>
                  <a:hlinkClick r:id="rId11"/>
                </a:rPr>
                <a:t>Pictures</a:t>
              </a:r>
              <a:endParaRPr sz="1200" dirty="0">
                <a:solidFill>
                  <a:schemeClr val="dk1"/>
                </a:solidFill>
                <a:latin typeface="Fira Sans"/>
                <a:ea typeface="Fira Sans"/>
                <a:cs typeface="Fira Sans"/>
                <a:sym typeface="Fira Sans"/>
              </a:endParaRPr>
            </a:p>
          </p:txBody>
        </p:sp>
        <p:sp>
          <p:nvSpPr>
            <p:cNvPr id="2165" name="Google Shape;2165;p40"/>
            <p:cNvSpPr txBox="1"/>
            <p:nvPr/>
          </p:nvSpPr>
          <p:spPr>
            <a:xfrm>
              <a:off x="6974625" y="3279948"/>
              <a:ext cx="1635600" cy="313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accent6"/>
                  </a:solidFill>
                  <a:latin typeface="Fira Sans Extra Condensed Medium"/>
                  <a:ea typeface="Fira Sans Extra Condensed Medium"/>
                  <a:cs typeface="Fira Sans Extra Condensed Medium"/>
                  <a:sym typeface="Fira Sans Extra Condensed Medium"/>
                </a:rPr>
                <a:t>Copyright</a:t>
              </a:r>
              <a:endParaRPr sz="2000" dirty="0">
                <a:solidFill>
                  <a:schemeClr val="accent6"/>
                </a:solidFill>
                <a:latin typeface="Fira Sans Extra Condensed Medium"/>
                <a:ea typeface="Fira Sans Extra Condensed Medium"/>
                <a:cs typeface="Fira Sans Extra Condensed Medium"/>
                <a:sym typeface="Fira Sans Extra Condensed Medium"/>
              </a:endParaRPr>
            </a:p>
          </p:txBody>
        </p:sp>
      </p:grpSp>
      <p:pic>
        <p:nvPicPr>
          <p:cNvPr id="85" name="Graphic 84" descr="Sun with solid fill">
            <a:extLst>
              <a:ext uri="{FF2B5EF4-FFF2-40B4-BE49-F238E27FC236}">
                <a16:creationId xmlns:a16="http://schemas.microsoft.com/office/drawing/2014/main" id="{D9D25A51-6138-4245-B879-1FF3755D9ED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106998" y="1728925"/>
            <a:ext cx="571134" cy="571134"/>
          </a:xfrm>
          <a:prstGeom prst="rect">
            <a:avLst/>
          </a:prstGeom>
        </p:spPr>
      </p:pic>
      <p:pic>
        <p:nvPicPr>
          <p:cNvPr id="86" name="Graphic 85" descr="Rain with solid fill">
            <a:extLst>
              <a:ext uri="{FF2B5EF4-FFF2-40B4-BE49-F238E27FC236}">
                <a16:creationId xmlns:a16="http://schemas.microsoft.com/office/drawing/2014/main" id="{386FE617-0D16-4453-AA8C-903A5E6E5E3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873797" y="1854500"/>
            <a:ext cx="435703" cy="435703"/>
          </a:xfrm>
          <a:prstGeom prst="rect">
            <a:avLst/>
          </a:prstGeom>
        </p:spPr>
      </p:pic>
      <p:pic>
        <p:nvPicPr>
          <p:cNvPr id="5" name="Graphic 4" descr="Fog with solid fill">
            <a:extLst>
              <a:ext uri="{FF2B5EF4-FFF2-40B4-BE49-F238E27FC236}">
                <a16:creationId xmlns:a16="http://schemas.microsoft.com/office/drawing/2014/main" id="{934AD61B-B547-4493-84D6-202BBC78118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756424" y="1924442"/>
            <a:ext cx="571134" cy="571134"/>
          </a:xfrm>
          <a:prstGeom prst="rect">
            <a:avLst/>
          </a:prstGeom>
        </p:spPr>
      </p:pic>
      <p:pic>
        <p:nvPicPr>
          <p:cNvPr id="7" name="Graphic 6" descr="Snowflake with solid fill">
            <a:extLst>
              <a:ext uri="{FF2B5EF4-FFF2-40B4-BE49-F238E27FC236}">
                <a16:creationId xmlns:a16="http://schemas.microsoft.com/office/drawing/2014/main" id="{70E0A0FD-6C8C-4509-8C7B-A16617C4656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687260" y="1367426"/>
            <a:ext cx="452000" cy="452000"/>
          </a:xfrm>
          <a:prstGeom prst="rect">
            <a:avLst/>
          </a:prstGeom>
        </p:spPr>
      </p:pic>
      <p:pic>
        <p:nvPicPr>
          <p:cNvPr id="9" name="Graphic 8" descr="Cloud With Lightning And Rain with solid fill">
            <a:extLst>
              <a:ext uri="{FF2B5EF4-FFF2-40B4-BE49-F238E27FC236}">
                <a16:creationId xmlns:a16="http://schemas.microsoft.com/office/drawing/2014/main" id="{7687844D-B3B7-49DF-A0CD-17981EBE922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4352836" y="3051222"/>
            <a:ext cx="538100" cy="538100"/>
          </a:xfrm>
          <a:prstGeom prst="rect">
            <a:avLst/>
          </a:prstGeom>
        </p:spPr>
      </p:pic>
      <p:pic>
        <p:nvPicPr>
          <p:cNvPr id="11" name="Graphic 10" descr="Windy with solid fill">
            <a:extLst>
              <a:ext uri="{FF2B5EF4-FFF2-40B4-BE49-F238E27FC236}">
                <a16:creationId xmlns:a16="http://schemas.microsoft.com/office/drawing/2014/main" id="{B4124D2C-384C-4554-A145-67824E8C0C99}"/>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5932796" y="3196060"/>
            <a:ext cx="328234" cy="3282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9"/>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 </a:t>
            </a:r>
            <a:endParaRPr dirty="0"/>
          </a:p>
        </p:txBody>
      </p:sp>
      <p:grpSp>
        <p:nvGrpSpPr>
          <p:cNvPr id="226" name="Google Shape;226;p19"/>
          <p:cNvGrpSpPr/>
          <p:nvPr/>
        </p:nvGrpSpPr>
        <p:grpSpPr>
          <a:xfrm>
            <a:off x="617950" y="2516387"/>
            <a:ext cx="2263200" cy="1467863"/>
            <a:chOff x="657525" y="2516387"/>
            <a:chExt cx="2263200" cy="1467863"/>
          </a:xfrm>
        </p:grpSpPr>
        <p:grpSp>
          <p:nvGrpSpPr>
            <p:cNvPr id="227" name="Google Shape;227;p19"/>
            <p:cNvGrpSpPr/>
            <p:nvPr/>
          </p:nvGrpSpPr>
          <p:grpSpPr>
            <a:xfrm>
              <a:off x="1587189" y="2516387"/>
              <a:ext cx="403800" cy="381861"/>
              <a:chOff x="736220" y="1563536"/>
              <a:chExt cx="378160" cy="357614"/>
            </a:xfrm>
          </p:grpSpPr>
          <p:sp>
            <p:nvSpPr>
              <p:cNvPr id="228" name="Google Shape;228;p19"/>
              <p:cNvSpPr/>
              <p:nvPr/>
            </p:nvSpPr>
            <p:spPr>
              <a:xfrm>
                <a:off x="813988" y="1658318"/>
                <a:ext cx="201048" cy="169275"/>
              </a:xfrm>
              <a:custGeom>
                <a:avLst/>
                <a:gdLst/>
                <a:ahLst/>
                <a:cxnLst/>
                <a:rect l="l" t="t" r="r" b="b"/>
                <a:pathLst>
                  <a:path w="5695" h="4795" extrusionOk="0">
                    <a:moveTo>
                      <a:pt x="3031" y="1"/>
                    </a:moveTo>
                    <a:cubicBezTo>
                      <a:pt x="2240" y="1"/>
                      <a:pt x="1446" y="378"/>
                      <a:pt x="973" y="1175"/>
                    </a:cubicBezTo>
                    <a:cubicBezTo>
                      <a:pt x="0" y="2832"/>
                      <a:pt x="1254" y="4795"/>
                      <a:pt x="3015" y="4795"/>
                    </a:cubicBezTo>
                    <a:cubicBezTo>
                      <a:pt x="3219" y="4795"/>
                      <a:pt x="3430" y="4768"/>
                      <a:pt x="3645" y="4712"/>
                    </a:cubicBezTo>
                    <a:cubicBezTo>
                      <a:pt x="4931" y="4391"/>
                      <a:pt x="5695" y="3064"/>
                      <a:pt x="5373" y="1798"/>
                    </a:cubicBezTo>
                    <a:cubicBezTo>
                      <a:pt x="5068" y="631"/>
                      <a:pt x="4052" y="1"/>
                      <a:pt x="30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9"/>
              <p:cNvSpPr/>
              <p:nvPr/>
            </p:nvSpPr>
            <p:spPr>
              <a:xfrm>
                <a:off x="736220" y="1563536"/>
                <a:ext cx="378160" cy="357614"/>
              </a:xfrm>
              <a:custGeom>
                <a:avLst/>
                <a:gdLst/>
                <a:ahLst/>
                <a:cxnLst/>
                <a:rect l="l" t="t" r="r" b="b"/>
                <a:pathLst>
                  <a:path w="10712" h="10130" extrusionOk="0">
                    <a:moveTo>
                      <a:pt x="5245" y="525"/>
                    </a:moveTo>
                    <a:lnTo>
                      <a:pt x="5225" y="545"/>
                    </a:lnTo>
                    <a:cubicBezTo>
                      <a:pt x="5239" y="545"/>
                      <a:pt x="5252" y="545"/>
                      <a:pt x="5265" y="545"/>
                    </a:cubicBezTo>
                    <a:cubicBezTo>
                      <a:pt x="7539" y="545"/>
                      <a:pt x="9467" y="2246"/>
                      <a:pt x="9747" y="4503"/>
                    </a:cubicBezTo>
                    <a:cubicBezTo>
                      <a:pt x="10048" y="6774"/>
                      <a:pt x="8601" y="8904"/>
                      <a:pt x="6371" y="9487"/>
                    </a:cubicBezTo>
                    <a:cubicBezTo>
                      <a:pt x="5989" y="9585"/>
                      <a:pt x="5607" y="9631"/>
                      <a:pt x="5230" y="9631"/>
                    </a:cubicBezTo>
                    <a:cubicBezTo>
                      <a:pt x="3209" y="9631"/>
                      <a:pt x="1370" y="8281"/>
                      <a:pt x="845" y="6232"/>
                    </a:cubicBezTo>
                    <a:cubicBezTo>
                      <a:pt x="81" y="3338"/>
                      <a:pt x="2251" y="525"/>
                      <a:pt x="5245" y="525"/>
                    </a:cubicBezTo>
                    <a:close/>
                    <a:moveTo>
                      <a:pt x="5248" y="1"/>
                    </a:moveTo>
                    <a:cubicBezTo>
                      <a:pt x="5034" y="1"/>
                      <a:pt x="4819" y="14"/>
                      <a:pt x="4602" y="42"/>
                    </a:cubicBezTo>
                    <a:cubicBezTo>
                      <a:pt x="1950" y="384"/>
                      <a:pt x="1" y="2715"/>
                      <a:pt x="182" y="5388"/>
                    </a:cubicBezTo>
                    <a:cubicBezTo>
                      <a:pt x="342" y="8060"/>
                      <a:pt x="2553" y="10130"/>
                      <a:pt x="5245" y="10130"/>
                    </a:cubicBezTo>
                    <a:cubicBezTo>
                      <a:pt x="5667" y="10130"/>
                      <a:pt x="6089" y="10070"/>
                      <a:pt x="6511" y="9969"/>
                    </a:cubicBezTo>
                    <a:cubicBezTo>
                      <a:pt x="9104" y="9306"/>
                      <a:pt x="10711" y="6734"/>
                      <a:pt x="10209" y="4102"/>
                    </a:cubicBezTo>
                    <a:cubicBezTo>
                      <a:pt x="9748" y="1704"/>
                      <a:pt x="7628" y="1"/>
                      <a:pt x="52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19"/>
            <p:cNvGrpSpPr/>
            <p:nvPr/>
          </p:nvGrpSpPr>
          <p:grpSpPr>
            <a:xfrm>
              <a:off x="657525" y="2937956"/>
              <a:ext cx="2263200" cy="1046294"/>
              <a:chOff x="657525" y="2937956"/>
              <a:chExt cx="2263200" cy="1046294"/>
            </a:xfrm>
          </p:grpSpPr>
          <p:sp>
            <p:nvSpPr>
              <p:cNvPr id="231" name="Google Shape;231;p19"/>
              <p:cNvSpPr txBox="1"/>
              <p:nvPr/>
            </p:nvSpPr>
            <p:spPr>
              <a:xfrm>
                <a:off x="657525" y="3191650"/>
                <a:ext cx="22632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dk1"/>
                  </a:solidFill>
                  <a:latin typeface="Fira Sans"/>
                  <a:ea typeface="Fira Sans"/>
                  <a:cs typeface="Fira Sans"/>
                  <a:sym typeface="Fira Sans"/>
                </a:endParaRPr>
              </a:p>
            </p:txBody>
          </p:sp>
          <p:sp>
            <p:nvSpPr>
              <p:cNvPr id="232" name="Google Shape;232;p19"/>
              <p:cNvSpPr txBox="1"/>
              <p:nvPr/>
            </p:nvSpPr>
            <p:spPr>
              <a:xfrm>
                <a:off x="1031902" y="2937956"/>
                <a:ext cx="1662820" cy="33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2"/>
                    </a:solidFill>
                    <a:latin typeface="Fira Sans Extra Condensed Medium"/>
                    <a:ea typeface="Fira Sans Extra Condensed Medium"/>
                    <a:cs typeface="Fira Sans Extra Condensed Medium"/>
                    <a:sym typeface="Fira Sans Extra Condensed Medium"/>
                  </a:rPr>
                  <a:t>Michael Carter</a:t>
                </a:r>
                <a:endParaRPr sz="2000" dirty="0">
                  <a:solidFill>
                    <a:schemeClr val="accent2"/>
                  </a:solidFill>
                  <a:latin typeface="Fira Sans Extra Condensed Medium"/>
                  <a:ea typeface="Fira Sans Extra Condensed Medium"/>
                  <a:cs typeface="Fira Sans Extra Condensed Medium"/>
                  <a:sym typeface="Fira Sans Extra Condensed Medium"/>
                </a:endParaRPr>
              </a:p>
            </p:txBody>
          </p:sp>
        </p:grpSp>
      </p:grpSp>
      <p:grpSp>
        <p:nvGrpSpPr>
          <p:cNvPr id="233" name="Google Shape;233;p19"/>
          <p:cNvGrpSpPr/>
          <p:nvPr/>
        </p:nvGrpSpPr>
        <p:grpSpPr>
          <a:xfrm>
            <a:off x="5859088" y="1928706"/>
            <a:ext cx="2888671" cy="1071869"/>
            <a:chOff x="5898663" y="1928706"/>
            <a:chExt cx="2888671" cy="1071869"/>
          </a:xfrm>
        </p:grpSpPr>
        <p:grpSp>
          <p:nvGrpSpPr>
            <p:cNvPr id="234" name="Google Shape;234;p19"/>
            <p:cNvGrpSpPr/>
            <p:nvPr/>
          </p:nvGrpSpPr>
          <p:grpSpPr>
            <a:xfrm>
              <a:off x="5898663" y="1928706"/>
              <a:ext cx="403800" cy="381861"/>
              <a:chOff x="736220" y="1563536"/>
              <a:chExt cx="378160" cy="357614"/>
            </a:xfrm>
          </p:grpSpPr>
          <p:sp>
            <p:nvSpPr>
              <p:cNvPr id="235" name="Google Shape;235;p19"/>
              <p:cNvSpPr/>
              <p:nvPr/>
            </p:nvSpPr>
            <p:spPr>
              <a:xfrm>
                <a:off x="813988" y="1658318"/>
                <a:ext cx="201048" cy="169275"/>
              </a:xfrm>
              <a:custGeom>
                <a:avLst/>
                <a:gdLst/>
                <a:ahLst/>
                <a:cxnLst/>
                <a:rect l="l" t="t" r="r" b="b"/>
                <a:pathLst>
                  <a:path w="5695" h="4795" extrusionOk="0">
                    <a:moveTo>
                      <a:pt x="3031" y="1"/>
                    </a:moveTo>
                    <a:cubicBezTo>
                      <a:pt x="2240" y="1"/>
                      <a:pt x="1446" y="378"/>
                      <a:pt x="973" y="1175"/>
                    </a:cubicBezTo>
                    <a:cubicBezTo>
                      <a:pt x="0" y="2832"/>
                      <a:pt x="1254" y="4795"/>
                      <a:pt x="3015" y="4795"/>
                    </a:cubicBezTo>
                    <a:cubicBezTo>
                      <a:pt x="3219" y="4795"/>
                      <a:pt x="3430" y="4768"/>
                      <a:pt x="3645" y="4712"/>
                    </a:cubicBezTo>
                    <a:cubicBezTo>
                      <a:pt x="4931" y="4391"/>
                      <a:pt x="5695" y="3064"/>
                      <a:pt x="5373" y="1798"/>
                    </a:cubicBezTo>
                    <a:cubicBezTo>
                      <a:pt x="5068" y="631"/>
                      <a:pt x="4052" y="1"/>
                      <a:pt x="30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a:off x="736220" y="1563536"/>
                <a:ext cx="378160" cy="357614"/>
              </a:xfrm>
              <a:custGeom>
                <a:avLst/>
                <a:gdLst/>
                <a:ahLst/>
                <a:cxnLst/>
                <a:rect l="l" t="t" r="r" b="b"/>
                <a:pathLst>
                  <a:path w="10712" h="10130" extrusionOk="0">
                    <a:moveTo>
                      <a:pt x="5245" y="525"/>
                    </a:moveTo>
                    <a:lnTo>
                      <a:pt x="5225" y="545"/>
                    </a:lnTo>
                    <a:cubicBezTo>
                      <a:pt x="5239" y="545"/>
                      <a:pt x="5252" y="545"/>
                      <a:pt x="5265" y="545"/>
                    </a:cubicBezTo>
                    <a:cubicBezTo>
                      <a:pt x="7539" y="545"/>
                      <a:pt x="9467" y="2246"/>
                      <a:pt x="9747" y="4503"/>
                    </a:cubicBezTo>
                    <a:cubicBezTo>
                      <a:pt x="10048" y="6774"/>
                      <a:pt x="8601" y="8904"/>
                      <a:pt x="6371" y="9487"/>
                    </a:cubicBezTo>
                    <a:cubicBezTo>
                      <a:pt x="5989" y="9585"/>
                      <a:pt x="5607" y="9631"/>
                      <a:pt x="5230" y="9631"/>
                    </a:cubicBezTo>
                    <a:cubicBezTo>
                      <a:pt x="3209" y="9631"/>
                      <a:pt x="1370" y="8281"/>
                      <a:pt x="845" y="6232"/>
                    </a:cubicBezTo>
                    <a:cubicBezTo>
                      <a:pt x="81" y="3338"/>
                      <a:pt x="2251" y="525"/>
                      <a:pt x="5245" y="525"/>
                    </a:cubicBezTo>
                    <a:close/>
                    <a:moveTo>
                      <a:pt x="5248" y="1"/>
                    </a:moveTo>
                    <a:cubicBezTo>
                      <a:pt x="5034" y="1"/>
                      <a:pt x="4819" y="14"/>
                      <a:pt x="4602" y="42"/>
                    </a:cubicBezTo>
                    <a:cubicBezTo>
                      <a:pt x="1950" y="384"/>
                      <a:pt x="1" y="2715"/>
                      <a:pt x="182" y="5388"/>
                    </a:cubicBezTo>
                    <a:cubicBezTo>
                      <a:pt x="342" y="8060"/>
                      <a:pt x="2553" y="10130"/>
                      <a:pt x="5245" y="10130"/>
                    </a:cubicBezTo>
                    <a:cubicBezTo>
                      <a:pt x="5667" y="10130"/>
                      <a:pt x="6089" y="10070"/>
                      <a:pt x="6511" y="9969"/>
                    </a:cubicBezTo>
                    <a:cubicBezTo>
                      <a:pt x="9104" y="9306"/>
                      <a:pt x="10711" y="6734"/>
                      <a:pt x="10209" y="4102"/>
                    </a:cubicBezTo>
                    <a:cubicBezTo>
                      <a:pt x="9748" y="1704"/>
                      <a:pt x="7628" y="1"/>
                      <a:pt x="52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19"/>
            <p:cNvGrpSpPr/>
            <p:nvPr/>
          </p:nvGrpSpPr>
          <p:grpSpPr>
            <a:xfrm>
              <a:off x="6302413" y="1954288"/>
              <a:ext cx="2484921" cy="1046287"/>
              <a:chOff x="6302413" y="1954288"/>
              <a:chExt cx="2484921" cy="1046287"/>
            </a:xfrm>
          </p:grpSpPr>
          <p:sp>
            <p:nvSpPr>
              <p:cNvPr id="238" name="Google Shape;238;p19"/>
              <p:cNvSpPr txBox="1"/>
              <p:nvPr/>
            </p:nvSpPr>
            <p:spPr>
              <a:xfrm>
                <a:off x="6302426" y="2207975"/>
                <a:ext cx="2263200" cy="7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dirty="0">
                  <a:solidFill>
                    <a:schemeClr val="dk1"/>
                  </a:solidFill>
                  <a:latin typeface="Fira Sans"/>
                  <a:ea typeface="Fira Sans"/>
                  <a:cs typeface="Fira Sans"/>
                  <a:sym typeface="Fira Sans"/>
                </a:endParaRPr>
              </a:p>
            </p:txBody>
          </p:sp>
          <p:sp>
            <p:nvSpPr>
              <p:cNvPr id="239" name="Google Shape;239;p19"/>
              <p:cNvSpPr txBox="1"/>
              <p:nvPr/>
            </p:nvSpPr>
            <p:spPr>
              <a:xfrm>
                <a:off x="6302413" y="1954288"/>
                <a:ext cx="2484921" cy="33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5"/>
                    </a:solidFill>
                    <a:latin typeface="Fira Sans Extra Condensed Medium"/>
                    <a:ea typeface="Fira Sans Extra Condensed Medium"/>
                    <a:cs typeface="Fira Sans Extra Condensed Medium"/>
                    <a:sym typeface="Fira Sans Extra Condensed Medium"/>
                  </a:rPr>
                  <a:t>Patricie Suppala</a:t>
                </a:r>
                <a:endParaRPr sz="2000" dirty="0">
                  <a:solidFill>
                    <a:schemeClr val="accent5"/>
                  </a:solidFill>
                  <a:latin typeface="Fira Sans Extra Condensed Medium"/>
                  <a:ea typeface="Fira Sans Extra Condensed Medium"/>
                  <a:cs typeface="Fira Sans Extra Condensed Medium"/>
                  <a:sym typeface="Fira Sans Extra Condensed Medium"/>
                </a:endParaRPr>
              </a:p>
            </p:txBody>
          </p:sp>
        </p:grpSp>
      </p:grpSp>
      <p:grpSp>
        <p:nvGrpSpPr>
          <p:cNvPr id="247" name="Google Shape;247;p19"/>
          <p:cNvGrpSpPr/>
          <p:nvPr/>
        </p:nvGrpSpPr>
        <p:grpSpPr>
          <a:xfrm>
            <a:off x="1710650" y="1133517"/>
            <a:ext cx="4350375" cy="4339933"/>
            <a:chOff x="1750225" y="1133517"/>
            <a:chExt cx="4350375" cy="4339933"/>
          </a:xfrm>
        </p:grpSpPr>
        <p:grpSp>
          <p:nvGrpSpPr>
            <p:cNvPr id="248" name="Google Shape;248;p19"/>
            <p:cNvGrpSpPr/>
            <p:nvPr/>
          </p:nvGrpSpPr>
          <p:grpSpPr>
            <a:xfrm>
              <a:off x="3748546" y="1374765"/>
              <a:ext cx="1638424" cy="3001251"/>
              <a:chOff x="3629926" y="1218490"/>
              <a:chExt cx="1884763" cy="3452491"/>
            </a:xfrm>
          </p:grpSpPr>
          <p:sp>
            <p:nvSpPr>
              <p:cNvPr id="250" name="Google Shape;250;p19"/>
              <p:cNvSpPr/>
              <p:nvPr/>
            </p:nvSpPr>
            <p:spPr>
              <a:xfrm>
                <a:off x="3629926" y="1218490"/>
                <a:ext cx="1884763" cy="3452491"/>
              </a:xfrm>
              <a:custGeom>
                <a:avLst/>
                <a:gdLst/>
                <a:ahLst/>
                <a:cxnLst/>
                <a:rect l="l" t="t" r="r" b="b"/>
                <a:pathLst>
                  <a:path w="53514" h="86469" extrusionOk="0">
                    <a:moveTo>
                      <a:pt x="27892" y="10209"/>
                    </a:moveTo>
                    <a:lnTo>
                      <a:pt x="27892" y="19915"/>
                    </a:lnTo>
                    <a:lnTo>
                      <a:pt x="9506" y="19915"/>
                    </a:lnTo>
                    <a:lnTo>
                      <a:pt x="11334" y="16016"/>
                    </a:lnTo>
                    <a:lnTo>
                      <a:pt x="22085" y="16016"/>
                    </a:lnTo>
                    <a:lnTo>
                      <a:pt x="27892" y="10209"/>
                    </a:lnTo>
                    <a:close/>
                    <a:moveTo>
                      <a:pt x="32896" y="13685"/>
                    </a:moveTo>
                    <a:lnTo>
                      <a:pt x="32896" y="19915"/>
                    </a:lnTo>
                    <a:lnTo>
                      <a:pt x="29500" y="19915"/>
                    </a:lnTo>
                    <a:lnTo>
                      <a:pt x="29500" y="13685"/>
                    </a:lnTo>
                    <a:close/>
                    <a:moveTo>
                      <a:pt x="42200" y="6732"/>
                    </a:moveTo>
                    <a:lnTo>
                      <a:pt x="49153" y="14409"/>
                    </a:lnTo>
                    <a:lnTo>
                      <a:pt x="40572" y="19935"/>
                    </a:lnTo>
                    <a:lnTo>
                      <a:pt x="33700" y="19935"/>
                    </a:lnTo>
                    <a:lnTo>
                      <a:pt x="33700" y="13484"/>
                    </a:lnTo>
                    <a:lnTo>
                      <a:pt x="42200" y="6732"/>
                    </a:lnTo>
                    <a:close/>
                    <a:moveTo>
                      <a:pt x="33800" y="21522"/>
                    </a:moveTo>
                    <a:lnTo>
                      <a:pt x="33800" y="26526"/>
                    </a:lnTo>
                    <a:lnTo>
                      <a:pt x="28194" y="26526"/>
                    </a:lnTo>
                    <a:lnTo>
                      <a:pt x="28194" y="21522"/>
                    </a:lnTo>
                    <a:close/>
                    <a:moveTo>
                      <a:pt x="27390" y="21522"/>
                    </a:moveTo>
                    <a:lnTo>
                      <a:pt x="27390" y="28555"/>
                    </a:lnTo>
                    <a:lnTo>
                      <a:pt x="21723" y="28555"/>
                    </a:lnTo>
                    <a:lnTo>
                      <a:pt x="23612" y="21522"/>
                    </a:lnTo>
                    <a:close/>
                    <a:moveTo>
                      <a:pt x="41276" y="21382"/>
                    </a:moveTo>
                    <a:lnTo>
                      <a:pt x="51665" y="25923"/>
                    </a:lnTo>
                    <a:lnTo>
                      <a:pt x="47947" y="29801"/>
                    </a:lnTo>
                    <a:lnTo>
                      <a:pt x="40954" y="26546"/>
                    </a:lnTo>
                    <a:lnTo>
                      <a:pt x="40874" y="26506"/>
                    </a:lnTo>
                    <a:lnTo>
                      <a:pt x="34584" y="26506"/>
                    </a:lnTo>
                    <a:lnTo>
                      <a:pt x="34584" y="21522"/>
                    </a:lnTo>
                    <a:lnTo>
                      <a:pt x="41034" y="21522"/>
                    </a:lnTo>
                    <a:lnTo>
                      <a:pt x="41276" y="21382"/>
                    </a:lnTo>
                    <a:close/>
                    <a:moveTo>
                      <a:pt x="33800" y="27330"/>
                    </a:moveTo>
                    <a:lnTo>
                      <a:pt x="33800" y="31851"/>
                    </a:lnTo>
                    <a:lnTo>
                      <a:pt x="28194" y="31851"/>
                    </a:lnTo>
                    <a:lnTo>
                      <a:pt x="28194" y="27330"/>
                    </a:lnTo>
                    <a:close/>
                    <a:moveTo>
                      <a:pt x="40391" y="27330"/>
                    </a:moveTo>
                    <a:lnTo>
                      <a:pt x="40391" y="31851"/>
                    </a:lnTo>
                    <a:lnTo>
                      <a:pt x="34584" y="31851"/>
                    </a:lnTo>
                    <a:lnTo>
                      <a:pt x="34584" y="27330"/>
                    </a:lnTo>
                    <a:close/>
                    <a:moveTo>
                      <a:pt x="11676" y="21522"/>
                    </a:moveTo>
                    <a:lnTo>
                      <a:pt x="11676" y="33298"/>
                    </a:lnTo>
                    <a:lnTo>
                      <a:pt x="3216" y="33298"/>
                    </a:lnTo>
                    <a:lnTo>
                      <a:pt x="8742" y="21522"/>
                    </a:lnTo>
                    <a:close/>
                    <a:moveTo>
                      <a:pt x="21944" y="21522"/>
                    </a:moveTo>
                    <a:lnTo>
                      <a:pt x="18769" y="33298"/>
                    </a:lnTo>
                    <a:lnTo>
                      <a:pt x="12480" y="33298"/>
                    </a:lnTo>
                    <a:lnTo>
                      <a:pt x="12480" y="21522"/>
                    </a:lnTo>
                    <a:close/>
                    <a:moveTo>
                      <a:pt x="27390" y="29359"/>
                    </a:moveTo>
                    <a:lnTo>
                      <a:pt x="27390" y="35086"/>
                    </a:lnTo>
                    <a:lnTo>
                      <a:pt x="19955" y="35086"/>
                    </a:lnTo>
                    <a:lnTo>
                      <a:pt x="21502" y="29359"/>
                    </a:lnTo>
                    <a:close/>
                    <a:moveTo>
                      <a:pt x="40391" y="32655"/>
                    </a:moveTo>
                    <a:lnTo>
                      <a:pt x="40391" y="35086"/>
                    </a:lnTo>
                    <a:lnTo>
                      <a:pt x="28194" y="35086"/>
                    </a:lnTo>
                    <a:lnTo>
                      <a:pt x="28194" y="32655"/>
                    </a:lnTo>
                    <a:close/>
                    <a:moveTo>
                      <a:pt x="8420" y="34102"/>
                    </a:moveTo>
                    <a:lnTo>
                      <a:pt x="8420" y="40552"/>
                    </a:lnTo>
                    <a:lnTo>
                      <a:pt x="1970" y="35930"/>
                    </a:lnTo>
                    <a:lnTo>
                      <a:pt x="2834" y="34102"/>
                    </a:lnTo>
                    <a:close/>
                    <a:moveTo>
                      <a:pt x="14368" y="34102"/>
                    </a:moveTo>
                    <a:lnTo>
                      <a:pt x="14368" y="44812"/>
                    </a:lnTo>
                    <a:lnTo>
                      <a:pt x="9224" y="41115"/>
                    </a:lnTo>
                    <a:lnTo>
                      <a:pt x="9224" y="34102"/>
                    </a:lnTo>
                    <a:close/>
                    <a:moveTo>
                      <a:pt x="18568" y="34102"/>
                    </a:moveTo>
                    <a:lnTo>
                      <a:pt x="15474" y="45616"/>
                    </a:lnTo>
                    <a:lnTo>
                      <a:pt x="15172" y="45415"/>
                    </a:lnTo>
                    <a:lnTo>
                      <a:pt x="15172" y="34102"/>
                    </a:lnTo>
                    <a:close/>
                    <a:moveTo>
                      <a:pt x="40612" y="36694"/>
                    </a:moveTo>
                    <a:lnTo>
                      <a:pt x="44491" y="38643"/>
                    </a:lnTo>
                    <a:lnTo>
                      <a:pt x="44491" y="48751"/>
                    </a:lnTo>
                    <a:lnTo>
                      <a:pt x="28174" y="48751"/>
                    </a:lnTo>
                    <a:lnTo>
                      <a:pt x="31509" y="36694"/>
                    </a:lnTo>
                    <a:close/>
                    <a:moveTo>
                      <a:pt x="29862" y="36694"/>
                    </a:moveTo>
                    <a:lnTo>
                      <a:pt x="28596" y="41235"/>
                    </a:lnTo>
                    <a:lnTo>
                      <a:pt x="25782" y="41235"/>
                    </a:lnTo>
                    <a:cubicBezTo>
                      <a:pt x="24516" y="41235"/>
                      <a:pt x="23471" y="42260"/>
                      <a:pt x="23471" y="43526"/>
                    </a:cubicBezTo>
                    <a:lnTo>
                      <a:pt x="23471" y="44752"/>
                    </a:lnTo>
                    <a:cubicBezTo>
                      <a:pt x="23471" y="45254"/>
                      <a:pt x="23070" y="45676"/>
                      <a:pt x="22547" y="45676"/>
                    </a:cubicBezTo>
                    <a:lnTo>
                      <a:pt x="21000" y="45676"/>
                    </a:lnTo>
                    <a:cubicBezTo>
                      <a:pt x="19633" y="45676"/>
                      <a:pt x="18528" y="46802"/>
                      <a:pt x="18508" y="48168"/>
                    </a:cubicBezTo>
                    <a:lnTo>
                      <a:pt x="18508" y="50599"/>
                    </a:lnTo>
                    <a:cubicBezTo>
                      <a:pt x="18508" y="51263"/>
                      <a:pt x="17965" y="51785"/>
                      <a:pt x="17322" y="51785"/>
                    </a:cubicBezTo>
                    <a:lnTo>
                      <a:pt x="15474" y="51785"/>
                    </a:lnTo>
                    <a:lnTo>
                      <a:pt x="19533" y="36694"/>
                    </a:lnTo>
                    <a:close/>
                    <a:moveTo>
                      <a:pt x="52388" y="49555"/>
                    </a:moveTo>
                    <a:lnTo>
                      <a:pt x="45958" y="52308"/>
                    </a:lnTo>
                    <a:cubicBezTo>
                      <a:pt x="42019" y="54016"/>
                      <a:pt x="37779" y="54880"/>
                      <a:pt x="33499" y="54880"/>
                    </a:cubicBezTo>
                    <a:lnTo>
                      <a:pt x="27912" y="54880"/>
                    </a:lnTo>
                    <a:cubicBezTo>
                      <a:pt x="27189" y="54880"/>
                      <a:pt x="26667" y="54176"/>
                      <a:pt x="26868" y="53493"/>
                    </a:cubicBezTo>
                    <a:lnTo>
                      <a:pt x="27953" y="49555"/>
                    </a:lnTo>
                    <a:close/>
                    <a:moveTo>
                      <a:pt x="47827" y="53252"/>
                    </a:moveTo>
                    <a:lnTo>
                      <a:pt x="47827" y="62435"/>
                    </a:lnTo>
                    <a:lnTo>
                      <a:pt x="34323" y="62435"/>
                    </a:lnTo>
                    <a:lnTo>
                      <a:pt x="34323" y="56467"/>
                    </a:lnTo>
                    <a:cubicBezTo>
                      <a:pt x="38543" y="56367"/>
                      <a:pt x="42702" y="55442"/>
                      <a:pt x="46601" y="53795"/>
                    </a:cubicBezTo>
                    <a:lnTo>
                      <a:pt x="47827" y="53252"/>
                    </a:lnTo>
                    <a:close/>
                    <a:moveTo>
                      <a:pt x="17765" y="57934"/>
                    </a:moveTo>
                    <a:lnTo>
                      <a:pt x="17765" y="62516"/>
                    </a:lnTo>
                    <a:lnTo>
                      <a:pt x="12560" y="62516"/>
                    </a:lnTo>
                    <a:lnTo>
                      <a:pt x="13786" y="57934"/>
                    </a:lnTo>
                    <a:close/>
                    <a:moveTo>
                      <a:pt x="14288" y="49936"/>
                    </a:moveTo>
                    <a:lnTo>
                      <a:pt x="9646" y="67158"/>
                    </a:lnTo>
                    <a:lnTo>
                      <a:pt x="1910" y="67158"/>
                    </a:lnTo>
                    <a:lnTo>
                      <a:pt x="1910" y="49936"/>
                    </a:lnTo>
                    <a:close/>
                    <a:moveTo>
                      <a:pt x="28375" y="41999"/>
                    </a:moveTo>
                    <a:lnTo>
                      <a:pt x="25320" y="53031"/>
                    </a:lnTo>
                    <a:cubicBezTo>
                      <a:pt x="24838" y="54759"/>
                      <a:pt x="26144" y="56447"/>
                      <a:pt x="27912" y="56447"/>
                    </a:cubicBezTo>
                    <a:lnTo>
                      <a:pt x="33519" y="56447"/>
                    </a:lnTo>
                    <a:lnTo>
                      <a:pt x="33519" y="72322"/>
                    </a:lnTo>
                    <a:lnTo>
                      <a:pt x="31007" y="72322"/>
                    </a:lnTo>
                    <a:cubicBezTo>
                      <a:pt x="28736" y="72322"/>
                      <a:pt x="26908" y="70473"/>
                      <a:pt x="26908" y="68223"/>
                    </a:cubicBezTo>
                    <a:cubicBezTo>
                      <a:pt x="26908" y="65068"/>
                      <a:pt x="24336" y="62496"/>
                      <a:pt x="21181" y="62496"/>
                    </a:cubicBezTo>
                    <a:lnTo>
                      <a:pt x="18568" y="62496"/>
                    </a:lnTo>
                    <a:lnTo>
                      <a:pt x="18568" y="57171"/>
                    </a:lnTo>
                    <a:lnTo>
                      <a:pt x="14007" y="57171"/>
                    </a:lnTo>
                    <a:lnTo>
                      <a:pt x="15233" y="52589"/>
                    </a:lnTo>
                    <a:lnTo>
                      <a:pt x="17302" y="52589"/>
                    </a:lnTo>
                    <a:cubicBezTo>
                      <a:pt x="18408" y="52589"/>
                      <a:pt x="19312" y="51685"/>
                      <a:pt x="19312" y="50579"/>
                    </a:cubicBezTo>
                    <a:lnTo>
                      <a:pt x="19312" y="48148"/>
                    </a:lnTo>
                    <a:cubicBezTo>
                      <a:pt x="19312" y="47224"/>
                      <a:pt x="20075" y="46460"/>
                      <a:pt x="21020" y="46460"/>
                    </a:cubicBezTo>
                    <a:lnTo>
                      <a:pt x="22567" y="46460"/>
                    </a:lnTo>
                    <a:cubicBezTo>
                      <a:pt x="23512" y="46460"/>
                      <a:pt x="24295" y="45676"/>
                      <a:pt x="24295" y="44732"/>
                    </a:cubicBezTo>
                    <a:lnTo>
                      <a:pt x="24295" y="43506"/>
                    </a:lnTo>
                    <a:cubicBezTo>
                      <a:pt x="24295" y="42682"/>
                      <a:pt x="24959" y="41999"/>
                      <a:pt x="25803" y="41999"/>
                    </a:cubicBezTo>
                    <a:close/>
                    <a:moveTo>
                      <a:pt x="9445" y="67961"/>
                    </a:moveTo>
                    <a:lnTo>
                      <a:pt x="8260" y="72342"/>
                    </a:lnTo>
                    <a:lnTo>
                      <a:pt x="1910" y="72342"/>
                    </a:lnTo>
                    <a:lnTo>
                      <a:pt x="1910" y="67961"/>
                    </a:lnTo>
                    <a:close/>
                    <a:moveTo>
                      <a:pt x="17081" y="1"/>
                    </a:moveTo>
                    <a:lnTo>
                      <a:pt x="11917" y="10992"/>
                    </a:lnTo>
                    <a:lnTo>
                      <a:pt x="1" y="10992"/>
                    </a:lnTo>
                    <a:lnTo>
                      <a:pt x="1" y="12580"/>
                    </a:lnTo>
                    <a:lnTo>
                      <a:pt x="11173" y="12580"/>
                    </a:lnTo>
                    <a:lnTo>
                      <a:pt x="4622" y="26526"/>
                    </a:lnTo>
                    <a:lnTo>
                      <a:pt x="1" y="26526"/>
                    </a:lnTo>
                    <a:lnTo>
                      <a:pt x="1" y="27330"/>
                    </a:lnTo>
                    <a:lnTo>
                      <a:pt x="4241" y="27330"/>
                    </a:lnTo>
                    <a:lnTo>
                      <a:pt x="644" y="34966"/>
                    </a:lnTo>
                    <a:lnTo>
                      <a:pt x="1" y="34503"/>
                    </a:lnTo>
                    <a:lnTo>
                      <a:pt x="1" y="36493"/>
                    </a:lnTo>
                    <a:lnTo>
                      <a:pt x="15012" y="47264"/>
                    </a:lnTo>
                    <a:lnTo>
                      <a:pt x="14710" y="48349"/>
                    </a:lnTo>
                    <a:lnTo>
                      <a:pt x="1" y="48349"/>
                    </a:lnTo>
                    <a:lnTo>
                      <a:pt x="1" y="49956"/>
                    </a:lnTo>
                    <a:lnTo>
                      <a:pt x="302" y="49956"/>
                    </a:lnTo>
                    <a:lnTo>
                      <a:pt x="302" y="54880"/>
                    </a:lnTo>
                    <a:lnTo>
                      <a:pt x="1" y="54880"/>
                    </a:lnTo>
                    <a:lnTo>
                      <a:pt x="1" y="55683"/>
                    </a:lnTo>
                    <a:lnTo>
                      <a:pt x="302" y="55683"/>
                    </a:lnTo>
                    <a:lnTo>
                      <a:pt x="302" y="61089"/>
                    </a:lnTo>
                    <a:lnTo>
                      <a:pt x="1" y="61089"/>
                    </a:lnTo>
                    <a:lnTo>
                      <a:pt x="1" y="61893"/>
                    </a:lnTo>
                    <a:lnTo>
                      <a:pt x="302" y="61893"/>
                    </a:lnTo>
                    <a:lnTo>
                      <a:pt x="302" y="67158"/>
                    </a:lnTo>
                    <a:lnTo>
                      <a:pt x="1" y="67158"/>
                    </a:lnTo>
                    <a:lnTo>
                      <a:pt x="1" y="67961"/>
                    </a:lnTo>
                    <a:lnTo>
                      <a:pt x="302" y="67961"/>
                    </a:lnTo>
                    <a:lnTo>
                      <a:pt x="302" y="72342"/>
                    </a:lnTo>
                    <a:lnTo>
                      <a:pt x="1" y="72342"/>
                    </a:lnTo>
                    <a:lnTo>
                      <a:pt x="1" y="73950"/>
                    </a:lnTo>
                    <a:lnTo>
                      <a:pt x="8541" y="73950"/>
                    </a:lnTo>
                    <a:lnTo>
                      <a:pt x="20096" y="85384"/>
                    </a:lnTo>
                    <a:lnTo>
                      <a:pt x="21241" y="84238"/>
                    </a:lnTo>
                    <a:lnTo>
                      <a:pt x="9767" y="72905"/>
                    </a:lnTo>
                    <a:lnTo>
                      <a:pt x="12118" y="64143"/>
                    </a:lnTo>
                    <a:lnTo>
                      <a:pt x="17765" y="64143"/>
                    </a:lnTo>
                    <a:lnTo>
                      <a:pt x="17765" y="76763"/>
                    </a:lnTo>
                    <a:lnTo>
                      <a:pt x="25622" y="76763"/>
                    </a:lnTo>
                    <a:lnTo>
                      <a:pt x="25622" y="85545"/>
                    </a:lnTo>
                    <a:lnTo>
                      <a:pt x="26425" y="85545"/>
                    </a:lnTo>
                    <a:lnTo>
                      <a:pt x="26425" y="75959"/>
                    </a:lnTo>
                    <a:lnTo>
                      <a:pt x="18568" y="75959"/>
                    </a:lnTo>
                    <a:lnTo>
                      <a:pt x="18568" y="64143"/>
                    </a:lnTo>
                    <a:lnTo>
                      <a:pt x="21181" y="64143"/>
                    </a:lnTo>
                    <a:cubicBezTo>
                      <a:pt x="23451" y="64143"/>
                      <a:pt x="25280" y="65972"/>
                      <a:pt x="25280" y="68243"/>
                    </a:cubicBezTo>
                    <a:cubicBezTo>
                      <a:pt x="25300" y="71398"/>
                      <a:pt x="27852" y="73950"/>
                      <a:pt x="31007" y="73950"/>
                    </a:cubicBezTo>
                    <a:lnTo>
                      <a:pt x="47023" y="73950"/>
                    </a:lnTo>
                    <a:lnTo>
                      <a:pt x="47023" y="86469"/>
                    </a:lnTo>
                    <a:lnTo>
                      <a:pt x="47827" y="86469"/>
                    </a:lnTo>
                    <a:lnTo>
                      <a:pt x="47827" y="73950"/>
                    </a:lnTo>
                    <a:lnTo>
                      <a:pt x="53493" y="73950"/>
                    </a:lnTo>
                    <a:lnTo>
                      <a:pt x="53493" y="72342"/>
                    </a:lnTo>
                    <a:lnTo>
                      <a:pt x="34323" y="72342"/>
                    </a:lnTo>
                    <a:lnTo>
                      <a:pt x="34323" y="63259"/>
                    </a:lnTo>
                    <a:lnTo>
                      <a:pt x="53493" y="63259"/>
                    </a:lnTo>
                    <a:lnTo>
                      <a:pt x="53493" y="62455"/>
                    </a:lnTo>
                    <a:lnTo>
                      <a:pt x="48630" y="62455"/>
                    </a:lnTo>
                    <a:lnTo>
                      <a:pt x="48630" y="52910"/>
                    </a:lnTo>
                    <a:lnTo>
                      <a:pt x="52951" y="51042"/>
                    </a:lnTo>
                    <a:lnTo>
                      <a:pt x="52710" y="51685"/>
                    </a:lnTo>
                    <a:lnTo>
                      <a:pt x="53453" y="51986"/>
                    </a:lnTo>
                    <a:lnTo>
                      <a:pt x="53513" y="51886"/>
                    </a:lnTo>
                    <a:lnTo>
                      <a:pt x="53513" y="48751"/>
                    </a:lnTo>
                    <a:lnTo>
                      <a:pt x="45315" y="48751"/>
                    </a:lnTo>
                    <a:lnTo>
                      <a:pt x="45315" y="39065"/>
                    </a:lnTo>
                    <a:lnTo>
                      <a:pt x="50539" y="41697"/>
                    </a:lnTo>
                    <a:cubicBezTo>
                      <a:pt x="51484" y="42160"/>
                      <a:pt x="52468" y="42541"/>
                      <a:pt x="53513" y="42803"/>
                    </a:cubicBezTo>
                    <a:lnTo>
                      <a:pt x="53513" y="41135"/>
                    </a:lnTo>
                    <a:cubicBezTo>
                      <a:pt x="52730" y="40914"/>
                      <a:pt x="51966" y="40612"/>
                      <a:pt x="51263" y="40251"/>
                    </a:cubicBezTo>
                    <a:lnTo>
                      <a:pt x="41215" y="35187"/>
                    </a:lnTo>
                    <a:lnTo>
                      <a:pt x="41215" y="27551"/>
                    </a:lnTo>
                    <a:lnTo>
                      <a:pt x="53493" y="33298"/>
                    </a:lnTo>
                    <a:lnTo>
                      <a:pt x="53493" y="32414"/>
                    </a:lnTo>
                    <a:lnTo>
                      <a:pt x="48711" y="30183"/>
                    </a:lnTo>
                    <a:lnTo>
                      <a:pt x="53493" y="25179"/>
                    </a:lnTo>
                    <a:lnTo>
                      <a:pt x="53493" y="24014"/>
                    </a:lnTo>
                    <a:lnTo>
                      <a:pt x="52247" y="25300"/>
                    </a:lnTo>
                    <a:lnTo>
                      <a:pt x="42099" y="20859"/>
                    </a:lnTo>
                    <a:lnTo>
                      <a:pt x="53493" y="13524"/>
                    </a:lnTo>
                    <a:lnTo>
                      <a:pt x="53493" y="11615"/>
                    </a:lnTo>
                    <a:lnTo>
                      <a:pt x="49836" y="13966"/>
                    </a:lnTo>
                    <a:lnTo>
                      <a:pt x="42843" y="6230"/>
                    </a:lnTo>
                    <a:lnTo>
                      <a:pt x="50298" y="322"/>
                    </a:lnTo>
                    <a:lnTo>
                      <a:pt x="50037" y="21"/>
                    </a:lnTo>
                    <a:lnTo>
                      <a:pt x="49394" y="21"/>
                    </a:lnTo>
                    <a:lnTo>
                      <a:pt x="33157" y="12901"/>
                    </a:lnTo>
                    <a:lnTo>
                      <a:pt x="29500" y="12901"/>
                    </a:lnTo>
                    <a:lnTo>
                      <a:pt x="29500" y="1"/>
                    </a:lnTo>
                    <a:lnTo>
                      <a:pt x="27892" y="1"/>
                    </a:lnTo>
                    <a:lnTo>
                      <a:pt x="27892" y="9063"/>
                    </a:lnTo>
                    <a:lnTo>
                      <a:pt x="21743" y="15212"/>
                    </a:lnTo>
                    <a:lnTo>
                      <a:pt x="11696" y="15212"/>
                    </a:lnTo>
                    <a:lnTo>
                      <a:pt x="1885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3750943" y="4263802"/>
                <a:ext cx="231466" cy="231466"/>
              </a:xfrm>
              <a:custGeom>
                <a:avLst/>
                <a:gdLst/>
                <a:ahLst/>
                <a:cxnLst/>
                <a:rect l="l" t="t" r="r" b="b"/>
                <a:pathLst>
                  <a:path w="6572" h="6572" extrusionOk="0">
                    <a:moveTo>
                      <a:pt x="3276" y="1"/>
                    </a:moveTo>
                    <a:cubicBezTo>
                      <a:pt x="1468" y="1"/>
                      <a:pt x="1" y="1488"/>
                      <a:pt x="1" y="3296"/>
                    </a:cubicBezTo>
                    <a:cubicBezTo>
                      <a:pt x="1" y="5105"/>
                      <a:pt x="1468" y="6572"/>
                      <a:pt x="3276" y="6572"/>
                    </a:cubicBezTo>
                    <a:cubicBezTo>
                      <a:pt x="5085" y="6572"/>
                      <a:pt x="6572" y="5105"/>
                      <a:pt x="6572" y="3296"/>
                    </a:cubicBezTo>
                    <a:cubicBezTo>
                      <a:pt x="6572" y="1488"/>
                      <a:pt x="5085" y="1"/>
                      <a:pt x="3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4220869" y="4263802"/>
                <a:ext cx="231466" cy="231466"/>
              </a:xfrm>
              <a:custGeom>
                <a:avLst/>
                <a:gdLst/>
                <a:ahLst/>
                <a:cxnLst/>
                <a:rect l="l" t="t" r="r" b="b"/>
                <a:pathLst>
                  <a:path w="6572" h="6572" extrusionOk="0">
                    <a:moveTo>
                      <a:pt x="3276" y="1"/>
                    </a:moveTo>
                    <a:cubicBezTo>
                      <a:pt x="1468" y="1"/>
                      <a:pt x="1" y="1488"/>
                      <a:pt x="1" y="3296"/>
                    </a:cubicBezTo>
                    <a:cubicBezTo>
                      <a:pt x="1" y="5105"/>
                      <a:pt x="1468" y="6572"/>
                      <a:pt x="3276" y="6572"/>
                    </a:cubicBezTo>
                    <a:cubicBezTo>
                      <a:pt x="5105" y="6572"/>
                      <a:pt x="6572" y="5105"/>
                      <a:pt x="6572" y="3296"/>
                    </a:cubicBezTo>
                    <a:cubicBezTo>
                      <a:pt x="6572" y="1488"/>
                      <a:pt x="5105" y="1"/>
                      <a:pt x="3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4690795" y="4263802"/>
                <a:ext cx="231466" cy="231466"/>
              </a:xfrm>
              <a:custGeom>
                <a:avLst/>
                <a:gdLst/>
                <a:ahLst/>
                <a:cxnLst/>
                <a:rect l="l" t="t" r="r" b="b"/>
                <a:pathLst>
                  <a:path w="6572" h="6572" extrusionOk="0">
                    <a:moveTo>
                      <a:pt x="3276" y="1"/>
                    </a:moveTo>
                    <a:cubicBezTo>
                      <a:pt x="1468" y="1"/>
                      <a:pt x="1" y="1488"/>
                      <a:pt x="1" y="3296"/>
                    </a:cubicBezTo>
                    <a:cubicBezTo>
                      <a:pt x="1" y="5105"/>
                      <a:pt x="1468" y="6572"/>
                      <a:pt x="3276" y="6572"/>
                    </a:cubicBezTo>
                    <a:cubicBezTo>
                      <a:pt x="5105" y="6572"/>
                      <a:pt x="6572" y="5105"/>
                      <a:pt x="6572" y="3296"/>
                    </a:cubicBezTo>
                    <a:cubicBezTo>
                      <a:pt x="6572" y="1488"/>
                      <a:pt x="5105" y="1"/>
                      <a:pt x="3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5160721" y="4263802"/>
                <a:ext cx="231466" cy="231466"/>
              </a:xfrm>
              <a:custGeom>
                <a:avLst/>
                <a:gdLst/>
                <a:ahLst/>
                <a:cxnLst/>
                <a:rect l="l" t="t" r="r" b="b"/>
                <a:pathLst>
                  <a:path w="6572" h="6572" extrusionOk="0">
                    <a:moveTo>
                      <a:pt x="3276" y="1"/>
                    </a:moveTo>
                    <a:cubicBezTo>
                      <a:pt x="1468" y="1"/>
                      <a:pt x="1" y="1488"/>
                      <a:pt x="1" y="3296"/>
                    </a:cubicBezTo>
                    <a:cubicBezTo>
                      <a:pt x="1" y="5105"/>
                      <a:pt x="1468" y="6572"/>
                      <a:pt x="3276" y="6572"/>
                    </a:cubicBezTo>
                    <a:cubicBezTo>
                      <a:pt x="5105" y="6572"/>
                      <a:pt x="6572" y="5105"/>
                      <a:pt x="6572" y="3296"/>
                    </a:cubicBezTo>
                    <a:cubicBezTo>
                      <a:pt x="6572" y="1488"/>
                      <a:pt x="5105" y="1"/>
                      <a:pt x="3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19"/>
            <p:cNvSpPr/>
            <p:nvPr/>
          </p:nvSpPr>
          <p:spPr>
            <a:xfrm>
              <a:off x="3744850" y="2089767"/>
              <a:ext cx="1693075" cy="617475"/>
            </a:xfrm>
            <a:custGeom>
              <a:avLst/>
              <a:gdLst/>
              <a:ahLst/>
              <a:cxnLst/>
              <a:rect l="l" t="t" r="r" b="b"/>
              <a:pathLst>
                <a:path w="67723" h="24699" extrusionOk="0">
                  <a:moveTo>
                    <a:pt x="0" y="24699"/>
                  </a:moveTo>
                  <a:lnTo>
                    <a:pt x="6805" y="8703"/>
                  </a:lnTo>
                  <a:lnTo>
                    <a:pt x="10446" y="0"/>
                  </a:lnTo>
                  <a:lnTo>
                    <a:pt x="34332" y="123"/>
                  </a:lnTo>
                  <a:lnTo>
                    <a:pt x="34332" y="16109"/>
                  </a:lnTo>
                  <a:lnTo>
                    <a:pt x="50009" y="16233"/>
                  </a:lnTo>
                  <a:lnTo>
                    <a:pt x="50195" y="8579"/>
                  </a:lnTo>
                  <a:lnTo>
                    <a:pt x="58959" y="13518"/>
                  </a:lnTo>
                  <a:lnTo>
                    <a:pt x="67130" y="3829"/>
                  </a:lnTo>
                  <a:lnTo>
                    <a:pt x="67723" y="3950"/>
                  </a:lnTo>
                </a:path>
              </a:pathLst>
            </a:custGeom>
            <a:noFill/>
            <a:ln w="38100" cap="flat" cmpd="sng">
              <a:solidFill>
                <a:schemeClr val="accent3"/>
              </a:solidFill>
              <a:prstDash val="solid"/>
              <a:round/>
              <a:headEnd type="none" w="med" len="med"/>
              <a:tailEnd type="none" w="med" len="med"/>
            </a:ln>
          </p:spPr>
        </p:sp>
        <p:sp>
          <p:nvSpPr>
            <p:cNvPr id="256" name="Google Shape;256;p19"/>
            <p:cNvSpPr/>
            <p:nvPr/>
          </p:nvSpPr>
          <p:spPr>
            <a:xfrm>
              <a:off x="5437925" y="1341700"/>
              <a:ext cx="662675" cy="4131750"/>
            </a:xfrm>
            <a:custGeom>
              <a:avLst/>
              <a:gdLst/>
              <a:ahLst/>
              <a:cxnLst/>
              <a:rect l="l" t="t" r="r" b="b"/>
              <a:pathLst>
                <a:path w="26507" h="165270" extrusionOk="0">
                  <a:moveTo>
                    <a:pt x="0" y="33099"/>
                  </a:moveTo>
                  <a:lnTo>
                    <a:pt x="26507" y="0"/>
                  </a:lnTo>
                  <a:lnTo>
                    <a:pt x="26507" y="165270"/>
                  </a:lnTo>
                </a:path>
              </a:pathLst>
            </a:custGeom>
            <a:noFill/>
            <a:ln w="19050" cap="flat" cmpd="sng">
              <a:solidFill>
                <a:schemeClr val="accent6"/>
              </a:solidFill>
              <a:prstDash val="solid"/>
              <a:round/>
              <a:headEnd type="none" w="med" len="med"/>
              <a:tailEnd type="none" w="med" len="med"/>
            </a:ln>
          </p:spPr>
        </p:sp>
        <p:cxnSp>
          <p:nvCxnSpPr>
            <p:cNvPr id="257" name="Google Shape;257;p19"/>
            <p:cNvCxnSpPr/>
            <p:nvPr/>
          </p:nvCxnSpPr>
          <p:spPr>
            <a:xfrm rot="10800000">
              <a:off x="1750225" y="2707242"/>
              <a:ext cx="1963200" cy="0"/>
            </a:xfrm>
            <a:prstGeom prst="straightConnector1">
              <a:avLst/>
            </a:prstGeom>
            <a:noFill/>
            <a:ln w="19050" cap="flat" cmpd="sng">
              <a:solidFill>
                <a:schemeClr val="accent6"/>
              </a:solidFill>
              <a:prstDash val="solid"/>
              <a:round/>
              <a:headEnd type="none" w="med" len="med"/>
              <a:tailEnd type="none" w="med" len="med"/>
            </a:ln>
          </p:spPr>
        </p:cxnSp>
        <p:grpSp>
          <p:nvGrpSpPr>
            <p:cNvPr id="258" name="Google Shape;258;p19"/>
            <p:cNvGrpSpPr/>
            <p:nvPr/>
          </p:nvGrpSpPr>
          <p:grpSpPr>
            <a:xfrm>
              <a:off x="3659325" y="1133517"/>
              <a:ext cx="1816499" cy="3548767"/>
              <a:chOff x="778675" y="1383025"/>
              <a:chExt cx="1127350" cy="2202425"/>
            </a:xfrm>
          </p:grpSpPr>
          <p:sp>
            <p:nvSpPr>
              <p:cNvPr id="259" name="Google Shape;259;p19"/>
              <p:cNvSpPr/>
              <p:nvPr/>
            </p:nvSpPr>
            <p:spPr>
              <a:xfrm>
                <a:off x="778675" y="1383025"/>
                <a:ext cx="1127350" cy="2202425"/>
              </a:xfrm>
              <a:custGeom>
                <a:avLst/>
                <a:gdLst/>
                <a:ahLst/>
                <a:cxnLst/>
                <a:rect l="l" t="t" r="r" b="b"/>
                <a:pathLst>
                  <a:path w="45094" h="88097" extrusionOk="0">
                    <a:moveTo>
                      <a:pt x="18468" y="2673"/>
                    </a:moveTo>
                    <a:cubicBezTo>
                      <a:pt x="18474" y="2673"/>
                      <a:pt x="18481" y="2673"/>
                      <a:pt x="18487" y="2673"/>
                    </a:cubicBezTo>
                    <a:lnTo>
                      <a:pt x="26606" y="2673"/>
                    </a:lnTo>
                    <a:cubicBezTo>
                      <a:pt x="27731" y="2673"/>
                      <a:pt x="27731" y="4361"/>
                      <a:pt x="26606" y="4361"/>
                    </a:cubicBezTo>
                    <a:lnTo>
                      <a:pt x="18487" y="4361"/>
                    </a:lnTo>
                    <a:cubicBezTo>
                      <a:pt x="17369" y="4341"/>
                      <a:pt x="17362" y="2673"/>
                      <a:pt x="18468" y="2673"/>
                    </a:cubicBezTo>
                    <a:close/>
                    <a:moveTo>
                      <a:pt x="6953" y="2512"/>
                    </a:moveTo>
                    <a:cubicBezTo>
                      <a:pt x="7857" y="2512"/>
                      <a:pt x="8299" y="3577"/>
                      <a:pt x="7676" y="4220"/>
                    </a:cubicBezTo>
                    <a:cubicBezTo>
                      <a:pt x="7469" y="4422"/>
                      <a:pt x="7215" y="4512"/>
                      <a:pt x="6967" y="4512"/>
                    </a:cubicBezTo>
                    <a:cubicBezTo>
                      <a:pt x="6446" y="4512"/>
                      <a:pt x="5948" y="4116"/>
                      <a:pt x="5948" y="3517"/>
                    </a:cubicBezTo>
                    <a:cubicBezTo>
                      <a:pt x="5968" y="2954"/>
                      <a:pt x="6410" y="2512"/>
                      <a:pt x="6953" y="2512"/>
                    </a:cubicBezTo>
                    <a:close/>
                    <a:moveTo>
                      <a:pt x="40934" y="6411"/>
                    </a:moveTo>
                    <a:cubicBezTo>
                      <a:pt x="41958" y="6411"/>
                      <a:pt x="42802" y="7255"/>
                      <a:pt x="42802" y="8259"/>
                    </a:cubicBezTo>
                    <a:lnTo>
                      <a:pt x="42802" y="76261"/>
                    </a:lnTo>
                    <a:cubicBezTo>
                      <a:pt x="42782" y="77285"/>
                      <a:pt x="41958" y="78109"/>
                      <a:pt x="40934" y="78109"/>
                    </a:cubicBezTo>
                    <a:lnTo>
                      <a:pt x="4321" y="78109"/>
                    </a:lnTo>
                    <a:cubicBezTo>
                      <a:pt x="3296" y="78109"/>
                      <a:pt x="2472" y="77285"/>
                      <a:pt x="2472" y="76261"/>
                    </a:cubicBezTo>
                    <a:lnTo>
                      <a:pt x="2472" y="8259"/>
                    </a:lnTo>
                    <a:cubicBezTo>
                      <a:pt x="2472" y="7255"/>
                      <a:pt x="3296" y="6411"/>
                      <a:pt x="4321" y="6411"/>
                    </a:cubicBezTo>
                    <a:close/>
                    <a:moveTo>
                      <a:pt x="22599" y="79318"/>
                    </a:moveTo>
                    <a:cubicBezTo>
                      <a:pt x="24457" y="79318"/>
                      <a:pt x="26244" y="80762"/>
                      <a:pt x="26244" y="82952"/>
                    </a:cubicBezTo>
                    <a:cubicBezTo>
                      <a:pt x="26244" y="84942"/>
                      <a:pt x="24637" y="86549"/>
                      <a:pt x="22627" y="86569"/>
                    </a:cubicBezTo>
                    <a:cubicBezTo>
                      <a:pt x="19412" y="86549"/>
                      <a:pt x="17784" y="82651"/>
                      <a:pt x="20075" y="80380"/>
                    </a:cubicBezTo>
                    <a:cubicBezTo>
                      <a:pt x="20808" y="79647"/>
                      <a:pt x="21712" y="79318"/>
                      <a:pt x="22599" y="79318"/>
                    </a:cubicBezTo>
                    <a:close/>
                    <a:moveTo>
                      <a:pt x="4481" y="0"/>
                    </a:moveTo>
                    <a:cubicBezTo>
                      <a:pt x="2010" y="0"/>
                      <a:pt x="0" y="1990"/>
                      <a:pt x="20" y="4462"/>
                    </a:cubicBezTo>
                    <a:lnTo>
                      <a:pt x="20" y="83615"/>
                    </a:lnTo>
                    <a:cubicBezTo>
                      <a:pt x="20" y="86087"/>
                      <a:pt x="2010" y="88097"/>
                      <a:pt x="4481" y="88097"/>
                    </a:cubicBezTo>
                    <a:lnTo>
                      <a:pt x="40632" y="88097"/>
                    </a:lnTo>
                    <a:cubicBezTo>
                      <a:pt x="43104" y="88076"/>
                      <a:pt x="45093" y="86087"/>
                      <a:pt x="45093" y="83615"/>
                    </a:cubicBezTo>
                    <a:lnTo>
                      <a:pt x="45093" y="4462"/>
                    </a:lnTo>
                    <a:cubicBezTo>
                      <a:pt x="45093" y="1990"/>
                      <a:pt x="43104" y="0"/>
                      <a:pt x="406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1234325" y="3374425"/>
                <a:ext cx="192425" cy="164400"/>
              </a:xfrm>
              <a:custGeom>
                <a:avLst/>
                <a:gdLst/>
                <a:ahLst/>
                <a:cxnLst/>
                <a:rect l="l" t="t" r="r" b="b"/>
                <a:pathLst>
                  <a:path w="7697" h="6576" extrusionOk="0">
                    <a:moveTo>
                      <a:pt x="4401" y="1"/>
                    </a:moveTo>
                    <a:cubicBezTo>
                      <a:pt x="1467" y="1"/>
                      <a:pt x="0" y="3537"/>
                      <a:pt x="2090" y="5607"/>
                    </a:cubicBezTo>
                    <a:cubicBezTo>
                      <a:pt x="2759" y="6276"/>
                      <a:pt x="3581" y="6576"/>
                      <a:pt x="4388" y="6576"/>
                    </a:cubicBezTo>
                    <a:cubicBezTo>
                      <a:pt x="6076" y="6576"/>
                      <a:pt x="7697" y="5262"/>
                      <a:pt x="7697" y="3276"/>
                    </a:cubicBezTo>
                    <a:cubicBezTo>
                      <a:pt x="7697" y="1468"/>
                      <a:pt x="6230" y="1"/>
                      <a:pt x="44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9" name="Graphic 38" descr="Sun with solid fill">
            <a:extLst>
              <a:ext uri="{FF2B5EF4-FFF2-40B4-BE49-F238E27FC236}">
                <a16:creationId xmlns:a16="http://schemas.microsoft.com/office/drawing/2014/main" id="{01A6BAC6-6DE6-4540-9292-596111A840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11646" y="1577924"/>
            <a:ext cx="452347" cy="4523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5"/>
        <p:cNvGrpSpPr/>
        <p:nvPr/>
      </p:nvGrpSpPr>
      <p:grpSpPr>
        <a:xfrm>
          <a:off x="0" y="0"/>
          <a:ext cx="0" cy="0"/>
          <a:chOff x="0" y="0"/>
          <a:chExt cx="0" cy="0"/>
        </a:xfrm>
      </p:grpSpPr>
      <p:grpSp>
        <p:nvGrpSpPr>
          <p:cNvPr id="1636" name="Google Shape;1636;p35"/>
          <p:cNvGrpSpPr/>
          <p:nvPr/>
        </p:nvGrpSpPr>
        <p:grpSpPr>
          <a:xfrm>
            <a:off x="3643405" y="1102878"/>
            <a:ext cx="1857647" cy="3629156"/>
            <a:chOff x="3643405" y="1102878"/>
            <a:chExt cx="1857647" cy="3629156"/>
          </a:xfrm>
        </p:grpSpPr>
        <p:sp>
          <p:nvSpPr>
            <p:cNvPr id="1638" name="Google Shape;1638;p35"/>
            <p:cNvSpPr/>
            <p:nvPr/>
          </p:nvSpPr>
          <p:spPr>
            <a:xfrm>
              <a:off x="4570889" y="1343509"/>
              <a:ext cx="843900" cy="14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5"/>
            <p:cNvSpPr/>
            <p:nvPr/>
          </p:nvSpPr>
          <p:spPr>
            <a:xfrm>
              <a:off x="3726965" y="2842076"/>
              <a:ext cx="843900" cy="14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5"/>
            <p:cNvSpPr/>
            <p:nvPr/>
          </p:nvSpPr>
          <p:spPr>
            <a:xfrm>
              <a:off x="4570889" y="2842076"/>
              <a:ext cx="843900" cy="149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1" name="Google Shape;1641;p35"/>
            <p:cNvGrpSpPr/>
            <p:nvPr/>
          </p:nvGrpSpPr>
          <p:grpSpPr>
            <a:xfrm>
              <a:off x="3643405" y="1102878"/>
              <a:ext cx="1857647" cy="3629156"/>
              <a:chOff x="778675" y="1383025"/>
              <a:chExt cx="1127350" cy="2202425"/>
            </a:xfrm>
          </p:grpSpPr>
          <p:sp>
            <p:nvSpPr>
              <p:cNvPr id="1642" name="Google Shape;1642;p35"/>
              <p:cNvSpPr/>
              <p:nvPr/>
            </p:nvSpPr>
            <p:spPr>
              <a:xfrm>
                <a:off x="778675" y="1383025"/>
                <a:ext cx="1127350" cy="2202425"/>
              </a:xfrm>
              <a:custGeom>
                <a:avLst/>
                <a:gdLst/>
                <a:ahLst/>
                <a:cxnLst/>
                <a:rect l="l" t="t" r="r" b="b"/>
                <a:pathLst>
                  <a:path w="45094" h="88097" extrusionOk="0">
                    <a:moveTo>
                      <a:pt x="18468" y="2673"/>
                    </a:moveTo>
                    <a:cubicBezTo>
                      <a:pt x="18474" y="2673"/>
                      <a:pt x="18481" y="2673"/>
                      <a:pt x="18487" y="2673"/>
                    </a:cubicBezTo>
                    <a:lnTo>
                      <a:pt x="26606" y="2673"/>
                    </a:lnTo>
                    <a:cubicBezTo>
                      <a:pt x="27731" y="2673"/>
                      <a:pt x="27731" y="4361"/>
                      <a:pt x="26606" y="4361"/>
                    </a:cubicBezTo>
                    <a:lnTo>
                      <a:pt x="18487" y="4361"/>
                    </a:lnTo>
                    <a:cubicBezTo>
                      <a:pt x="17369" y="4341"/>
                      <a:pt x="17362" y="2673"/>
                      <a:pt x="18468" y="2673"/>
                    </a:cubicBezTo>
                    <a:close/>
                    <a:moveTo>
                      <a:pt x="6953" y="2512"/>
                    </a:moveTo>
                    <a:cubicBezTo>
                      <a:pt x="7857" y="2512"/>
                      <a:pt x="8299" y="3577"/>
                      <a:pt x="7676" y="4220"/>
                    </a:cubicBezTo>
                    <a:cubicBezTo>
                      <a:pt x="7469" y="4422"/>
                      <a:pt x="7215" y="4512"/>
                      <a:pt x="6967" y="4512"/>
                    </a:cubicBezTo>
                    <a:cubicBezTo>
                      <a:pt x="6446" y="4512"/>
                      <a:pt x="5948" y="4116"/>
                      <a:pt x="5948" y="3517"/>
                    </a:cubicBezTo>
                    <a:cubicBezTo>
                      <a:pt x="5968" y="2954"/>
                      <a:pt x="6410" y="2512"/>
                      <a:pt x="6953" y="2512"/>
                    </a:cubicBezTo>
                    <a:close/>
                    <a:moveTo>
                      <a:pt x="40934" y="6411"/>
                    </a:moveTo>
                    <a:cubicBezTo>
                      <a:pt x="41958" y="6411"/>
                      <a:pt x="42802" y="7255"/>
                      <a:pt x="42802" y="8259"/>
                    </a:cubicBezTo>
                    <a:lnTo>
                      <a:pt x="42802" y="76261"/>
                    </a:lnTo>
                    <a:cubicBezTo>
                      <a:pt x="42782" y="77285"/>
                      <a:pt x="41958" y="78109"/>
                      <a:pt x="40934" y="78109"/>
                    </a:cubicBezTo>
                    <a:lnTo>
                      <a:pt x="4321" y="78109"/>
                    </a:lnTo>
                    <a:cubicBezTo>
                      <a:pt x="3296" y="78109"/>
                      <a:pt x="2472" y="77285"/>
                      <a:pt x="2472" y="76261"/>
                    </a:cubicBezTo>
                    <a:lnTo>
                      <a:pt x="2472" y="8259"/>
                    </a:lnTo>
                    <a:cubicBezTo>
                      <a:pt x="2472" y="7255"/>
                      <a:pt x="3296" y="6411"/>
                      <a:pt x="4321" y="6411"/>
                    </a:cubicBezTo>
                    <a:close/>
                    <a:moveTo>
                      <a:pt x="22599" y="79318"/>
                    </a:moveTo>
                    <a:cubicBezTo>
                      <a:pt x="24457" y="79318"/>
                      <a:pt x="26244" y="80762"/>
                      <a:pt x="26244" y="82952"/>
                    </a:cubicBezTo>
                    <a:cubicBezTo>
                      <a:pt x="26244" y="84942"/>
                      <a:pt x="24637" y="86549"/>
                      <a:pt x="22627" y="86569"/>
                    </a:cubicBezTo>
                    <a:cubicBezTo>
                      <a:pt x="19412" y="86549"/>
                      <a:pt x="17784" y="82651"/>
                      <a:pt x="20075" y="80380"/>
                    </a:cubicBezTo>
                    <a:cubicBezTo>
                      <a:pt x="20808" y="79647"/>
                      <a:pt x="21712" y="79318"/>
                      <a:pt x="22599" y="79318"/>
                    </a:cubicBezTo>
                    <a:close/>
                    <a:moveTo>
                      <a:pt x="4481" y="0"/>
                    </a:moveTo>
                    <a:cubicBezTo>
                      <a:pt x="2010" y="0"/>
                      <a:pt x="0" y="1990"/>
                      <a:pt x="20" y="4462"/>
                    </a:cubicBezTo>
                    <a:lnTo>
                      <a:pt x="20" y="83615"/>
                    </a:lnTo>
                    <a:cubicBezTo>
                      <a:pt x="20" y="86087"/>
                      <a:pt x="2010" y="88097"/>
                      <a:pt x="4481" y="88097"/>
                    </a:cubicBezTo>
                    <a:lnTo>
                      <a:pt x="40632" y="88097"/>
                    </a:lnTo>
                    <a:cubicBezTo>
                      <a:pt x="43104" y="88076"/>
                      <a:pt x="45093" y="86087"/>
                      <a:pt x="45093" y="83615"/>
                    </a:cubicBezTo>
                    <a:lnTo>
                      <a:pt x="45093" y="4462"/>
                    </a:lnTo>
                    <a:cubicBezTo>
                      <a:pt x="45093" y="1990"/>
                      <a:pt x="43104" y="0"/>
                      <a:pt x="406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5"/>
              <p:cNvSpPr/>
              <p:nvPr/>
            </p:nvSpPr>
            <p:spPr>
              <a:xfrm>
                <a:off x="1234325" y="3374425"/>
                <a:ext cx="192425" cy="164400"/>
              </a:xfrm>
              <a:custGeom>
                <a:avLst/>
                <a:gdLst/>
                <a:ahLst/>
                <a:cxnLst/>
                <a:rect l="l" t="t" r="r" b="b"/>
                <a:pathLst>
                  <a:path w="7697" h="6576" extrusionOk="0">
                    <a:moveTo>
                      <a:pt x="4401" y="1"/>
                    </a:moveTo>
                    <a:cubicBezTo>
                      <a:pt x="1467" y="1"/>
                      <a:pt x="0" y="3537"/>
                      <a:pt x="2090" y="5607"/>
                    </a:cubicBezTo>
                    <a:cubicBezTo>
                      <a:pt x="2759" y="6276"/>
                      <a:pt x="3581" y="6576"/>
                      <a:pt x="4388" y="6576"/>
                    </a:cubicBezTo>
                    <a:cubicBezTo>
                      <a:pt x="6076" y="6576"/>
                      <a:pt x="7697" y="5262"/>
                      <a:pt x="7697" y="3276"/>
                    </a:cubicBezTo>
                    <a:cubicBezTo>
                      <a:pt x="7697" y="1468"/>
                      <a:pt x="6230" y="1"/>
                      <a:pt x="44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44" name="Google Shape;1644;p35"/>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ClearSky App Infographics</a:t>
            </a:r>
            <a:endParaRPr dirty="0"/>
          </a:p>
        </p:txBody>
      </p:sp>
      <p:grpSp>
        <p:nvGrpSpPr>
          <p:cNvPr id="1645" name="Google Shape;1645;p35"/>
          <p:cNvGrpSpPr/>
          <p:nvPr/>
        </p:nvGrpSpPr>
        <p:grpSpPr>
          <a:xfrm>
            <a:off x="457188" y="1624511"/>
            <a:ext cx="2230500" cy="936316"/>
            <a:chOff x="457188" y="1624511"/>
            <a:chExt cx="2230500" cy="936316"/>
          </a:xfrm>
        </p:grpSpPr>
        <p:sp>
          <p:nvSpPr>
            <p:cNvPr id="1646" name="Google Shape;1646;p35"/>
            <p:cNvSpPr txBox="1"/>
            <p:nvPr/>
          </p:nvSpPr>
          <p:spPr>
            <a:xfrm>
              <a:off x="457188" y="1883127"/>
              <a:ext cx="2230500" cy="67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Fira Sans"/>
                  <a:ea typeface="Fira Sans"/>
                  <a:cs typeface="Fira Sans"/>
                  <a:sym typeface="Fira Sans"/>
                </a:rPr>
                <a:t>Mercury is the closest planet to the Sun</a:t>
              </a:r>
              <a:endParaRPr sz="1200">
                <a:solidFill>
                  <a:schemeClr val="dk1"/>
                </a:solidFill>
                <a:latin typeface="Fira Sans"/>
                <a:ea typeface="Fira Sans"/>
                <a:cs typeface="Fira Sans"/>
                <a:sym typeface="Fira Sans"/>
              </a:endParaRPr>
            </a:p>
          </p:txBody>
        </p:sp>
        <p:sp>
          <p:nvSpPr>
            <p:cNvPr id="1647" name="Google Shape;1647;p35"/>
            <p:cNvSpPr txBox="1"/>
            <p:nvPr/>
          </p:nvSpPr>
          <p:spPr>
            <a:xfrm>
              <a:off x="457188" y="1624511"/>
              <a:ext cx="2230500" cy="41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2"/>
                  </a:solidFill>
                  <a:latin typeface="Fira Sans Extra Condensed Medium"/>
                  <a:ea typeface="Fira Sans Extra Condensed Medium"/>
                  <a:cs typeface="Fira Sans Extra Condensed Medium"/>
                  <a:sym typeface="Fira Sans Extra Condensed Medium"/>
                </a:rPr>
                <a:t>Mercury</a:t>
              </a:r>
              <a:endParaRPr sz="2000">
                <a:solidFill>
                  <a:schemeClr val="accent2"/>
                </a:solidFill>
                <a:latin typeface="Fira Sans Extra Condensed Medium"/>
                <a:ea typeface="Fira Sans Extra Condensed Medium"/>
                <a:cs typeface="Fira Sans Extra Condensed Medium"/>
                <a:sym typeface="Fira Sans Extra Condensed Medium"/>
              </a:endParaRPr>
            </a:p>
          </p:txBody>
        </p:sp>
      </p:grpSp>
      <p:grpSp>
        <p:nvGrpSpPr>
          <p:cNvPr id="1648" name="Google Shape;1648;p35"/>
          <p:cNvGrpSpPr/>
          <p:nvPr/>
        </p:nvGrpSpPr>
        <p:grpSpPr>
          <a:xfrm>
            <a:off x="4626969" y="3123087"/>
            <a:ext cx="4060288" cy="963233"/>
            <a:chOff x="4626969" y="3123087"/>
            <a:chExt cx="4060288" cy="963233"/>
          </a:xfrm>
        </p:grpSpPr>
        <p:grpSp>
          <p:nvGrpSpPr>
            <p:cNvPr id="1649" name="Google Shape;1649;p35"/>
            <p:cNvGrpSpPr/>
            <p:nvPr/>
          </p:nvGrpSpPr>
          <p:grpSpPr>
            <a:xfrm>
              <a:off x="6456594" y="3123087"/>
              <a:ext cx="2230663" cy="936316"/>
              <a:chOff x="6456594" y="3123087"/>
              <a:chExt cx="2230663" cy="936316"/>
            </a:xfrm>
          </p:grpSpPr>
          <p:sp>
            <p:nvSpPr>
              <p:cNvPr id="1650" name="Google Shape;1650;p35"/>
              <p:cNvSpPr txBox="1"/>
              <p:nvPr/>
            </p:nvSpPr>
            <p:spPr>
              <a:xfrm>
                <a:off x="6456594" y="3381703"/>
                <a:ext cx="2230500" cy="677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Fira Sans"/>
                    <a:ea typeface="Fira Sans"/>
                    <a:cs typeface="Fira Sans"/>
                    <a:sym typeface="Fira Sans"/>
                  </a:rPr>
                  <a:t>Saturn is the ringed one and a gas giant</a:t>
                </a:r>
                <a:endParaRPr sz="1200">
                  <a:solidFill>
                    <a:schemeClr val="dk1"/>
                  </a:solidFill>
                  <a:latin typeface="Fira Sans"/>
                  <a:ea typeface="Fira Sans"/>
                  <a:cs typeface="Fira Sans"/>
                  <a:sym typeface="Fira Sans"/>
                </a:endParaRPr>
              </a:p>
            </p:txBody>
          </p:sp>
          <p:sp>
            <p:nvSpPr>
              <p:cNvPr id="1651" name="Google Shape;1651;p35"/>
              <p:cNvSpPr txBox="1"/>
              <p:nvPr/>
            </p:nvSpPr>
            <p:spPr>
              <a:xfrm>
                <a:off x="6456757" y="3123087"/>
                <a:ext cx="2230500" cy="410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accent5"/>
                    </a:solidFill>
                    <a:latin typeface="Fira Sans Extra Condensed Medium"/>
                    <a:ea typeface="Fira Sans Extra Condensed Medium"/>
                    <a:cs typeface="Fira Sans Extra Condensed Medium"/>
                    <a:sym typeface="Fira Sans Extra Condensed Medium"/>
                  </a:rPr>
                  <a:t>Saturn</a:t>
                </a:r>
                <a:endParaRPr sz="2000">
                  <a:solidFill>
                    <a:schemeClr val="accent5"/>
                  </a:solidFill>
                  <a:latin typeface="Fira Sans Extra Condensed Medium"/>
                  <a:ea typeface="Fira Sans Extra Condensed Medium"/>
                  <a:cs typeface="Fira Sans Extra Condensed Medium"/>
                  <a:sym typeface="Fira Sans Extra Condensed Medium"/>
                </a:endParaRPr>
              </a:p>
            </p:txBody>
          </p:sp>
        </p:grpSp>
        <p:grpSp>
          <p:nvGrpSpPr>
            <p:cNvPr id="1652" name="Google Shape;1652;p35"/>
            <p:cNvGrpSpPr/>
            <p:nvPr/>
          </p:nvGrpSpPr>
          <p:grpSpPr>
            <a:xfrm>
              <a:off x="4626969" y="3527870"/>
              <a:ext cx="1735812" cy="558450"/>
              <a:chOff x="4626969" y="3527870"/>
              <a:chExt cx="1735812" cy="558450"/>
            </a:xfrm>
          </p:grpSpPr>
          <p:cxnSp>
            <p:nvCxnSpPr>
              <p:cNvPr id="1653" name="Google Shape;1653;p35"/>
              <p:cNvCxnSpPr>
                <a:stCxn id="1654" idx="6"/>
              </p:cNvCxnSpPr>
              <p:nvPr/>
            </p:nvCxnSpPr>
            <p:spPr>
              <a:xfrm rot="10800000">
                <a:off x="5416281" y="3591320"/>
                <a:ext cx="819600" cy="0"/>
              </a:xfrm>
              <a:prstGeom prst="straightConnector1">
                <a:avLst/>
              </a:prstGeom>
              <a:noFill/>
              <a:ln w="9525" cap="flat" cmpd="sng">
                <a:solidFill>
                  <a:schemeClr val="accent6"/>
                </a:solidFill>
                <a:prstDash val="dash"/>
                <a:round/>
                <a:headEnd type="none" w="med" len="med"/>
                <a:tailEnd type="none" w="med" len="med"/>
              </a:ln>
            </p:spPr>
          </p:cxnSp>
          <p:sp>
            <p:nvSpPr>
              <p:cNvPr id="1654" name="Google Shape;1654;p35"/>
              <p:cNvSpPr/>
              <p:nvPr/>
            </p:nvSpPr>
            <p:spPr>
              <a:xfrm flipH="1">
                <a:off x="6235881" y="3527870"/>
                <a:ext cx="126900" cy="126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5"/>
              <p:cNvSpPr txBox="1"/>
              <p:nvPr/>
            </p:nvSpPr>
            <p:spPr>
              <a:xfrm>
                <a:off x="4626969" y="3645620"/>
                <a:ext cx="733200" cy="440700"/>
              </a:xfrm>
              <a:prstGeom prst="rect">
                <a:avLst/>
              </a:prstGeom>
              <a:noFill/>
              <a:ln>
                <a:noFill/>
              </a:ln>
            </p:spPr>
            <p:txBody>
              <a:bodyPr spcFirstLastPara="1" wrap="square" lIns="91425" tIns="91425" rIns="91425" bIns="91425" anchor="ctr" anchorCtr="0">
                <a:noAutofit/>
              </a:bodyPr>
              <a:lstStyle/>
              <a:p>
                <a:pPr algn="ctr"/>
                <a:r>
                  <a:rPr lang="fi-FI" sz="1200" dirty="0">
                    <a:solidFill>
                      <a:schemeClr val="dk1"/>
                    </a:solidFill>
                    <a:latin typeface="Fira Sans Extra Condensed Medium"/>
                    <a:ea typeface="Fira Sans Extra Condensed Medium"/>
                    <a:cs typeface="Fira Sans Extra Condensed Medium"/>
                    <a:sym typeface="Fira Sans Extra Condensed Medium"/>
                  </a:rPr>
                  <a:t>2 </a:t>
                </a:r>
                <a:r>
                  <a:rPr lang="en-GB" sz="1800" dirty="0">
                    <a:latin typeface="Symbol" panose="05050102010706020507" pitchFamily="18" charset="2"/>
                  </a:rPr>
                  <a:t>°</a:t>
                </a:r>
                <a:r>
                  <a:rPr lang="fi-FI" sz="1200" dirty="0">
                    <a:solidFill>
                      <a:schemeClr val="dk1"/>
                    </a:solidFill>
                    <a:latin typeface="Fira Sans Extra Condensed Medium"/>
                    <a:ea typeface="Fira Sans Extra Condensed Medium"/>
                    <a:cs typeface="Fira Sans Extra Condensed Medium"/>
                    <a:sym typeface="Fira Sans Extra Condensed Medium"/>
                  </a:rPr>
                  <a:t>C</a:t>
                </a:r>
                <a:endParaRPr sz="1200" dirty="0">
                  <a:solidFill>
                    <a:schemeClr val="dk1"/>
                  </a:solidFill>
                  <a:latin typeface="Fira Sans Extra Condensed Medium"/>
                  <a:ea typeface="Fira Sans Extra Condensed Medium"/>
                  <a:cs typeface="Fira Sans Extra Condensed Medium"/>
                  <a:sym typeface="Fira Sans Extra Condensed Medium"/>
                </a:endParaRPr>
              </a:p>
            </p:txBody>
          </p:sp>
        </p:grpSp>
      </p:grpSp>
      <p:grpSp>
        <p:nvGrpSpPr>
          <p:cNvPr id="1659" name="Google Shape;1659;p35"/>
          <p:cNvGrpSpPr/>
          <p:nvPr/>
        </p:nvGrpSpPr>
        <p:grpSpPr>
          <a:xfrm>
            <a:off x="2787206" y="1930269"/>
            <a:ext cx="1728320" cy="672078"/>
            <a:chOff x="2787206" y="1930269"/>
            <a:chExt cx="1728320" cy="672078"/>
          </a:xfrm>
        </p:grpSpPr>
        <p:cxnSp>
          <p:nvCxnSpPr>
            <p:cNvPr id="1660" name="Google Shape;1660;p35"/>
            <p:cNvCxnSpPr>
              <a:cxnSpLocks/>
              <a:stCxn id="1661" idx="6"/>
            </p:cNvCxnSpPr>
            <p:nvPr/>
          </p:nvCxnSpPr>
          <p:spPr>
            <a:xfrm>
              <a:off x="2914106" y="2092745"/>
              <a:ext cx="819600" cy="0"/>
            </a:xfrm>
            <a:prstGeom prst="straightConnector1">
              <a:avLst/>
            </a:prstGeom>
            <a:noFill/>
            <a:ln w="9525" cap="flat" cmpd="sng">
              <a:solidFill>
                <a:schemeClr val="accent6"/>
              </a:solidFill>
              <a:prstDash val="dash"/>
              <a:round/>
              <a:headEnd type="none" w="med" len="med"/>
              <a:tailEnd type="none" w="med" len="med"/>
            </a:ln>
          </p:spPr>
        </p:cxnSp>
        <p:sp>
          <p:nvSpPr>
            <p:cNvPr id="1661" name="Google Shape;1661;p35"/>
            <p:cNvSpPr/>
            <p:nvPr/>
          </p:nvSpPr>
          <p:spPr>
            <a:xfrm>
              <a:off x="2787206" y="2029295"/>
              <a:ext cx="126900" cy="12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2" name="Google Shape;1662;p35"/>
            <p:cNvGrpSpPr/>
            <p:nvPr/>
          </p:nvGrpSpPr>
          <p:grpSpPr>
            <a:xfrm>
              <a:off x="3866189" y="1930269"/>
              <a:ext cx="507454" cy="166620"/>
              <a:chOff x="2525178" y="4104256"/>
              <a:chExt cx="433129" cy="142216"/>
            </a:xfrm>
          </p:grpSpPr>
          <p:sp>
            <p:nvSpPr>
              <p:cNvPr id="1669" name="Google Shape;1669;p35"/>
              <p:cNvSpPr/>
              <p:nvPr/>
            </p:nvSpPr>
            <p:spPr>
              <a:xfrm>
                <a:off x="2525178" y="4104256"/>
                <a:ext cx="32411" cy="46330"/>
              </a:xfrm>
              <a:custGeom>
                <a:avLst/>
                <a:gdLst/>
                <a:ahLst/>
                <a:cxnLst/>
                <a:rect l="l" t="t" r="r" b="b"/>
                <a:pathLst>
                  <a:path w="985" h="1408" extrusionOk="0">
                    <a:moveTo>
                      <a:pt x="502" y="1"/>
                    </a:moveTo>
                    <a:cubicBezTo>
                      <a:pt x="482" y="362"/>
                      <a:pt x="281" y="664"/>
                      <a:pt x="0" y="664"/>
                    </a:cubicBezTo>
                    <a:cubicBezTo>
                      <a:pt x="281" y="664"/>
                      <a:pt x="502" y="1005"/>
                      <a:pt x="502" y="1407"/>
                    </a:cubicBezTo>
                    <a:cubicBezTo>
                      <a:pt x="502" y="1005"/>
                      <a:pt x="723" y="684"/>
                      <a:pt x="985" y="664"/>
                    </a:cubicBezTo>
                    <a:cubicBezTo>
                      <a:pt x="744" y="644"/>
                      <a:pt x="563" y="362"/>
                      <a:pt x="5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5"/>
              <p:cNvSpPr/>
              <p:nvPr/>
            </p:nvSpPr>
            <p:spPr>
              <a:xfrm>
                <a:off x="2603196" y="4192869"/>
                <a:ext cx="21191" cy="31095"/>
              </a:xfrm>
              <a:custGeom>
                <a:avLst/>
                <a:gdLst/>
                <a:ahLst/>
                <a:cxnLst/>
                <a:rect l="l" t="t" r="r" b="b"/>
                <a:pathLst>
                  <a:path w="644" h="945" extrusionOk="0">
                    <a:moveTo>
                      <a:pt x="21" y="441"/>
                    </a:moveTo>
                    <a:cubicBezTo>
                      <a:pt x="14" y="441"/>
                      <a:pt x="7" y="442"/>
                      <a:pt x="0" y="442"/>
                    </a:cubicBezTo>
                    <a:cubicBezTo>
                      <a:pt x="7" y="442"/>
                      <a:pt x="14" y="442"/>
                      <a:pt x="22" y="441"/>
                    </a:cubicBezTo>
                    <a:lnTo>
                      <a:pt x="22" y="441"/>
                    </a:lnTo>
                    <a:cubicBezTo>
                      <a:pt x="21" y="441"/>
                      <a:pt x="21" y="441"/>
                      <a:pt x="21" y="441"/>
                    </a:cubicBezTo>
                    <a:close/>
                    <a:moveTo>
                      <a:pt x="322" y="0"/>
                    </a:moveTo>
                    <a:cubicBezTo>
                      <a:pt x="303" y="231"/>
                      <a:pt x="173" y="425"/>
                      <a:pt x="22" y="441"/>
                    </a:cubicBezTo>
                    <a:lnTo>
                      <a:pt x="22" y="441"/>
                    </a:lnTo>
                    <a:cubicBezTo>
                      <a:pt x="192" y="442"/>
                      <a:pt x="322" y="675"/>
                      <a:pt x="322" y="945"/>
                    </a:cubicBezTo>
                    <a:cubicBezTo>
                      <a:pt x="322" y="664"/>
                      <a:pt x="462" y="442"/>
                      <a:pt x="643" y="442"/>
                    </a:cubicBezTo>
                    <a:cubicBezTo>
                      <a:pt x="483" y="442"/>
                      <a:pt x="342" y="242"/>
                      <a:pt x="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5"/>
              <p:cNvSpPr/>
              <p:nvPr/>
            </p:nvSpPr>
            <p:spPr>
              <a:xfrm>
                <a:off x="2937116" y="4215344"/>
                <a:ext cx="21191" cy="31128"/>
              </a:xfrm>
              <a:custGeom>
                <a:avLst/>
                <a:gdLst/>
                <a:ahLst/>
                <a:cxnLst/>
                <a:rect l="l" t="t" r="r" b="b"/>
                <a:pathLst>
                  <a:path w="644" h="946" extrusionOk="0">
                    <a:moveTo>
                      <a:pt x="322" y="1"/>
                    </a:moveTo>
                    <a:cubicBezTo>
                      <a:pt x="302" y="262"/>
                      <a:pt x="161" y="443"/>
                      <a:pt x="0" y="443"/>
                    </a:cubicBezTo>
                    <a:cubicBezTo>
                      <a:pt x="181" y="443"/>
                      <a:pt x="322" y="684"/>
                      <a:pt x="322" y="945"/>
                    </a:cubicBezTo>
                    <a:cubicBezTo>
                      <a:pt x="322" y="684"/>
                      <a:pt x="462" y="443"/>
                      <a:pt x="643" y="443"/>
                    </a:cubicBezTo>
                    <a:cubicBezTo>
                      <a:pt x="482" y="443"/>
                      <a:pt x="342" y="242"/>
                      <a:pt x="3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3" name="Google Shape;1673;p35"/>
            <p:cNvSpPr txBox="1"/>
            <p:nvPr/>
          </p:nvSpPr>
          <p:spPr>
            <a:xfrm>
              <a:off x="3782326" y="2161647"/>
              <a:ext cx="733200" cy="44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Fira Sans Extra Condensed Medium"/>
                  <a:ea typeface="Fira Sans Extra Condensed Medium"/>
                  <a:cs typeface="Fira Sans Extra Condensed Medium"/>
                  <a:sym typeface="Fira Sans Extra Condensed Medium"/>
                </a:rPr>
                <a:t>85% humidity</a:t>
              </a:r>
              <a:endParaRPr sz="1200" dirty="0">
                <a:solidFill>
                  <a:schemeClr val="dk1"/>
                </a:solidFill>
                <a:latin typeface="Fira Sans Extra Condensed Medium"/>
                <a:ea typeface="Fira Sans Extra Condensed Medium"/>
                <a:cs typeface="Fira Sans Extra Condensed Medium"/>
                <a:sym typeface="Fira Sans Extra Condensed Medium"/>
              </a:endParaRPr>
            </a:p>
          </p:txBody>
        </p:sp>
      </p:grpSp>
      <p:grpSp>
        <p:nvGrpSpPr>
          <p:cNvPr id="1674" name="Google Shape;1674;p35"/>
          <p:cNvGrpSpPr/>
          <p:nvPr/>
        </p:nvGrpSpPr>
        <p:grpSpPr>
          <a:xfrm>
            <a:off x="457188" y="3123087"/>
            <a:ext cx="4058338" cy="963233"/>
            <a:chOff x="457188" y="3123087"/>
            <a:chExt cx="4058338" cy="963233"/>
          </a:xfrm>
        </p:grpSpPr>
        <p:grpSp>
          <p:nvGrpSpPr>
            <p:cNvPr id="1675" name="Google Shape;1675;p35"/>
            <p:cNvGrpSpPr/>
            <p:nvPr/>
          </p:nvGrpSpPr>
          <p:grpSpPr>
            <a:xfrm>
              <a:off x="457188" y="3123087"/>
              <a:ext cx="2230663" cy="936316"/>
              <a:chOff x="457188" y="3123087"/>
              <a:chExt cx="2230663" cy="936316"/>
            </a:xfrm>
          </p:grpSpPr>
          <p:sp>
            <p:nvSpPr>
              <p:cNvPr id="1676" name="Google Shape;1676;p35"/>
              <p:cNvSpPr txBox="1"/>
              <p:nvPr/>
            </p:nvSpPr>
            <p:spPr>
              <a:xfrm>
                <a:off x="457188" y="3381703"/>
                <a:ext cx="2230500" cy="67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Fira Sans"/>
                    <a:ea typeface="Fira Sans"/>
                    <a:cs typeface="Fira Sans"/>
                    <a:sym typeface="Fira Sans"/>
                  </a:rPr>
                  <a:t>Venus has a beautiful name, but it’s terribly hot</a:t>
                </a:r>
                <a:endParaRPr sz="1200">
                  <a:solidFill>
                    <a:schemeClr val="dk1"/>
                  </a:solidFill>
                  <a:latin typeface="Fira Sans"/>
                  <a:ea typeface="Fira Sans"/>
                  <a:cs typeface="Fira Sans"/>
                  <a:sym typeface="Fira Sans"/>
                </a:endParaRPr>
              </a:p>
            </p:txBody>
          </p:sp>
          <p:sp>
            <p:nvSpPr>
              <p:cNvPr id="1677" name="Google Shape;1677;p35"/>
              <p:cNvSpPr txBox="1"/>
              <p:nvPr/>
            </p:nvSpPr>
            <p:spPr>
              <a:xfrm>
                <a:off x="457351" y="3123087"/>
                <a:ext cx="2230500" cy="41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3"/>
                    </a:solidFill>
                    <a:latin typeface="Fira Sans Extra Condensed Medium"/>
                    <a:ea typeface="Fira Sans Extra Condensed Medium"/>
                    <a:cs typeface="Fira Sans Extra Condensed Medium"/>
                    <a:sym typeface="Fira Sans Extra Condensed Medium"/>
                  </a:rPr>
                  <a:t>Venus</a:t>
                </a:r>
                <a:endParaRPr sz="2000">
                  <a:solidFill>
                    <a:schemeClr val="accent3"/>
                  </a:solidFill>
                  <a:latin typeface="Fira Sans Extra Condensed Medium"/>
                  <a:ea typeface="Fira Sans Extra Condensed Medium"/>
                  <a:cs typeface="Fira Sans Extra Condensed Medium"/>
                  <a:sym typeface="Fira Sans Extra Condensed Medium"/>
                </a:endParaRPr>
              </a:p>
            </p:txBody>
          </p:sp>
        </p:grpSp>
        <p:grpSp>
          <p:nvGrpSpPr>
            <p:cNvPr id="1678" name="Google Shape;1678;p35"/>
            <p:cNvGrpSpPr/>
            <p:nvPr/>
          </p:nvGrpSpPr>
          <p:grpSpPr>
            <a:xfrm>
              <a:off x="2787206" y="3527870"/>
              <a:ext cx="1728320" cy="558450"/>
              <a:chOff x="2787206" y="3527870"/>
              <a:chExt cx="1728320" cy="558450"/>
            </a:xfrm>
          </p:grpSpPr>
          <p:cxnSp>
            <p:nvCxnSpPr>
              <p:cNvPr id="1679" name="Google Shape;1679;p35"/>
              <p:cNvCxnSpPr>
                <a:stCxn id="1680" idx="6"/>
              </p:cNvCxnSpPr>
              <p:nvPr/>
            </p:nvCxnSpPr>
            <p:spPr>
              <a:xfrm>
                <a:off x="2914106" y="3591320"/>
                <a:ext cx="819600" cy="0"/>
              </a:xfrm>
              <a:prstGeom prst="straightConnector1">
                <a:avLst/>
              </a:prstGeom>
              <a:noFill/>
              <a:ln w="9525" cap="flat" cmpd="sng">
                <a:solidFill>
                  <a:schemeClr val="accent6"/>
                </a:solidFill>
                <a:prstDash val="dash"/>
                <a:round/>
                <a:headEnd type="none" w="med" len="med"/>
                <a:tailEnd type="none" w="med" len="med"/>
              </a:ln>
            </p:spPr>
          </p:cxnSp>
          <p:sp>
            <p:nvSpPr>
              <p:cNvPr id="1680" name="Google Shape;1680;p35"/>
              <p:cNvSpPr/>
              <p:nvPr/>
            </p:nvSpPr>
            <p:spPr>
              <a:xfrm>
                <a:off x="2787206" y="3527870"/>
                <a:ext cx="126900" cy="126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5"/>
              <p:cNvSpPr txBox="1"/>
              <p:nvPr/>
            </p:nvSpPr>
            <p:spPr>
              <a:xfrm>
                <a:off x="3782326" y="3645620"/>
                <a:ext cx="733200" cy="44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Fira Sans Extra Condensed Medium"/>
                    <a:ea typeface="Fira Sans Extra Condensed Medium"/>
                    <a:cs typeface="Fira Sans Extra Condensed Medium"/>
                    <a:sym typeface="Fira Sans Extra Condensed Medium"/>
                  </a:rPr>
                  <a:t>5 m/s</a:t>
                </a:r>
                <a:endParaRPr sz="1200" dirty="0">
                  <a:solidFill>
                    <a:schemeClr val="dk1"/>
                  </a:solidFill>
                  <a:latin typeface="Fira Sans Extra Condensed Medium"/>
                  <a:ea typeface="Fira Sans Extra Condensed Medium"/>
                  <a:cs typeface="Fira Sans Extra Condensed Medium"/>
                  <a:sym typeface="Fira Sans Extra Condensed Medium"/>
                </a:endParaRPr>
              </a:p>
            </p:txBody>
          </p:sp>
        </p:grpSp>
      </p:grpSp>
      <p:grpSp>
        <p:nvGrpSpPr>
          <p:cNvPr id="1687" name="Google Shape;1687;p35"/>
          <p:cNvGrpSpPr/>
          <p:nvPr/>
        </p:nvGrpSpPr>
        <p:grpSpPr>
          <a:xfrm>
            <a:off x="4626969" y="1624511"/>
            <a:ext cx="4060288" cy="977836"/>
            <a:chOff x="4626969" y="1624511"/>
            <a:chExt cx="4060288" cy="977836"/>
          </a:xfrm>
        </p:grpSpPr>
        <p:grpSp>
          <p:nvGrpSpPr>
            <p:cNvPr id="1688" name="Google Shape;1688;p35"/>
            <p:cNvGrpSpPr/>
            <p:nvPr/>
          </p:nvGrpSpPr>
          <p:grpSpPr>
            <a:xfrm>
              <a:off x="6456757" y="1624511"/>
              <a:ext cx="2230500" cy="936316"/>
              <a:chOff x="6456757" y="1624511"/>
              <a:chExt cx="2230500" cy="936316"/>
            </a:xfrm>
          </p:grpSpPr>
          <p:sp>
            <p:nvSpPr>
              <p:cNvPr id="1689" name="Google Shape;1689;p35"/>
              <p:cNvSpPr txBox="1"/>
              <p:nvPr/>
            </p:nvSpPr>
            <p:spPr>
              <a:xfrm>
                <a:off x="6456757" y="1883127"/>
                <a:ext cx="2230500" cy="677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Fira Sans"/>
                    <a:ea typeface="Fira Sans"/>
                    <a:cs typeface="Fira Sans"/>
                    <a:sym typeface="Fira Sans"/>
                  </a:rPr>
                  <a:t>It’s the biggest planet in the Solar System</a:t>
                </a:r>
                <a:endParaRPr sz="1200">
                  <a:solidFill>
                    <a:schemeClr val="dk1"/>
                  </a:solidFill>
                  <a:latin typeface="Fira Sans"/>
                  <a:ea typeface="Fira Sans"/>
                  <a:cs typeface="Fira Sans"/>
                  <a:sym typeface="Fira Sans"/>
                </a:endParaRPr>
              </a:p>
            </p:txBody>
          </p:sp>
          <p:sp>
            <p:nvSpPr>
              <p:cNvPr id="1690" name="Google Shape;1690;p35"/>
              <p:cNvSpPr txBox="1"/>
              <p:nvPr/>
            </p:nvSpPr>
            <p:spPr>
              <a:xfrm>
                <a:off x="6456757" y="1624511"/>
                <a:ext cx="2230500" cy="410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accent4"/>
                    </a:solidFill>
                    <a:latin typeface="Fira Sans Extra Condensed Medium"/>
                    <a:ea typeface="Fira Sans Extra Condensed Medium"/>
                    <a:cs typeface="Fira Sans Extra Condensed Medium"/>
                    <a:sym typeface="Fira Sans Extra Condensed Medium"/>
                  </a:rPr>
                  <a:t>Jupiter</a:t>
                </a:r>
                <a:endParaRPr sz="2000">
                  <a:solidFill>
                    <a:schemeClr val="accent4"/>
                  </a:solidFill>
                  <a:latin typeface="Fira Sans Extra Condensed Medium"/>
                  <a:ea typeface="Fira Sans Extra Condensed Medium"/>
                  <a:cs typeface="Fira Sans Extra Condensed Medium"/>
                  <a:sym typeface="Fira Sans Extra Condensed Medium"/>
                </a:endParaRPr>
              </a:p>
            </p:txBody>
          </p:sp>
        </p:grpSp>
        <p:grpSp>
          <p:nvGrpSpPr>
            <p:cNvPr id="1691" name="Google Shape;1691;p35"/>
            <p:cNvGrpSpPr/>
            <p:nvPr/>
          </p:nvGrpSpPr>
          <p:grpSpPr>
            <a:xfrm>
              <a:off x="4626969" y="2029295"/>
              <a:ext cx="1735812" cy="573052"/>
              <a:chOff x="4626969" y="2029295"/>
              <a:chExt cx="1735812" cy="573052"/>
            </a:xfrm>
          </p:grpSpPr>
          <p:cxnSp>
            <p:nvCxnSpPr>
              <p:cNvPr id="1692" name="Google Shape;1692;p35"/>
              <p:cNvCxnSpPr>
                <a:stCxn id="1693" idx="6"/>
              </p:cNvCxnSpPr>
              <p:nvPr/>
            </p:nvCxnSpPr>
            <p:spPr>
              <a:xfrm rot="10800000">
                <a:off x="5416281" y="2092745"/>
                <a:ext cx="819600" cy="0"/>
              </a:xfrm>
              <a:prstGeom prst="straightConnector1">
                <a:avLst/>
              </a:prstGeom>
              <a:noFill/>
              <a:ln w="9525" cap="flat" cmpd="sng">
                <a:solidFill>
                  <a:schemeClr val="accent6"/>
                </a:solidFill>
                <a:prstDash val="dash"/>
                <a:round/>
                <a:headEnd type="none" w="med" len="med"/>
                <a:tailEnd type="none" w="med" len="med"/>
              </a:ln>
            </p:spPr>
          </p:cxnSp>
          <p:sp>
            <p:nvSpPr>
              <p:cNvPr id="1693" name="Google Shape;1693;p35"/>
              <p:cNvSpPr/>
              <p:nvPr/>
            </p:nvSpPr>
            <p:spPr>
              <a:xfrm flipH="1">
                <a:off x="6235881" y="2029295"/>
                <a:ext cx="126900" cy="126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txBox="1"/>
              <p:nvPr/>
            </p:nvSpPr>
            <p:spPr>
              <a:xfrm>
                <a:off x="4626969" y="2161647"/>
                <a:ext cx="733200" cy="44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Fira Sans Extra Condensed Medium"/>
                    <a:ea typeface="Fira Sans Extra Condensed Medium"/>
                    <a:cs typeface="Fira Sans Extra Condensed Medium"/>
                    <a:sym typeface="Fira Sans Extra Condensed Medium"/>
                  </a:rPr>
                  <a:t>650 lumen</a:t>
                </a:r>
                <a:endParaRPr sz="1200" dirty="0">
                  <a:solidFill>
                    <a:schemeClr val="dk1"/>
                  </a:solidFill>
                  <a:latin typeface="Fira Sans Extra Condensed Medium"/>
                  <a:ea typeface="Fira Sans Extra Condensed Medium"/>
                  <a:cs typeface="Fira Sans Extra Condensed Medium"/>
                  <a:sym typeface="Fira Sans Extra Condensed Medium"/>
                </a:endParaRPr>
              </a:p>
            </p:txBody>
          </p:sp>
        </p:grpSp>
      </p:grpSp>
      <p:pic>
        <p:nvPicPr>
          <p:cNvPr id="64" name="Graphic 63" descr="Sun with solid fill">
            <a:extLst>
              <a:ext uri="{FF2B5EF4-FFF2-40B4-BE49-F238E27FC236}">
                <a16:creationId xmlns:a16="http://schemas.microsoft.com/office/drawing/2014/main" id="{B50254B8-8EB9-45DF-8B6C-F633214604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6620" y="1628070"/>
            <a:ext cx="571134" cy="571134"/>
          </a:xfrm>
          <a:prstGeom prst="rect">
            <a:avLst/>
          </a:prstGeom>
        </p:spPr>
      </p:pic>
      <p:pic>
        <p:nvPicPr>
          <p:cNvPr id="65" name="Graphic 64" descr="Rain with solid fill">
            <a:extLst>
              <a:ext uri="{FF2B5EF4-FFF2-40B4-BE49-F238E27FC236}">
                <a16:creationId xmlns:a16="http://schemas.microsoft.com/office/drawing/2014/main" id="{A44F3751-4B7F-4534-8E17-B33FF117DE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50354" y="1641339"/>
            <a:ext cx="673547" cy="673547"/>
          </a:xfrm>
          <a:prstGeom prst="rect">
            <a:avLst/>
          </a:prstGeom>
        </p:spPr>
      </p:pic>
      <p:pic>
        <p:nvPicPr>
          <p:cNvPr id="67" name="Graphic 66" descr="Snowflake with solid fill">
            <a:extLst>
              <a:ext uri="{FF2B5EF4-FFF2-40B4-BE49-F238E27FC236}">
                <a16:creationId xmlns:a16="http://schemas.microsoft.com/office/drawing/2014/main" id="{9D723D7D-366F-4820-9797-0AD41DCD9E0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77447" y="3105729"/>
            <a:ext cx="630783" cy="630783"/>
          </a:xfrm>
          <a:prstGeom prst="rect">
            <a:avLst/>
          </a:prstGeom>
        </p:spPr>
      </p:pic>
      <p:pic>
        <p:nvPicPr>
          <p:cNvPr id="68" name="Graphic 67" descr="Windy with solid fill">
            <a:extLst>
              <a:ext uri="{FF2B5EF4-FFF2-40B4-BE49-F238E27FC236}">
                <a16:creationId xmlns:a16="http://schemas.microsoft.com/office/drawing/2014/main" id="{9723B6C8-C793-4AF4-BA0A-7A73C025BFD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98654" y="3217988"/>
            <a:ext cx="507262" cy="5072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2"/>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ClearSky App Infographics</a:t>
            </a:r>
            <a:endParaRPr dirty="0"/>
          </a:p>
        </p:txBody>
      </p:sp>
      <p:grpSp>
        <p:nvGrpSpPr>
          <p:cNvPr id="446" name="Google Shape;446;p22"/>
          <p:cNvGrpSpPr/>
          <p:nvPr/>
        </p:nvGrpSpPr>
        <p:grpSpPr>
          <a:xfrm>
            <a:off x="3063749" y="1286885"/>
            <a:ext cx="3017168" cy="3051264"/>
            <a:chOff x="3297590" y="1557628"/>
            <a:chExt cx="2549145" cy="2577952"/>
          </a:xfrm>
        </p:grpSpPr>
        <p:grpSp>
          <p:nvGrpSpPr>
            <p:cNvPr id="447" name="Google Shape;447;p22"/>
            <p:cNvGrpSpPr/>
            <p:nvPr/>
          </p:nvGrpSpPr>
          <p:grpSpPr>
            <a:xfrm>
              <a:off x="3297590" y="1557628"/>
              <a:ext cx="2549145" cy="2577952"/>
              <a:chOff x="2692200" y="1721125"/>
              <a:chExt cx="2225550" cy="2250700"/>
            </a:xfrm>
          </p:grpSpPr>
          <p:sp>
            <p:nvSpPr>
              <p:cNvPr id="448" name="Google Shape;448;p22"/>
              <p:cNvSpPr/>
              <p:nvPr/>
            </p:nvSpPr>
            <p:spPr>
              <a:xfrm>
                <a:off x="3828575" y="2098900"/>
                <a:ext cx="223575" cy="511450"/>
              </a:xfrm>
              <a:custGeom>
                <a:avLst/>
                <a:gdLst/>
                <a:ahLst/>
                <a:cxnLst/>
                <a:rect l="l" t="t" r="r" b="b"/>
                <a:pathLst>
                  <a:path w="8943" h="20458" extrusionOk="0">
                    <a:moveTo>
                      <a:pt x="1" y="1"/>
                    </a:moveTo>
                    <a:lnTo>
                      <a:pt x="1" y="20457"/>
                    </a:lnTo>
                    <a:lnTo>
                      <a:pt x="5527" y="20457"/>
                    </a:lnTo>
                    <a:lnTo>
                      <a:pt x="8943" y="66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2885125" y="3496000"/>
                <a:ext cx="28150" cy="37700"/>
              </a:xfrm>
              <a:custGeom>
                <a:avLst/>
                <a:gdLst/>
                <a:ahLst/>
                <a:cxnLst/>
                <a:rect l="l" t="t" r="r" b="b"/>
                <a:pathLst>
                  <a:path w="1126" h="1508" extrusionOk="0">
                    <a:moveTo>
                      <a:pt x="0" y="1"/>
                    </a:moveTo>
                    <a:lnTo>
                      <a:pt x="0" y="1"/>
                    </a:lnTo>
                    <a:cubicBezTo>
                      <a:pt x="362" y="503"/>
                      <a:pt x="744" y="1005"/>
                      <a:pt x="1126" y="1508"/>
                    </a:cubicBezTo>
                    <a:lnTo>
                      <a:pt x="1126" y="16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4081775" y="3909950"/>
                <a:ext cx="90950" cy="27150"/>
              </a:xfrm>
              <a:custGeom>
                <a:avLst/>
                <a:gdLst/>
                <a:ahLst/>
                <a:cxnLst/>
                <a:rect l="l" t="t" r="r" b="b"/>
                <a:pathLst>
                  <a:path w="3638" h="1086" extrusionOk="0">
                    <a:moveTo>
                      <a:pt x="3638" y="1"/>
                    </a:moveTo>
                    <a:lnTo>
                      <a:pt x="0" y="363"/>
                    </a:lnTo>
                    <a:lnTo>
                      <a:pt x="61" y="1086"/>
                    </a:lnTo>
                    <a:cubicBezTo>
                      <a:pt x="1286" y="764"/>
                      <a:pt x="2472" y="403"/>
                      <a:pt x="36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3296050" y="2646500"/>
                <a:ext cx="693300" cy="361225"/>
              </a:xfrm>
              <a:custGeom>
                <a:avLst/>
                <a:gdLst/>
                <a:ahLst/>
                <a:cxnLst/>
                <a:rect l="l" t="t" r="r" b="b"/>
                <a:pathLst>
                  <a:path w="27732" h="14449" extrusionOk="0">
                    <a:moveTo>
                      <a:pt x="1" y="0"/>
                    </a:moveTo>
                    <a:lnTo>
                      <a:pt x="744" y="14448"/>
                    </a:lnTo>
                    <a:lnTo>
                      <a:pt x="27732" y="11856"/>
                    </a:lnTo>
                    <a:lnTo>
                      <a:pt x="26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2"/>
              <p:cNvSpPr/>
              <p:nvPr/>
            </p:nvSpPr>
            <p:spPr>
              <a:xfrm>
                <a:off x="3316150" y="2967500"/>
                <a:ext cx="721950" cy="567725"/>
              </a:xfrm>
              <a:custGeom>
                <a:avLst/>
                <a:gdLst/>
                <a:ahLst/>
                <a:cxnLst/>
                <a:rect l="l" t="t" r="r" b="b"/>
                <a:pathLst>
                  <a:path w="28878" h="22709" extrusionOk="0">
                    <a:moveTo>
                      <a:pt x="27008" y="1"/>
                    </a:moveTo>
                    <a:lnTo>
                      <a:pt x="1" y="2593"/>
                    </a:lnTo>
                    <a:lnTo>
                      <a:pt x="845" y="19051"/>
                    </a:lnTo>
                    <a:lnTo>
                      <a:pt x="28877" y="22708"/>
                    </a:lnTo>
                    <a:lnTo>
                      <a:pt x="270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2"/>
              <p:cNvSpPr/>
              <p:nvPr/>
            </p:nvSpPr>
            <p:spPr>
              <a:xfrm>
                <a:off x="2692200" y="2651525"/>
                <a:ext cx="599875" cy="811850"/>
              </a:xfrm>
              <a:custGeom>
                <a:avLst/>
                <a:gdLst/>
                <a:ahLst/>
                <a:cxnLst/>
                <a:rect l="l" t="t" r="r" b="b"/>
                <a:pathLst>
                  <a:path w="23995" h="32474" extrusionOk="0">
                    <a:moveTo>
                      <a:pt x="22708" y="0"/>
                    </a:moveTo>
                    <a:lnTo>
                      <a:pt x="61" y="4140"/>
                    </a:lnTo>
                    <a:lnTo>
                      <a:pt x="1" y="14730"/>
                    </a:lnTo>
                    <a:cubicBezTo>
                      <a:pt x="945" y="20939"/>
                      <a:pt x="3216" y="26887"/>
                      <a:pt x="6632" y="32172"/>
                    </a:cubicBezTo>
                    <a:lnTo>
                      <a:pt x="8923" y="32473"/>
                    </a:lnTo>
                    <a:lnTo>
                      <a:pt x="23391" y="24034"/>
                    </a:lnTo>
                    <a:lnTo>
                      <a:pt x="23994" y="25058"/>
                    </a:lnTo>
                    <a:lnTo>
                      <a:pt x="23994" y="25058"/>
                    </a:lnTo>
                    <a:lnTo>
                      <a:pt x="227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2925300" y="3286000"/>
                <a:ext cx="396900" cy="577775"/>
              </a:xfrm>
              <a:custGeom>
                <a:avLst/>
                <a:gdLst/>
                <a:ahLst/>
                <a:cxnLst/>
                <a:rect l="l" t="t" r="r" b="b"/>
                <a:pathLst>
                  <a:path w="15876" h="23111" extrusionOk="0">
                    <a:moveTo>
                      <a:pt x="14690" y="1"/>
                    </a:moveTo>
                    <a:lnTo>
                      <a:pt x="1" y="8561"/>
                    </a:lnTo>
                    <a:lnTo>
                      <a:pt x="1" y="10531"/>
                    </a:lnTo>
                    <a:cubicBezTo>
                      <a:pt x="503" y="11174"/>
                      <a:pt x="1026" y="11797"/>
                      <a:pt x="1568" y="12379"/>
                    </a:cubicBezTo>
                    <a:cubicBezTo>
                      <a:pt x="1568" y="10812"/>
                      <a:pt x="1548" y="9707"/>
                      <a:pt x="1528" y="9566"/>
                    </a:cubicBezTo>
                    <a:lnTo>
                      <a:pt x="13605" y="3136"/>
                    </a:lnTo>
                    <a:lnTo>
                      <a:pt x="14931" y="22648"/>
                    </a:lnTo>
                    <a:cubicBezTo>
                      <a:pt x="15233" y="22789"/>
                      <a:pt x="15554" y="22949"/>
                      <a:pt x="15876" y="23110"/>
                    </a:cubicBezTo>
                    <a:lnTo>
                      <a:pt x="146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2"/>
              <p:cNvSpPr/>
              <p:nvPr/>
            </p:nvSpPr>
            <p:spPr>
              <a:xfrm>
                <a:off x="3339275" y="3480925"/>
                <a:ext cx="729450" cy="473775"/>
              </a:xfrm>
              <a:custGeom>
                <a:avLst/>
                <a:gdLst/>
                <a:ahLst/>
                <a:cxnLst/>
                <a:rect l="l" t="t" r="r" b="b"/>
                <a:pathLst>
                  <a:path w="29178" h="18951" extrusionOk="0">
                    <a:moveTo>
                      <a:pt x="0" y="1"/>
                    </a:moveTo>
                    <a:lnTo>
                      <a:pt x="824" y="15976"/>
                    </a:lnTo>
                    <a:cubicBezTo>
                      <a:pt x="3999" y="17363"/>
                      <a:pt x="7335" y="18347"/>
                      <a:pt x="10751" y="18950"/>
                    </a:cubicBezTo>
                    <a:lnTo>
                      <a:pt x="29178" y="17102"/>
                    </a:lnTo>
                    <a:lnTo>
                      <a:pt x="28073" y="367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3265925" y="2057200"/>
                <a:ext cx="550625" cy="553150"/>
              </a:xfrm>
              <a:custGeom>
                <a:avLst/>
                <a:gdLst/>
                <a:ahLst/>
                <a:cxnLst/>
                <a:rect l="l" t="t" r="r" b="b"/>
                <a:pathLst>
                  <a:path w="22025" h="22126" extrusionOk="0">
                    <a:moveTo>
                      <a:pt x="0" y="1"/>
                    </a:moveTo>
                    <a:lnTo>
                      <a:pt x="1126" y="22125"/>
                    </a:lnTo>
                    <a:lnTo>
                      <a:pt x="9646" y="22125"/>
                    </a:lnTo>
                    <a:lnTo>
                      <a:pt x="11093" y="15615"/>
                    </a:lnTo>
                    <a:lnTo>
                      <a:pt x="22024" y="15615"/>
                    </a:lnTo>
                    <a:lnTo>
                      <a:pt x="22024" y="162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p:cNvSpPr/>
              <p:nvPr/>
            </p:nvSpPr>
            <p:spPr>
              <a:xfrm>
                <a:off x="2786650" y="2144125"/>
                <a:ext cx="138175" cy="220550"/>
              </a:xfrm>
              <a:custGeom>
                <a:avLst/>
                <a:gdLst/>
                <a:ahLst/>
                <a:cxnLst/>
                <a:rect l="l" t="t" r="r" b="b"/>
                <a:pathLst>
                  <a:path w="5527" h="8822" extrusionOk="0">
                    <a:moveTo>
                      <a:pt x="5527" y="0"/>
                    </a:moveTo>
                    <a:cubicBezTo>
                      <a:pt x="3356" y="2713"/>
                      <a:pt x="1508" y="5687"/>
                      <a:pt x="1" y="8822"/>
                    </a:cubicBezTo>
                    <a:lnTo>
                      <a:pt x="5527" y="7576"/>
                    </a:lnTo>
                    <a:lnTo>
                      <a:pt x="55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p:cNvSpPr/>
              <p:nvPr/>
            </p:nvSpPr>
            <p:spPr>
              <a:xfrm>
                <a:off x="3656250" y="3920500"/>
                <a:ext cx="415000" cy="51325"/>
              </a:xfrm>
              <a:custGeom>
                <a:avLst/>
                <a:gdLst/>
                <a:ahLst/>
                <a:cxnLst/>
                <a:rect l="l" t="t" r="r" b="b"/>
                <a:pathLst>
                  <a:path w="16600" h="2053" extrusionOk="0">
                    <a:moveTo>
                      <a:pt x="16539" y="1"/>
                    </a:moveTo>
                    <a:lnTo>
                      <a:pt x="1" y="1669"/>
                    </a:lnTo>
                    <a:cubicBezTo>
                      <a:pt x="1965" y="1925"/>
                      <a:pt x="3940" y="2053"/>
                      <a:pt x="5912" y="2053"/>
                    </a:cubicBezTo>
                    <a:cubicBezTo>
                      <a:pt x="9507" y="2053"/>
                      <a:pt x="13095" y="1628"/>
                      <a:pt x="16599" y="785"/>
                    </a:cubicBezTo>
                    <a:lnTo>
                      <a:pt x="165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a:off x="4053125" y="3504550"/>
                <a:ext cx="654625" cy="402425"/>
              </a:xfrm>
              <a:custGeom>
                <a:avLst/>
                <a:gdLst/>
                <a:ahLst/>
                <a:cxnLst/>
                <a:rect l="l" t="t" r="r" b="b"/>
                <a:pathLst>
                  <a:path w="26185" h="16097" extrusionOk="0">
                    <a:moveTo>
                      <a:pt x="26124" y="0"/>
                    </a:moveTo>
                    <a:lnTo>
                      <a:pt x="1" y="2713"/>
                    </a:lnTo>
                    <a:lnTo>
                      <a:pt x="1106" y="16096"/>
                    </a:lnTo>
                    <a:lnTo>
                      <a:pt x="6612" y="15554"/>
                    </a:lnTo>
                    <a:cubicBezTo>
                      <a:pt x="8059" y="14971"/>
                      <a:pt x="9466" y="14328"/>
                      <a:pt x="10832" y="13625"/>
                    </a:cubicBezTo>
                    <a:lnTo>
                      <a:pt x="10832" y="13625"/>
                    </a:lnTo>
                    <a:lnTo>
                      <a:pt x="1910" y="14529"/>
                    </a:lnTo>
                    <a:lnTo>
                      <a:pt x="1187" y="4079"/>
                    </a:lnTo>
                    <a:lnTo>
                      <a:pt x="24597" y="1065"/>
                    </a:lnTo>
                    <a:lnTo>
                      <a:pt x="24597" y="2532"/>
                    </a:lnTo>
                    <a:cubicBezTo>
                      <a:pt x="25140" y="1869"/>
                      <a:pt x="25662" y="1206"/>
                      <a:pt x="26185" y="523"/>
                    </a:cubicBezTo>
                    <a:lnTo>
                      <a:pt x="261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a:off x="3544725" y="2484225"/>
                <a:ext cx="271825" cy="126125"/>
              </a:xfrm>
              <a:custGeom>
                <a:avLst/>
                <a:gdLst/>
                <a:ahLst/>
                <a:cxnLst/>
                <a:rect l="l" t="t" r="r" b="b"/>
                <a:pathLst>
                  <a:path w="10873" h="5045" extrusionOk="0">
                    <a:moveTo>
                      <a:pt x="1106" y="0"/>
                    </a:moveTo>
                    <a:lnTo>
                      <a:pt x="1" y="5044"/>
                    </a:lnTo>
                    <a:lnTo>
                      <a:pt x="10872" y="5044"/>
                    </a:lnTo>
                    <a:lnTo>
                      <a:pt x="108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2"/>
              <p:cNvSpPr/>
              <p:nvPr/>
            </p:nvSpPr>
            <p:spPr>
              <a:xfrm>
                <a:off x="3975775" y="2484225"/>
                <a:ext cx="669675" cy="457675"/>
              </a:xfrm>
              <a:custGeom>
                <a:avLst/>
                <a:gdLst/>
                <a:ahLst/>
                <a:cxnLst/>
                <a:rect l="l" t="t" r="r" b="b"/>
                <a:pathLst>
                  <a:path w="26787" h="18307" extrusionOk="0">
                    <a:moveTo>
                      <a:pt x="3216" y="2131"/>
                    </a:moveTo>
                    <a:lnTo>
                      <a:pt x="24436" y="3457"/>
                    </a:lnTo>
                    <a:lnTo>
                      <a:pt x="25662" y="13886"/>
                    </a:lnTo>
                    <a:lnTo>
                      <a:pt x="2613" y="16619"/>
                    </a:lnTo>
                    <a:lnTo>
                      <a:pt x="1889" y="5768"/>
                    </a:lnTo>
                    <a:lnTo>
                      <a:pt x="3216" y="2131"/>
                    </a:lnTo>
                    <a:close/>
                    <a:moveTo>
                      <a:pt x="1005" y="0"/>
                    </a:moveTo>
                    <a:lnTo>
                      <a:pt x="0" y="5788"/>
                    </a:lnTo>
                    <a:lnTo>
                      <a:pt x="1025" y="18307"/>
                    </a:lnTo>
                    <a:lnTo>
                      <a:pt x="26787" y="15835"/>
                    </a:lnTo>
                    <a:lnTo>
                      <a:pt x="25441" y="1688"/>
                    </a:lnTo>
                    <a:lnTo>
                      <a:pt x="10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2"/>
              <p:cNvSpPr/>
              <p:nvPr/>
            </p:nvSpPr>
            <p:spPr>
              <a:xfrm>
                <a:off x="4003400" y="2904200"/>
                <a:ext cx="671700" cy="356725"/>
              </a:xfrm>
              <a:custGeom>
                <a:avLst/>
                <a:gdLst/>
                <a:ahLst/>
                <a:cxnLst/>
                <a:rect l="l" t="t" r="r" b="b"/>
                <a:pathLst>
                  <a:path w="26868" h="14269" extrusionOk="0">
                    <a:moveTo>
                      <a:pt x="25802" y="1"/>
                    </a:moveTo>
                    <a:lnTo>
                      <a:pt x="1" y="2473"/>
                    </a:lnTo>
                    <a:lnTo>
                      <a:pt x="985" y="14268"/>
                    </a:lnTo>
                    <a:lnTo>
                      <a:pt x="26867" y="11073"/>
                    </a:lnTo>
                    <a:lnTo>
                      <a:pt x="258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2"/>
              <p:cNvSpPr/>
              <p:nvPr/>
            </p:nvSpPr>
            <p:spPr>
              <a:xfrm>
                <a:off x="4031025" y="3268425"/>
                <a:ext cx="290400" cy="267800"/>
              </a:xfrm>
              <a:custGeom>
                <a:avLst/>
                <a:gdLst/>
                <a:ahLst/>
                <a:cxnLst/>
                <a:rect l="l" t="t" r="r" b="b"/>
                <a:pathLst>
                  <a:path w="11616" h="10712" extrusionOk="0">
                    <a:moveTo>
                      <a:pt x="9486" y="1"/>
                    </a:moveTo>
                    <a:lnTo>
                      <a:pt x="1" y="1166"/>
                    </a:lnTo>
                    <a:lnTo>
                      <a:pt x="784" y="10711"/>
                    </a:lnTo>
                    <a:lnTo>
                      <a:pt x="11616" y="9566"/>
                    </a:lnTo>
                    <a:lnTo>
                      <a:pt x="94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2"/>
              <p:cNvSpPr/>
              <p:nvPr/>
            </p:nvSpPr>
            <p:spPr>
              <a:xfrm>
                <a:off x="4006925" y="2116500"/>
                <a:ext cx="646575" cy="373275"/>
              </a:xfrm>
              <a:custGeom>
                <a:avLst/>
                <a:gdLst/>
                <a:ahLst/>
                <a:cxnLst/>
                <a:rect l="l" t="t" r="r" b="b"/>
                <a:pathLst>
                  <a:path w="25863" h="14931" extrusionOk="0">
                    <a:moveTo>
                      <a:pt x="2291" y="0"/>
                    </a:moveTo>
                    <a:lnTo>
                      <a:pt x="0" y="13263"/>
                    </a:lnTo>
                    <a:lnTo>
                      <a:pt x="24054" y="14931"/>
                    </a:lnTo>
                    <a:lnTo>
                      <a:pt x="23491" y="9163"/>
                    </a:lnTo>
                    <a:lnTo>
                      <a:pt x="25862" y="643"/>
                    </a:lnTo>
                    <a:lnTo>
                      <a:pt x="24235" y="121"/>
                    </a:lnTo>
                    <a:lnTo>
                      <a:pt x="3979" y="121"/>
                    </a:lnTo>
                    <a:lnTo>
                      <a:pt x="2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2"/>
              <p:cNvSpPr/>
              <p:nvPr/>
            </p:nvSpPr>
            <p:spPr>
              <a:xfrm>
                <a:off x="4134525" y="1770350"/>
                <a:ext cx="465725" cy="288400"/>
              </a:xfrm>
              <a:custGeom>
                <a:avLst/>
                <a:gdLst/>
                <a:ahLst/>
                <a:cxnLst/>
                <a:rect l="l" t="t" r="r" b="b"/>
                <a:pathLst>
                  <a:path w="18629" h="11536" extrusionOk="0">
                    <a:moveTo>
                      <a:pt x="0" y="1"/>
                    </a:moveTo>
                    <a:lnTo>
                      <a:pt x="2814" y="11535"/>
                    </a:lnTo>
                    <a:lnTo>
                      <a:pt x="18628" y="11535"/>
                    </a:lnTo>
                    <a:lnTo>
                      <a:pt x="18628" y="11234"/>
                    </a:lnTo>
                    <a:cubicBezTo>
                      <a:pt x="17985" y="10591"/>
                      <a:pt x="17322" y="9968"/>
                      <a:pt x="16639" y="9365"/>
                    </a:cubicBezTo>
                    <a:lnTo>
                      <a:pt x="4180" y="8903"/>
                    </a:lnTo>
                    <a:lnTo>
                      <a:pt x="2251" y="764"/>
                    </a:lnTo>
                    <a:cubicBezTo>
                      <a:pt x="1507" y="483"/>
                      <a:pt x="764" y="24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2"/>
              <p:cNvSpPr/>
              <p:nvPr/>
            </p:nvSpPr>
            <p:spPr>
              <a:xfrm>
                <a:off x="3083050" y="1817075"/>
                <a:ext cx="265775" cy="185400"/>
              </a:xfrm>
              <a:custGeom>
                <a:avLst/>
                <a:gdLst/>
                <a:ahLst/>
                <a:cxnLst/>
                <a:rect l="l" t="t" r="r" b="b"/>
                <a:pathLst>
                  <a:path w="10631" h="7416" extrusionOk="0">
                    <a:moveTo>
                      <a:pt x="10611" y="0"/>
                    </a:moveTo>
                    <a:lnTo>
                      <a:pt x="10611" y="0"/>
                    </a:lnTo>
                    <a:cubicBezTo>
                      <a:pt x="6793" y="1709"/>
                      <a:pt x="3216" y="3939"/>
                      <a:pt x="1" y="6612"/>
                    </a:cubicBezTo>
                    <a:lnTo>
                      <a:pt x="10591" y="7415"/>
                    </a:lnTo>
                    <a:cubicBezTo>
                      <a:pt x="10611" y="5949"/>
                      <a:pt x="10631" y="3236"/>
                      <a:pt x="106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2"/>
              <p:cNvSpPr/>
              <p:nvPr/>
            </p:nvSpPr>
            <p:spPr>
              <a:xfrm>
                <a:off x="3823050" y="1721625"/>
                <a:ext cx="356700" cy="337125"/>
              </a:xfrm>
              <a:custGeom>
                <a:avLst/>
                <a:gdLst/>
                <a:ahLst/>
                <a:cxnLst/>
                <a:rect l="l" t="t" r="r" b="b"/>
                <a:pathLst>
                  <a:path w="14268" h="13485" extrusionOk="0">
                    <a:moveTo>
                      <a:pt x="0" y="0"/>
                    </a:moveTo>
                    <a:lnTo>
                      <a:pt x="201" y="12660"/>
                    </a:lnTo>
                    <a:lnTo>
                      <a:pt x="11455" y="13484"/>
                    </a:lnTo>
                    <a:lnTo>
                      <a:pt x="14268" y="13484"/>
                    </a:lnTo>
                    <a:lnTo>
                      <a:pt x="11394" y="1648"/>
                    </a:lnTo>
                    <a:cubicBezTo>
                      <a:pt x="7677" y="603"/>
                      <a:pt x="3839" y="41"/>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2"/>
              <p:cNvSpPr/>
              <p:nvPr/>
            </p:nvSpPr>
            <p:spPr>
              <a:xfrm>
                <a:off x="3612050" y="1721125"/>
                <a:ext cx="204000" cy="316025"/>
              </a:xfrm>
              <a:custGeom>
                <a:avLst/>
                <a:gdLst/>
                <a:ahLst/>
                <a:cxnLst/>
                <a:rect l="l" t="t" r="r" b="b"/>
                <a:pathLst>
                  <a:path w="8160" h="12641" extrusionOk="0">
                    <a:moveTo>
                      <a:pt x="7697" y="0"/>
                    </a:moveTo>
                    <a:cubicBezTo>
                      <a:pt x="5125" y="0"/>
                      <a:pt x="2553" y="221"/>
                      <a:pt x="1" y="663"/>
                    </a:cubicBezTo>
                    <a:lnTo>
                      <a:pt x="1" y="12037"/>
                    </a:lnTo>
                    <a:lnTo>
                      <a:pt x="8159" y="12640"/>
                    </a:lnTo>
                    <a:lnTo>
                      <a:pt x="79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2"/>
              <p:cNvSpPr/>
              <p:nvPr/>
            </p:nvSpPr>
            <p:spPr>
              <a:xfrm>
                <a:off x="3359350" y="1744225"/>
                <a:ext cx="216050" cy="274825"/>
              </a:xfrm>
              <a:custGeom>
                <a:avLst/>
                <a:gdLst/>
                <a:ahLst/>
                <a:cxnLst/>
                <a:rect l="l" t="t" r="r" b="b"/>
                <a:pathLst>
                  <a:path w="8642" h="10993" extrusionOk="0">
                    <a:moveTo>
                      <a:pt x="8642" y="1"/>
                    </a:moveTo>
                    <a:cubicBezTo>
                      <a:pt x="5688" y="624"/>
                      <a:pt x="2814" y="1528"/>
                      <a:pt x="61" y="2714"/>
                    </a:cubicBezTo>
                    <a:cubicBezTo>
                      <a:pt x="61" y="5909"/>
                      <a:pt x="61" y="8762"/>
                      <a:pt x="1" y="10350"/>
                    </a:cubicBezTo>
                    <a:lnTo>
                      <a:pt x="8642" y="10993"/>
                    </a:lnTo>
                    <a:lnTo>
                      <a:pt x="8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2"/>
              <p:cNvSpPr/>
              <p:nvPr/>
            </p:nvSpPr>
            <p:spPr>
              <a:xfrm>
                <a:off x="4280200" y="3217700"/>
                <a:ext cx="422525" cy="288875"/>
              </a:xfrm>
              <a:custGeom>
                <a:avLst/>
                <a:gdLst/>
                <a:ahLst/>
                <a:cxnLst/>
                <a:rect l="l" t="t" r="r" b="b"/>
                <a:pathLst>
                  <a:path w="16901" h="11555" extrusionOk="0">
                    <a:moveTo>
                      <a:pt x="15936" y="0"/>
                    </a:moveTo>
                    <a:lnTo>
                      <a:pt x="1" y="1969"/>
                    </a:lnTo>
                    <a:lnTo>
                      <a:pt x="2131" y="11555"/>
                    </a:lnTo>
                    <a:lnTo>
                      <a:pt x="16901" y="10007"/>
                    </a:lnTo>
                    <a:lnTo>
                      <a:pt x="159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2"/>
              <p:cNvSpPr/>
              <p:nvPr/>
            </p:nvSpPr>
            <p:spPr>
              <a:xfrm>
                <a:off x="4655975" y="2172250"/>
                <a:ext cx="222075" cy="336125"/>
              </a:xfrm>
              <a:custGeom>
                <a:avLst/>
                <a:gdLst/>
                <a:ahLst/>
                <a:cxnLst/>
                <a:rect l="l" t="t" r="r" b="b"/>
                <a:pathLst>
                  <a:path w="8883" h="13445" extrusionOk="0">
                    <a:moveTo>
                      <a:pt x="1990" y="1"/>
                    </a:moveTo>
                    <a:lnTo>
                      <a:pt x="1" y="7154"/>
                    </a:lnTo>
                    <a:lnTo>
                      <a:pt x="564" y="12861"/>
                    </a:lnTo>
                    <a:lnTo>
                      <a:pt x="8883" y="13444"/>
                    </a:lnTo>
                    <a:cubicBezTo>
                      <a:pt x="7356" y="8601"/>
                      <a:pt x="5025" y="4060"/>
                      <a:pt x="19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2"/>
              <p:cNvSpPr/>
              <p:nvPr/>
            </p:nvSpPr>
            <p:spPr>
              <a:xfrm>
                <a:off x="4709225" y="2878575"/>
                <a:ext cx="208025" cy="560175"/>
              </a:xfrm>
              <a:custGeom>
                <a:avLst/>
                <a:gdLst/>
                <a:ahLst/>
                <a:cxnLst/>
                <a:rect l="l" t="t" r="r" b="b"/>
                <a:pathLst>
                  <a:path w="8321" h="22407" extrusionOk="0">
                    <a:moveTo>
                      <a:pt x="8320" y="1"/>
                    </a:moveTo>
                    <a:lnTo>
                      <a:pt x="1" y="785"/>
                    </a:lnTo>
                    <a:lnTo>
                      <a:pt x="2091" y="22407"/>
                    </a:lnTo>
                    <a:cubicBezTo>
                      <a:pt x="5266" y="17323"/>
                      <a:pt x="7356" y="11636"/>
                      <a:pt x="8280" y="5728"/>
                    </a:cubicBezTo>
                    <a:lnTo>
                      <a:pt x="83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2"/>
              <p:cNvSpPr/>
              <p:nvPr/>
            </p:nvSpPr>
            <p:spPr>
              <a:xfrm>
                <a:off x="4673575" y="2530950"/>
                <a:ext cx="244175" cy="343150"/>
              </a:xfrm>
              <a:custGeom>
                <a:avLst/>
                <a:gdLst/>
                <a:ahLst/>
                <a:cxnLst/>
                <a:rect l="l" t="t" r="r" b="b"/>
                <a:pathLst>
                  <a:path w="9767" h="13726" extrusionOk="0">
                    <a:moveTo>
                      <a:pt x="0" y="0"/>
                    </a:moveTo>
                    <a:lnTo>
                      <a:pt x="1326" y="13725"/>
                    </a:lnTo>
                    <a:lnTo>
                      <a:pt x="9726" y="12921"/>
                    </a:lnTo>
                    <a:lnTo>
                      <a:pt x="9766" y="5989"/>
                    </a:lnTo>
                    <a:cubicBezTo>
                      <a:pt x="9485" y="4180"/>
                      <a:pt x="9103" y="2372"/>
                      <a:pt x="8621" y="583"/>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2"/>
              <p:cNvSpPr/>
              <p:nvPr/>
            </p:nvSpPr>
            <p:spPr>
              <a:xfrm>
                <a:off x="2693725" y="2039125"/>
                <a:ext cx="564175" cy="678725"/>
              </a:xfrm>
              <a:custGeom>
                <a:avLst/>
                <a:gdLst/>
                <a:ahLst/>
                <a:cxnLst/>
                <a:rect l="l" t="t" r="r" b="b"/>
                <a:pathLst>
                  <a:path w="22567" h="27149" extrusionOk="0">
                    <a:moveTo>
                      <a:pt x="13062" y="0"/>
                    </a:moveTo>
                    <a:cubicBezTo>
                      <a:pt x="12238" y="784"/>
                      <a:pt x="11454" y="1608"/>
                      <a:pt x="10711" y="2452"/>
                    </a:cubicBezTo>
                    <a:lnTo>
                      <a:pt x="10711" y="12942"/>
                    </a:lnTo>
                    <a:lnTo>
                      <a:pt x="2974" y="14710"/>
                    </a:lnTo>
                    <a:cubicBezTo>
                      <a:pt x="1567" y="18005"/>
                      <a:pt x="563" y="21462"/>
                      <a:pt x="0" y="25019"/>
                    </a:cubicBezTo>
                    <a:lnTo>
                      <a:pt x="0" y="27149"/>
                    </a:lnTo>
                    <a:lnTo>
                      <a:pt x="22567" y="23029"/>
                    </a:lnTo>
                    <a:lnTo>
                      <a:pt x="21401" y="623"/>
                    </a:lnTo>
                    <a:lnTo>
                      <a:pt x="130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2"/>
              <p:cNvSpPr/>
              <p:nvPr/>
            </p:nvSpPr>
            <p:spPr>
              <a:xfrm>
                <a:off x="3292050" y="3277975"/>
                <a:ext cx="3525" cy="8050"/>
              </a:xfrm>
              <a:custGeom>
                <a:avLst/>
                <a:gdLst/>
                <a:ahLst/>
                <a:cxnLst/>
                <a:rect l="l" t="t" r="r" b="b"/>
                <a:pathLst>
                  <a:path w="141" h="322" extrusionOk="0">
                    <a:moveTo>
                      <a:pt x="0" y="0"/>
                    </a:moveTo>
                    <a:lnTo>
                      <a:pt x="20" y="322"/>
                    </a:lnTo>
                    <a:lnTo>
                      <a:pt x="141" y="24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2"/>
              <p:cNvSpPr/>
              <p:nvPr/>
            </p:nvSpPr>
            <p:spPr>
              <a:xfrm>
                <a:off x="3285000" y="3007700"/>
                <a:ext cx="31175" cy="27150"/>
              </a:xfrm>
              <a:custGeom>
                <a:avLst/>
                <a:gdLst/>
                <a:ahLst/>
                <a:cxnLst/>
                <a:rect l="l" t="t" r="r" b="b"/>
                <a:pathLst>
                  <a:path w="1247" h="1086" extrusionOk="0">
                    <a:moveTo>
                      <a:pt x="1186" y="0"/>
                    </a:moveTo>
                    <a:lnTo>
                      <a:pt x="1" y="121"/>
                    </a:lnTo>
                    <a:lnTo>
                      <a:pt x="101" y="1086"/>
                    </a:lnTo>
                    <a:lnTo>
                      <a:pt x="1247" y="985"/>
                    </a:lnTo>
                    <a:lnTo>
                      <a:pt x="11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22"/>
            <p:cNvGrpSpPr/>
            <p:nvPr/>
          </p:nvGrpSpPr>
          <p:grpSpPr>
            <a:xfrm>
              <a:off x="3608337" y="1635887"/>
              <a:ext cx="1952420" cy="2380513"/>
              <a:chOff x="2963500" y="1789450"/>
              <a:chExt cx="1704575" cy="2078325"/>
            </a:xfrm>
          </p:grpSpPr>
          <p:sp>
            <p:nvSpPr>
              <p:cNvPr id="478" name="Google Shape;478;p22"/>
              <p:cNvSpPr/>
              <p:nvPr/>
            </p:nvSpPr>
            <p:spPr>
              <a:xfrm>
                <a:off x="4023000" y="2537475"/>
                <a:ext cx="594325" cy="362225"/>
              </a:xfrm>
              <a:custGeom>
                <a:avLst/>
                <a:gdLst/>
                <a:ahLst/>
                <a:cxnLst/>
                <a:rect l="l" t="t" r="r" b="b"/>
                <a:pathLst>
                  <a:path w="23773" h="14489" extrusionOk="0">
                    <a:moveTo>
                      <a:pt x="1327" y="1"/>
                    </a:moveTo>
                    <a:lnTo>
                      <a:pt x="0" y="3638"/>
                    </a:lnTo>
                    <a:lnTo>
                      <a:pt x="724" y="14489"/>
                    </a:lnTo>
                    <a:lnTo>
                      <a:pt x="23773" y="11756"/>
                    </a:lnTo>
                    <a:lnTo>
                      <a:pt x="22547" y="1327"/>
                    </a:lnTo>
                    <a:lnTo>
                      <a:pt x="132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2"/>
              <p:cNvSpPr/>
              <p:nvPr/>
            </p:nvSpPr>
            <p:spPr>
              <a:xfrm>
                <a:off x="4191300" y="1789450"/>
                <a:ext cx="359725" cy="215025"/>
              </a:xfrm>
              <a:custGeom>
                <a:avLst/>
                <a:gdLst/>
                <a:ahLst/>
                <a:cxnLst/>
                <a:rect l="l" t="t" r="r" b="b"/>
                <a:pathLst>
                  <a:path w="14389" h="8601" extrusionOk="0">
                    <a:moveTo>
                      <a:pt x="0" y="0"/>
                    </a:moveTo>
                    <a:lnTo>
                      <a:pt x="1929" y="8139"/>
                    </a:lnTo>
                    <a:lnTo>
                      <a:pt x="14388" y="8601"/>
                    </a:lnTo>
                    <a:cubicBezTo>
                      <a:pt x="10168" y="4863"/>
                      <a:pt x="5285" y="1929"/>
                      <a:pt x="0"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2"/>
              <p:cNvSpPr/>
              <p:nvPr/>
            </p:nvSpPr>
            <p:spPr>
              <a:xfrm>
                <a:off x="2963500" y="3364375"/>
                <a:ext cx="335100" cy="487825"/>
              </a:xfrm>
              <a:custGeom>
                <a:avLst/>
                <a:gdLst/>
                <a:ahLst/>
                <a:cxnLst/>
                <a:rect l="l" t="t" r="r" b="b"/>
                <a:pathLst>
                  <a:path w="13404" h="19513" extrusionOk="0">
                    <a:moveTo>
                      <a:pt x="12077" y="1"/>
                    </a:moveTo>
                    <a:lnTo>
                      <a:pt x="0" y="6431"/>
                    </a:lnTo>
                    <a:cubicBezTo>
                      <a:pt x="20" y="6572"/>
                      <a:pt x="40" y="7677"/>
                      <a:pt x="40" y="9244"/>
                    </a:cubicBezTo>
                    <a:cubicBezTo>
                      <a:pt x="3818" y="13464"/>
                      <a:pt x="8339" y="16941"/>
                      <a:pt x="13403" y="19513"/>
                    </a:cubicBezTo>
                    <a:lnTo>
                      <a:pt x="1207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2"/>
              <p:cNvSpPr/>
              <p:nvPr/>
            </p:nvSpPr>
            <p:spPr>
              <a:xfrm>
                <a:off x="4082775" y="3531175"/>
                <a:ext cx="585300" cy="336600"/>
              </a:xfrm>
              <a:custGeom>
                <a:avLst/>
                <a:gdLst/>
                <a:ahLst/>
                <a:cxnLst/>
                <a:rect l="l" t="t" r="r" b="b"/>
                <a:pathLst>
                  <a:path w="23412" h="13464" extrusionOk="0">
                    <a:moveTo>
                      <a:pt x="23411" y="0"/>
                    </a:moveTo>
                    <a:lnTo>
                      <a:pt x="1" y="3014"/>
                    </a:lnTo>
                    <a:lnTo>
                      <a:pt x="724" y="13464"/>
                    </a:lnTo>
                    <a:lnTo>
                      <a:pt x="9646" y="12560"/>
                    </a:lnTo>
                    <a:cubicBezTo>
                      <a:pt x="14911" y="9807"/>
                      <a:pt x="19593" y="6029"/>
                      <a:pt x="23411" y="1467"/>
                    </a:cubicBezTo>
                    <a:lnTo>
                      <a:pt x="23411"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4" name="Google Shape;484;p22"/>
          <p:cNvGrpSpPr/>
          <p:nvPr/>
        </p:nvGrpSpPr>
        <p:grpSpPr>
          <a:xfrm>
            <a:off x="534075" y="2054413"/>
            <a:ext cx="2368800" cy="1460688"/>
            <a:chOff x="534075" y="2054413"/>
            <a:chExt cx="2368800" cy="1460688"/>
          </a:xfrm>
        </p:grpSpPr>
        <p:sp>
          <p:nvSpPr>
            <p:cNvPr id="485" name="Google Shape;485;p22"/>
            <p:cNvSpPr txBox="1"/>
            <p:nvPr/>
          </p:nvSpPr>
          <p:spPr>
            <a:xfrm>
              <a:off x="534075" y="2316001"/>
              <a:ext cx="2368800" cy="11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Fira Sans"/>
                  <a:ea typeface="Fira Sans"/>
                  <a:cs typeface="Fira Sans"/>
                  <a:sym typeface="Fira Sans"/>
                </a:rPr>
                <a:t>Mercury is the closest planet to the Sun and the smallest one in the Solar System—it’s only a bit larger than the Moon</a:t>
              </a:r>
              <a:endParaRPr>
                <a:solidFill>
                  <a:schemeClr val="dk1"/>
                </a:solidFill>
                <a:latin typeface="Fira Sans"/>
                <a:ea typeface="Fira Sans"/>
                <a:cs typeface="Fira Sans"/>
                <a:sym typeface="Fira Sans"/>
              </a:endParaRPr>
            </a:p>
          </p:txBody>
        </p:sp>
        <p:sp>
          <p:nvSpPr>
            <p:cNvPr id="486" name="Google Shape;486;p22"/>
            <p:cNvSpPr txBox="1"/>
            <p:nvPr/>
          </p:nvSpPr>
          <p:spPr>
            <a:xfrm>
              <a:off x="534075" y="2054413"/>
              <a:ext cx="2368800" cy="31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2"/>
                  </a:solidFill>
                  <a:latin typeface="Fira Sans Extra Condensed Medium"/>
                  <a:ea typeface="Fira Sans Extra Condensed Medium"/>
                  <a:cs typeface="Fira Sans Extra Condensed Medium"/>
                  <a:sym typeface="Fira Sans Extra Condensed Medium"/>
                </a:rPr>
                <a:t>Mercury</a:t>
              </a:r>
              <a:endParaRPr sz="2000">
                <a:solidFill>
                  <a:schemeClr val="accent2"/>
                </a:solidFill>
                <a:latin typeface="Fira Sans Extra Condensed Medium"/>
                <a:ea typeface="Fira Sans Extra Condensed Medium"/>
                <a:cs typeface="Fira Sans Extra Condensed Medium"/>
                <a:sym typeface="Fira Sans Extra Condensed Medium"/>
              </a:endParaRPr>
            </a:p>
          </p:txBody>
        </p:sp>
      </p:grpSp>
      <p:grpSp>
        <p:nvGrpSpPr>
          <p:cNvPr id="488" name="Google Shape;488;p22"/>
          <p:cNvGrpSpPr/>
          <p:nvPr/>
        </p:nvGrpSpPr>
        <p:grpSpPr>
          <a:xfrm>
            <a:off x="6241800" y="2054413"/>
            <a:ext cx="2368800" cy="1460688"/>
            <a:chOff x="6241800" y="2054413"/>
            <a:chExt cx="2368800" cy="1460688"/>
          </a:xfrm>
        </p:grpSpPr>
        <p:sp>
          <p:nvSpPr>
            <p:cNvPr id="489" name="Google Shape;489;p22"/>
            <p:cNvSpPr txBox="1"/>
            <p:nvPr/>
          </p:nvSpPr>
          <p:spPr>
            <a:xfrm>
              <a:off x="6241800" y="2316001"/>
              <a:ext cx="2368800" cy="119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Fira Sans"/>
                  <a:ea typeface="Fira Sans"/>
                  <a:cs typeface="Fira Sans"/>
                  <a:sym typeface="Fira Sans"/>
                </a:rPr>
                <a:t>Despite being red, Mars is a cold place. It’s full of iron oxide dust, which gives the planet its reddish cast</a:t>
              </a:r>
              <a:endParaRPr>
                <a:solidFill>
                  <a:schemeClr val="dk1"/>
                </a:solidFill>
                <a:latin typeface="Fira Sans"/>
                <a:ea typeface="Fira Sans"/>
                <a:cs typeface="Fira Sans"/>
                <a:sym typeface="Fira Sans"/>
              </a:endParaRPr>
            </a:p>
          </p:txBody>
        </p:sp>
        <p:sp>
          <p:nvSpPr>
            <p:cNvPr id="490" name="Google Shape;490;p22"/>
            <p:cNvSpPr txBox="1"/>
            <p:nvPr/>
          </p:nvSpPr>
          <p:spPr>
            <a:xfrm>
              <a:off x="6241800" y="2054413"/>
              <a:ext cx="2368800" cy="313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rgbClr val="FFC000"/>
                  </a:solidFill>
                  <a:latin typeface="Fira Sans Extra Condensed Medium"/>
                  <a:ea typeface="Fira Sans Extra Condensed Medium"/>
                  <a:cs typeface="Fira Sans Extra Condensed Medium"/>
                  <a:sym typeface="Fira Sans Extra Condensed Medium"/>
                </a:rPr>
                <a:t>Mars</a:t>
              </a:r>
              <a:endParaRPr sz="2000" dirty="0">
                <a:solidFill>
                  <a:srgbClr val="FFC000"/>
                </a:solidFill>
                <a:latin typeface="Fira Sans Extra Condensed Medium"/>
                <a:ea typeface="Fira Sans Extra Condensed Medium"/>
                <a:cs typeface="Fira Sans Extra Condensed Medium"/>
                <a:sym typeface="Fira Sans Extra Condensed Medium"/>
              </a:endParaRPr>
            </a:p>
          </p:txBody>
        </p:sp>
      </p:grpSp>
      <p:pic>
        <p:nvPicPr>
          <p:cNvPr id="49" name="Graphic 48" descr="Sun with solid fill">
            <a:extLst>
              <a:ext uri="{FF2B5EF4-FFF2-40B4-BE49-F238E27FC236}">
                <a16:creationId xmlns:a16="http://schemas.microsoft.com/office/drawing/2014/main" id="{DEC4F763-DF04-44A8-A013-B52C6B3183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4894" y="2627193"/>
            <a:ext cx="737789" cy="737789"/>
          </a:xfrm>
          <a:prstGeom prst="rect">
            <a:avLst/>
          </a:prstGeom>
        </p:spPr>
      </p:pic>
      <p:pic>
        <p:nvPicPr>
          <p:cNvPr id="50" name="Graphic 49" descr="Rain with solid fill">
            <a:extLst>
              <a:ext uri="{FF2B5EF4-FFF2-40B4-BE49-F238E27FC236}">
                <a16:creationId xmlns:a16="http://schemas.microsoft.com/office/drawing/2014/main" id="{CE3C7F9F-1CB0-4385-96E7-B549162A15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37796" y="2003452"/>
            <a:ext cx="749903" cy="7499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6"/>
        <p:cNvGrpSpPr/>
        <p:nvPr/>
      </p:nvGrpSpPr>
      <p:grpSpPr>
        <a:xfrm>
          <a:off x="0" y="0"/>
          <a:ext cx="0" cy="0"/>
          <a:chOff x="0" y="0"/>
          <a:chExt cx="0" cy="0"/>
        </a:xfrm>
      </p:grpSpPr>
      <p:grpSp>
        <p:nvGrpSpPr>
          <p:cNvPr id="2387" name="Google Shape;2387;p45"/>
          <p:cNvGrpSpPr/>
          <p:nvPr/>
        </p:nvGrpSpPr>
        <p:grpSpPr>
          <a:xfrm>
            <a:off x="3486517" y="1153568"/>
            <a:ext cx="1748623" cy="3444485"/>
            <a:chOff x="3486517" y="1153568"/>
            <a:chExt cx="1748623" cy="3444485"/>
          </a:xfrm>
        </p:grpSpPr>
        <p:grpSp>
          <p:nvGrpSpPr>
            <p:cNvPr id="2388" name="Google Shape;2388;p45"/>
            <p:cNvGrpSpPr/>
            <p:nvPr/>
          </p:nvGrpSpPr>
          <p:grpSpPr>
            <a:xfrm>
              <a:off x="3748213" y="1733513"/>
              <a:ext cx="1486927" cy="2676435"/>
              <a:chOff x="4067075" y="1910225"/>
              <a:chExt cx="1338850" cy="2409900"/>
            </a:xfrm>
          </p:grpSpPr>
          <p:sp>
            <p:nvSpPr>
              <p:cNvPr id="2389" name="Google Shape;2389;p45"/>
              <p:cNvSpPr/>
              <p:nvPr/>
            </p:nvSpPr>
            <p:spPr>
              <a:xfrm>
                <a:off x="4067075" y="1910225"/>
                <a:ext cx="1338850" cy="1446850"/>
              </a:xfrm>
              <a:custGeom>
                <a:avLst/>
                <a:gdLst/>
                <a:ahLst/>
                <a:cxnLst/>
                <a:rect l="l" t="t" r="r" b="b"/>
                <a:pathLst>
                  <a:path w="53554" h="57874" fill="none" extrusionOk="0">
                    <a:moveTo>
                      <a:pt x="0" y="81"/>
                    </a:moveTo>
                    <a:lnTo>
                      <a:pt x="43767" y="81"/>
                    </a:lnTo>
                    <a:cubicBezTo>
                      <a:pt x="49133" y="1"/>
                      <a:pt x="53553" y="4341"/>
                      <a:pt x="53553" y="9726"/>
                    </a:cubicBezTo>
                    <a:cubicBezTo>
                      <a:pt x="53553" y="15092"/>
                      <a:pt x="49133" y="19432"/>
                      <a:pt x="43767" y="19352"/>
                    </a:cubicBezTo>
                    <a:lnTo>
                      <a:pt x="15795" y="19352"/>
                    </a:lnTo>
                    <a:cubicBezTo>
                      <a:pt x="10530" y="19432"/>
                      <a:pt x="6310" y="23713"/>
                      <a:pt x="6310" y="28977"/>
                    </a:cubicBezTo>
                    <a:cubicBezTo>
                      <a:pt x="6310" y="34242"/>
                      <a:pt x="10530" y="38522"/>
                      <a:pt x="15795" y="38623"/>
                    </a:cubicBezTo>
                    <a:lnTo>
                      <a:pt x="43767" y="38623"/>
                    </a:lnTo>
                    <a:cubicBezTo>
                      <a:pt x="49072" y="38623"/>
                      <a:pt x="53393" y="42923"/>
                      <a:pt x="53393" y="48248"/>
                    </a:cubicBezTo>
                    <a:cubicBezTo>
                      <a:pt x="53393" y="53574"/>
                      <a:pt x="49072" y="57874"/>
                      <a:pt x="43767" y="57874"/>
                    </a:cubicBezTo>
                    <a:lnTo>
                      <a:pt x="15795" y="57874"/>
                    </a:lnTo>
                  </a:path>
                </a:pathLst>
              </a:custGeom>
              <a:noFill/>
              <a:ln w="19050" cap="flat" cmpd="sng">
                <a:solidFill>
                  <a:schemeClr val="accent6"/>
                </a:solidFill>
                <a:prstDash val="dash"/>
                <a:miter lim="2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5"/>
              <p:cNvSpPr/>
              <p:nvPr/>
            </p:nvSpPr>
            <p:spPr>
              <a:xfrm>
                <a:off x="4211250" y="3355050"/>
                <a:ext cx="1180600" cy="965075"/>
              </a:xfrm>
              <a:custGeom>
                <a:avLst/>
                <a:gdLst/>
                <a:ahLst/>
                <a:cxnLst/>
                <a:rect l="l" t="t" r="r" b="b"/>
                <a:pathLst>
                  <a:path w="47224" h="38603" fill="none" extrusionOk="0">
                    <a:moveTo>
                      <a:pt x="242" y="38603"/>
                    </a:moveTo>
                    <a:lnTo>
                      <a:pt x="37759" y="38603"/>
                    </a:lnTo>
                    <a:cubicBezTo>
                      <a:pt x="43004" y="38522"/>
                      <a:pt x="47224" y="34242"/>
                      <a:pt x="47224" y="28977"/>
                    </a:cubicBezTo>
                    <a:cubicBezTo>
                      <a:pt x="47224" y="23712"/>
                      <a:pt x="43004" y="19432"/>
                      <a:pt x="37759" y="19352"/>
                    </a:cubicBezTo>
                    <a:lnTo>
                      <a:pt x="9787" y="19352"/>
                    </a:lnTo>
                    <a:cubicBezTo>
                      <a:pt x="4401" y="19432"/>
                      <a:pt x="1" y="15092"/>
                      <a:pt x="1" y="9706"/>
                    </a:cubicBezTo>
                    <a:cubicBezTo>
                      <a:pt x="1" y="4341"/>
                      <a:pt x="4401" y="0"/>
                      <a:pt x="9787" y="81"/>
                    </a:cubicBezTo>
                    <a:lnTo>
                      <a:pt x="37759" y="81"/>
                    </a:lnTo>
                  </a:path>
                </a:pathLst>
              </a:custGeom>
              <a:noFill/>
              <a:ln w="19050" cap="flat" cmpd="sng">
                <a:solidFill>
                  <a:schemeClr val="accent6"/>
                </a:solidFill>
                <a:prstDash val="dash"/>
                <a:miter lim="200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1" name="Google Shape;2391;p45"/>
            <p:cNvGrpSpPr/>
            <p:nvPr/>
          </p:nvGrpSpPr>
          <p:grpSpPr>
            <a:xfrm>
              <a:off x="3486517" y="4208353"/>
              <a:ext cx="389700" cy="389700"/>
              <a:chOff x="3219254" y="4208353"/>
              <a:chExt cx="389700" cy="389700"/>
            </a:xfrm>
          </p:grpSpPr>
          <p:sp>
            <p:nvSpPr>
              <p:cNvPr id="2392" name="Google Shape;2392;p45"/>
              <p:cNvSpPr/>
              <p:nvPr/>
            </p:nvSpPr>
            <p:spPr>
              <a:xfrm>
                <a:off x="3274896" y="4263981"/>
                <a:ext cx="278400" cy="2784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5"/>
              <p:cNvSpPr/>
              <p:nvPr/>
            </p:nvSpPr>
            <p:spPr>
              <a:xfrm>
                <a:off x="3219254" y="4208353"/>
                <a:ext cx="389700" cy="3897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5"/>
              <p:cNvSpPr/>
              <p:nvPr/>
            </p:nvSpPr>
            <p:spPr>
              <a:xfrm>
                <a:off x="3354360" y="4343404"/>
                <a:ext cx="119700" cy="119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7" name="Google Shape;2397;p45"/>
            <p:cNvSpPr/>
            <p:nvPr/>
          </p:nvSpPr>
          <p:spPr>
            <a:xfrm>
              <a:off x="3620249" y="1153568"/>
              <a:ext cx="278538" cy="278538"/>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8" name="Google Shape;2398;p45"/>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ClearSky App Infographics</a:t>
            </a:r>
            <a:endParaRPr dirty="0"/>
          </a:p>
        </p:txBody>
      </p:sp>
      <p:grpSp>
        <p:nvGrpSpPr>
          <p:cNvPr id="2399" name="Google Shape;2399;p45"/>
          <p:cNvGrpSpPr/>
          <p:nvPr/>
        </p:nvGrpSpPr>
        <p:grpSpPr>
          <a:xfrm>
            <a:off x="457200" y="2240825"/>
            <a:ext cx="3140040" cy="594600"/>
            <a:chOff x="457200" y="2240825"/>
            <a:chExt cx="3140040" cy="594600"/>
          </a:xfrm>
        </p:grpSpPr>
        <p:grpSp>
          <p:nvGrpSpPr>
            <p:cNvPr id="2402" name="Google Shape;2402;p45"/>
            <p:cNvGrpSpPr/>
            <p:nvPr/>
          </p:nvGrpSpPr>
          <p:grpSpPr>
            <a:xfrm>
              <a:off x="3231117" y="2374707"/>
              <a:ext cx="366123" cy="327160"/>
              <a:chOff x="3040603" y="4130360"/>
              <a:chExt cx="392079" cy="350353"/>
            </a:xfrm>
          </p:grpSpPr>
          <p:sp>
            <p:nvSpPr>
              <p:cNvPr id="2403" name="Google Shape;2403;p45"/>
              <p:cNvSpPr/>
              <p:nvPr/>
            </p:nvSpPr>
            <p:spPr>
              <a:xfrm>
                <a:off x="3081059" y="4144523"/>
                <a:ext cx="62780" cy="66241"/>
              </a:xfrm>
              <a:custGeom>
                <a:avLst/>
                <a:gdLst/>
                <a:ahLst/>
                <a:cxnLst/>
                <a:rect l="l" t="t" r="r" b="b"/>
                <a:pathLst>
                  <a:path w="1977" h="2086" extrusionOk="0">
                    <a:moveTo>
                      <a:pt x="857" y="348"/>
                    </a:moveTo>
                    <a:cubicBezTo>
                      <a:pt x="1048" y="348"/>
                      <a:pt x="1250" y="467"/>
                      <a:pt x="1381" y="669"/>
                    </a:cubicBezTo>
                    <a:cubicBezTo>
                      <a:pt x="1524" y="931"/>
                      <a:pt x="1607" y="1264"/>
                      <a:pt x="1548" y="1491"/>
                    </a:cubicBezTo>
                    <a:cubicBezTo>
                      <a:pt x="1524" y="1550"/>
                      <a:pt x="1500" y="1645"/>
                      <a:pt x="1429" y="1681"/>
                    </a:cubicBezTo>
                    <a:cubicBezTo>
                      <a:pt x="1393" y="1705"/>
                      <a:pt x="1345" y="1717"/>
                      <a:pt x="1310" y="1717"/>
                    </a:cubicBezTo>
                    <a:cubicBezTo>
                      <a:pt x="1072" y="1717"/>
                      <a:pt x="714" y="1491"/>
                      <a:pt x="512" y="1193"/>
                    </a:cubicBezTo>
                    <a:cubicBezTo>
                      <a:pt x="417" y="1026"/>
                      <a:pt x="369" y="848"/>
                      <a:pt x="417" y="705"/>
                    </a:cubicBezTo>
                    <a:cubicBezTo>
                      <a:pt x="441" y="586"/>
                      <a:pt x="512" y="479"/>
                      <a:pt x="619" y="419"/>
                    </a:cubicBezTo>
                    <a:cubicBezTo>
                      <a:pt x="691" y="371"/>
                      <a:pt x="786" y="348"/>
                      <a:pt x="857" y="348"/>
                    </a:cubicBezTo>
                    <a:close/>
                    <a:moveTo>
                      <a:pt x="862" y="0"/>
                    </a:moveTo>
                    <a:cubicBezTo>
                      <a:pt x="713" y="0"/>
                      <a:pt x="565" y="40"/>
                      <a:pt x="429" y="121"/>
                    </a:cubicBezTo>
                    <a:cubicBezTo>
                      <a:pt x="238" y="240"/>
                      <a:pt x="119" y="419"/>
                      <a:pt x="60" y="633"/>
                    </a:cubicBezTo>
                    <a:cubicBezTo>
                      <a:pt x="0" y="883"/>
                      <a:pt x="60" y="1145"/>
                      <a:pt x="202" y="1407"/>
                    </a:cubicBezTo>
                    <a:cubicBezTo>
                      <a:pt x="357" y="1622"/>
                      <a:pt x="572" y="1836"/>
                      <a:pt x="834" y="1967"/>
                    </a:cubicBezTo>
                    <a:cubicBezTo>
                      <a:pt x="988" y="2062"/>
                      <a:pt x="1155" y="2086"/>
                      <a:pt x="1286" y="2086"/>
                    </a:cubicBezTo>
                    <a:cubicBezTo>
                      <a:pt x="1405" y="2086"/>
                      <a:pt x="1512" y="2050"/>
                      <a:pt x="1607" y="1991"/>
                    </a:cubicBezTo>
                    <a:cubicBezTo>
                      <a:pt x="1738" y="1907"/>
                      <a:pt x="1846" y="1776"/>
                      <a:pt x="1881" y="1574"/>
                    </a:cubicBezTo>
                    <a:cubicBezTo>
                      <a:pt x="1977" y="1252"/>
                      <a:pt x="1881" y="824"/>
                      <a:pt x="1679" y="490"/>
                    </a:cubicBezTo>
                    <a:cubicBezTo>
                      <a:pt x="1478" y="170"/>
                      <a:pt x="1170" y="0"/>
                      <a:pt x="8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5"/>
              <p:cNvSpPr/>
              <p:nvPr/>
            </p:nvSpPr>
            <p:spPr>
              <a:xfrm>
                <a:off x="3040603" y="4192981"/>
                <a:ext cx="58620" cy="55222"/>
              </a:xfrm>
              <a:custGeom>
                <a:avLst/>
                <a:gdLst/>
                <a:ahLst/>
                <a:cxnLst/>
                <a:rect l="l" t="t" r="r" b="b"/>
                <a:pathLst>
                  <a:path w="1846" h="1739" extrusionOk="0">
                    <a:moveTo>
                      <a:pt x="750" y="369"/>
                    </a:moveTo>
                    <a:cubicBezTo>
                      <a:pt x="869" y="369"/>
                      <a:pt x="1000" y="429"/>
                      <a:pt x="1119" y="536"/>
                    </a:cubicBezTo>
                    <a:cubicBezTo>
                      <a:pt x="1357" y="727"/>
                      <a:pt x="1548" y="1155"/>
                      <a:pt x="1417" y="1310"/>
                    </a:cubicBezTo>
                    <a:cubicBezTo>
                      <a:pt x="1387" y="1347"/>
                      <a:pt x="1325" y="1366"/>
                      <a:pt x="1247" y="1366"/>
                    </a:cubicBezTo>
                    <a:cubicBezTo>
                      <a:pt x="1201" y="1366"/>
                      <a:pt x="1149" y="1359"/>
                      <a:pt x="1095" y="1346"/>
                    </a:cubicBezTo>
                    <a:cubicBezTo>
                      <a:pt x="905" y="1322"/>
                      <a:pt x="738" y="1227"/>
                      <a:pt x="595" y="1108"/>
                    </a:cubicBezTo>
                    <a:cubicBezTo>
                      <a:pt x="476" y="1000"/>
                      <a:pt x="405" y="893"/>
                      <a:pt x="393" y="774"/>
                    </a:cubicBezTo>
                    <a:cubicBezTo>
                      <a:pt x="381" y="667"/>
                      <a:pt x="405" y="560"/>
                      <a:pt x="476" y="488"/>
                    </a:cubicBezTo>
                    <a:cubicBezTo>
                      <a:pt x="560" y="417"/>
                      <a:pt x="643" y="369"/>
                      <a:pt x="750" y="369"/>
                    </a:cubicBezTo>
                    <a:close/>
                    <a:moveTo>
                      <a:pt x="753" y="0"/>
                    </a:moveTo>
                    <a:cubicBezTo>
                      <a:pt x="548" y="0"/>
                      <a:pt x="351" y="84"/>
                      <a:pt x="203" y="250"/>
                    </a:cubicBezTo>
                    <a:cubicBezTo>
                      <a:pt x="60" y="417"/>
                      <a:pt x="0" y="608"/>
                      <a:pt x="36" y="834"/>
                    </a:cubicBezTo>
                    <a:cubicBezTo>
                      <a:pt x="60" y="1036"/>
                      <a:pt x="179" y="1227"/>
                      <a:pt x="357" y="1393"/>
                    </a:cubicBezTo>
                    <a:cubicBezTo>
                      <a:pt x="536" y="1536"/>
                      <a:pt x="774" y="1655"/>
                      <a:pt x="1012" y="1727"/>
                    </a:cubicBezTo>
                    <a:cubicBezTo>
                      <a:pt x="1095" y="1739"/>
                      <a:pt x="1155" y="1739"/>
                      <a:pt x="1226" y="1739"/>
                    </a:cubicBezTo>
                    <a:cubicBezTo>
                      <a:pt x="1417" y="1739"/>
                      <a:pt x="1584" y="1679"/>
                      <a:pt x="1691" y="1560"/>
                    </a:cubicBezTo>
                    <a:cubicBezTo>
                      <a:pt x="1834" y="1381"/>
                      <a:pt x="1846" y="1143"/>
                      <a:pt x="1762" y="858"/>
                    </a:cubicBezTo>
                    <a:cubicBezTo>
                      <a:pt x="1691" y="631"/>
                      <a:pt x="1536" y="393"/>
                      <a:pt x="1357" y="250"/>
                    </a:cubicBezTo>
                    <a:cubicBezTo>
                      <a:pt x="1173" y="84"/>
                      <a:pt x="959" y="0"/>
                      <a:pt x="7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5"/>
              <p:cNvSpPr/>
              <p:nvPr/>
            </p:nvSpPr>
            <p:spPr>
              <a:xfrm>
                <a:off x="3147967" y="4130360"/>
                <a:ext cx="55984" cy="69067"/>
              </a:xfrm>
              <a:custGeom>
                <a:avLst/>
                <a:gdLst/>
                <a:ahLst/>
                <a:cxnLst/>
                <a:rect l="l" t="t" r="r" b="b"/>
                <a:pathLst>
                  <a:path w="1763" h="2175" extrusionOk="0">
                    <a:moveTo>
                      <a:pt x="899" y="0"/>
                    </a:moveTo>
                    <a:cubicBezTo>
                      <a:pt x="581" y="0"/>
                      <a:pt x="279" y="177"/>
                      <a:pt x="120" y="496"/>
                    </a:cubicBezTo>
                    <a:cubicBezTo>
                      <a:pt x="72" y="579"/>
                      <a:pt x="108" y="686"/>
                      <a:pt x="191" y="734"/>
                    </a:cubicBezTo>
                    <a:cubicBezTo>
                      <a:pt x="220" y="749"/>
                      <a:pt x="249" y="755"/>
                      <a:pt x="277" y="755"/>
                    </a:cubicBezTo>
                    <a:cubicBezTo>
                      <a:pt x="340" y="755"/>
                      <a:pt x="396" y="720"/>
                      <a:pt x="429" y="663"/>
                    </a:cubicBezTo>
                    <a:cubicBezTo>
                      <a:pt x="524" y="474"/>
                      <a:pt x="701" y="359"/>
                      <a:pt x="881" y="359"/>
                    </a:cubicBezTo>
                    <a:cubicBezTo>
                      <a:pt x="905" y="359"/>
                      <a:pt x="929" y="361"/>
                      <a:pt x="953" y="365"/>
                    </a:cubicBezTo>
                    <a:cubicBezTo>
                      <a:pt x="1072" y="377"/>
                      <a:pt x="1179" y="436"/>
                      <a:pt x="1251" y="544"/>
                    </a:cubicBezTo>
                    <a:cubicBezTo>
                      <a:pt x="1346" y="675"/>
                      <a:pt x="1382" y="841"/>
                      <a:pt x="1358" y="1032"/>
                    </a:cubicBezTo>
                    <a:cubicBezTo>
                      <a:pt x="1301" y="1432"/>
                      <a:pt x="980" y="1832"/>
                      <a:pt x="744" y="1832"/>
                    </a:cubicBezTo>
                    <a:cubicBezTo>
                      <a:pt x="734" y="1832"/>
                      <a:pt x="724" y="1831"/>
                      <a:pt x="715" y="1829"/>
                    </a:cubicBezTo>
                    <a:cubicBezTo>
                      <a:pt x="548" y="1806"/>
                      <a:pt x="405" y="1556"/>
                      <a:pt x="358" y="1210"/>
                    </a:cubicBezTo>
                    <a:cubicBezTo>
                      <a:pt x="346" y="1103"/>
                      <a:pt x="251" y="1044"/>
                      <a:pt x="167" y="1044"/>
                    </a:cubicBezTo>
                    <a:cubicBezTo>
                      <a:pt x="60" y="1056"/>
                      <a:pt x="0" y="1151"/>
                      <a:pt x="0" y="1234"/>
                    </a:cubicBezTo>
                    <a:cubicBezTo>
                      <a:pt x="48" y="1663"/>
                      <a:pt x="274" y="2115"/>
                      <a:pt x="667" y="2175"/>
                    </a:cubicBezTo>
                    <a:lnTo>
                      <a:pt x="751" y="2175"/>
                    </a:lnTo>
                    <a:cubicBezTo>
                      <a:pt x="953" y="2175"/>
                      <a:pt x="1179" y="2056"/>
                      <a:pt x="1370" y="1818"/>
                    </a:cubicBezTo>
                    <a:cubicBezTo>
                      <a:pt x="1548" y="1603"/>
                      <a:pt x="1679" y="1329"/>
                      <a:pt x="1727" y="1056"/>
                    </a:cubicBezTo>
                    <a:cubicBezTo>
                      <a:pt x="1763" y="805"/>
                      <a:pt x="1703" y="544"/>
                      <a:pt x="1548" y="329"/>
                    </a:cubicBezTo>
                    <a:cubicBezTo>
                      <a:pt x="1417" y="151"/>
                      <a:pt x="1215" y="43"/>
                      <a:pt x="1013" y="8"/>
                    </a:cubicBezTo>
                    <a:cubicBezTo>
                      <a:pt x="974" y="3"/>
                      <a:pt x="936" y="0"/>
                      <a:pt x="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5"/>
              <p:cNvSpPr/>
              <p:nvPr/>
            </p:nvSpPr>
            <p:spPr>
              <a:xfrm>
                <a:off x="3205443" y="4158082"/>
                <a:ext cx="52586" cy="59890"/>
              </a:xfrm>
              <a:custGeom>
                <a:avLst/>
                <a:gdLst/>
                <a:ahLst/>
                <a:cxnLst/>
                <a:rect l="l" t="t" r="r" b="b"/>
                <a:pathLst>
                  <a:path w="1656" h="1886" extrusionOk="0">
                    <a:moveTo>
                      <a:pt x="905" y="349"/>
                    </a:moveTo>
                    <a:cubicBezTo>
                      <a:pt x="941" y="349"/>
                      <a:pt x="1000" y="361"/>
                      <a:pt x="1048" y="385"/>
                    </a:cubicBezTo>
                    <a:cubicBezTo>
                      <a:pt x="1143" y="421"/>
                      <a:pt x="1215" y="516"/>
                      <a:pt x="1238" y="623"/>
                    </a:cubicBezTo>
                    <a:cubicBezTo>
                      <a:pt x="1286" y="742"/>
                      <a:pt x="1274" y="885"/>
                      <a:pt x="1203" y="1016"/>
                    </a:cubicBezTo>
                    <a:cubicBezTo>
                      <a:pt x="1077" y="1268"/>
                      <a:pt x="774" y="1530"/>
                      <a:pt x="582" y="1530"/>
                    </a:cubicBezTo>
                    <a:cubicBezTo>
                      <a:pt x="556" y="1530"/>
                      <a:pt x="533" y="1526"/>
                      <a:pt x="512" y="1516"/>
                    </a:cubicBezTo>
                    <a:cubicBezTo>
                      <a:pt x="334" y="1421"/>
                      <a:pt x="346" y="945"/>
                      <a:pt x="465" y="683"/>
                    </a:cubicBezTo>
                    <a:cubicBezTo>
                      <a:pt x="524" y="540"/>
                      <a:pt x="631" y="444"/>
                      <a:pt x="750" y="385"/>
                    </a:cubicBezTo>
                    <a:cubicBezTo>
                      <a:pt x="798" y="361"/>
                      <a:pt x="857" y="349"/>
                      <a:pt x="905" y="349"/>
                    </a:cubicBezTo>
                    <a:close/>
                    <a:moveTo>
                      <a:pt x="917" y="1"/>
                    </a:moveTo>
                    <a:cubicBezTo>
                      <a:pt x="816" y="1"/>
                      <a:pt x="715" y="22"/>
                      <a:pt x="619" y="63"/>
                    </a:cubicBezTo>
                    <a:cubicBezTo>
                      <a:pt x="429" y="159"/>
                      <a:pt x="262" y="325"/>
                      <a:pt x="155" y="528"/>
                    </a:cubicBezTo>
                    <a:cubicBezTo>
                      <a:pt x="48" y="742"/>
                      <a:pt x="0" y="1004"/>
                      <a:pt x="24" y="1242"/>
                    </a:cubicBezTo>
                    <a:cubicBezTo>
                      <a:pt x="48" y="1540"/>
                      <a:pt x="167" y="1742"/>
                      <a:pt x="357" y="1837"/>
                    </a:cubicBezTo>
                    <a:cubicBezTo>
                      <a:pt x="441" y="1873"/>
                      <a:pt x="512" y="1885"/>
                      <a:pt x="584" y="1885"/>
                    </a:cubicBezTo>
                    <a:cubicBezTo>
                      <a:pt x="953" y="1885"/>
                      <a:pt x="1358" y="1504"/>
                      <a:pt x="1524" y="1171"/>
                    </a:cubicBezTo>
                    <a:cubicBezTo>
                      <a:pt x="1631" y="956"/>
                      <a:pt x="1655" y="742"/>
                      <a:pt x="1596" y="528"/>
                    </a:cubicBezTo>
                    <a:cubicBezTo>
                      <a:pt x="1536" y="325"/>
                      <a:pt x="1405" y="159"/>
                      <a:pt x="1215" y="63"/>
                    </a:cubicBezTo>
                    <a:cubicBezTo>
                      <a:pt x="1119" y="22"/>
                      <a:pt x="1018" y="1"/>
                      <a:pt x="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5"/>
              <p:cNvSpPr/>
              <p:nvPr/>
            </p:nvSpPr>
            <p:spPr>
              <a:xfrm>
                <a:off x="3092777" y="4212002"/>
                <a:ext cx="144453" cy="102759"/>
              </a:xfrm>
              <a:custGeom>
                <a:avLst/>
                <a:gdLst/>
                <a:ahLst/>
                <a:cxnLst/>
                <a:rect l="l" t="t" r="r" b="b"/>
                <a:pathLst>
                  <a:path w="4549" h="3236" extrusionOk="0">
                    <a:moveTo>
                      <a:pt x="2386" y="0"/>
                    </a:moveTo>
                    <a:cubicBezTo>
                      <a:pt x="2223" y="0"/>
                      <a:pt x="2061" y="17"/>
                      <a:pt x="1905" y="56"/>
                    </a:cubicBezTo>
                    <a:cubicBezTo>
                      <a:pt x="1334" y="175"/>
                      <a:pt x="834" y="485"/>
                      <a:pt x="476" y="949"/>
                    </a:cubicBezTo>
                    <a:cubicBezTo>
                      <a:pt x="131" y="1390"/>
                      <a:pt x="0" y="1914"/>
                      <a:pt x="84" y="2378"/>
                    </a:cubicBezTo>
                    <a:cubicBezTo>
                      <a:pt x="179" y="2830"/>
                      <a:pt x="488" y="3116"/>
                      <a:pt x="1000" y="3211"/>
                    </a:cubicBezTo>
                    <a:cubicBezTo>
                      <a:pt x="1119" y="3235"/>
                      <a:pt x="1262" y="3235"/>
                      <a:pt x="1417" y="3235"/>
                    </a:cubicBezTo>
                    <a:cubicBezTo>
                      <a:pt x="1715" y="3235"/>
                      <a:pt x="2084" y="3187"/>
                      <a:pt x="2524" y="3104"/>
                    </a:cubicBezTo>
                    <a:cubicBezTo>
                      <a:pt x="3203" y="2973"/>
                      <a:pt x="3679" y="2806"/>
                      <a:pt x="3989" y="2592"/>
                    </a:cubicBezTo>
                    <a:cubicBezTo>
                      <a:pt x="4394" y="2283"/>
                      <a:pt x="4548" y="1902"/>
                      <a:pt x="4465" y="1437"/>
                    </a:cubicBezTo>
                    <a:cubicBezTo>
                      <a:pt x="4394" y="1044"/>
                      <a:pt x="4132" y="687"/>
                      <a:pt x="3774" y="425"/>
                    </a:cubicBezTo>
                    <a:cubicBezTo>
                      <a:pt x="3746" y="401"/>
                      <a:pt x="3709" y="389"/>
                      <a:pt x="3672" y="389"/>
                    </a:cubicBezTo>
                    <a:cubicBezTo>
                      <a:pt x="3617" y="389"/>
                      <a:pt x="3560" y="416"/>
                      <a:pt x="3524" y="473"/>
                    </a:cubicBezTo>
                    <a:cubicBezTo>
                      <a:pt x="3465" y="544"/>
                      <a:pt x="3477" y="663"/>
                      <a:pt x="3572" y="723"/>
                    </a:cubicBezTo>
                    <a:cubicBezTo>
                      <a:pt x="3870" y="949"/>
                      <a:pt x="4060" y="1211"/>
                      <a:pt x="4120" y="1509"/>
                    </a:cubicBezTo>
                    <a:cubicBezTo>
                      <a:pt x="4179" y="1818"/>
                      <a:pt x="4072" y="2056"/>
                      <a:pt x="3774" y="2271"/>
                    </a:cubicBezTo>
                    <a:cubicBezTo>
                      <a:pt x="3501" y="2449"/>
                      <a:pt x="3084" y="2592"/>
                      <a:pt x="2453" y="2735"/>
                    </a:cubicBezTo>
                    <a:cubicBezTo>
                      <a:pt x="2024" y="2818"/>
                      <a:pt x="1679" y="2866"/>
                      <a:pt x="1417" y="2866"/>
                    </a:cubicBezTo>
                    <a:cubicBezTo>
                      <a:pt x="679" y="2866"/>
                      <a:pt x="500" y="2580"/>
                      <a:pt x="441" y="2283"/>
                    </a:cubicBezTo>
                    <a:cubicBezTo>
                      <a:pt x="298" y="1568"/>
                      <a:pt x="917" y="616"/>
                      <a:pt x="1977" y="390"/>
                    </a:cubicBezTo>
                    <a:cubicBezTo>
                      <a:pt x="2115" y="360"/>
                      <a:pt x="2254" y="344"/>
                      <a:pt x="2393" y="344"/>
                    </a:cubicBezTo>
                    <a:cubicBezTo>
                      <a:pt x="2587" y="344"/>
                      <a:pt x="2782" y="375"/>
                      <a:pt x="2977" y="437"/>
                    </a:cubicBezTo>
                    <a:cubicBezTo>
                      <a:pt x="2992" y="444"/>
                      <a:pt x="3008" y="447"/>
                      <a:pt x="3024" y="447"/>
                    </a:cubicBezTo>
                    <a:cubicBezTo>
                      <a:pt x="3097" y="447"/>
                      <a:pt x="3174" y="386"/>
                      <a:pt x="3203" y="318"/>
                    </a:cubicBezTo>
                    <a:cubicBezTo>
                      <a:pt x="3227" y="235"/>
                      <a:pt x="3167" y="128"/>
                      <a:pt x="3084" y="92"/>
                    </a:cubicBezTo>
                    <a:cubicBezTo>
                      <a:pt x="2859" y="36"/>
                      <a:pt x="2621" y="0"/>
                      <a:pt x="23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5"/>
              <p:cNvSpPr/>
              <p:nvPr/>
            </p:nvSpPr>
            <p:spPr>
              <a:xfrm>
                <a:off x="3283307" y="4290469"/>
                <a:ext cx="55254" cy="70782"/>
              </a:xfrm>
              <a:custGeom>
                <a:avLst/>
                <a:gdLst/>
                <a:ahLst/>
                <a:cxnLst/>
                <a:rect l="l" t="t" r="r" b="b"/>
                <a:pathLst>
                  <a:path w="1740" h="2229" extrusionOk="0">
                    <a:moveTo>
                      <a:pt x="858" y="347"/>
                    </a:moveTo>
                    <a:cubicBezTo>
                      <a:pt x="1144" y="383"/>
                      <a:pt x="1346" y="645"/>
                      <a:pt x="1334" y="1002"/>
                    </a:cubicBezTo>
                    <a:cubicBezTo>
                      <a:pt x="1334" y="1288"/>
                      <a:pt x="1203" y="1598"/>
                      <a:pt x="1025" y="1764"/>
                    </a:cubicBezTo>
                    <a:cubicBezTo>
                      <a:pt x="985" y="1804"/>
                      <a:pt x="928" y="1853"/>
                      <a:pt x="854" y="1853"/>
                    </a:cubicBezTo>
                    <a:cubicBezTo>
                      <a:pt x="840" y="1853"/>
                      <a:pt x="825" y="1851"/>
                      <a:pt x="811" y="1848"/>
                    </a:cubicBezTo>
                    <a:cubicBezTo>
                      <a:pt x="572" y="1836"/>
                      <a:pt x="322" y="1359"/>
                      <a:pt x="334" y="943"/>
                    </a:cubicBezTo>
                    <a:cubicBezTo>
                      <a:pt x="334" y="752"/>
                      <a:pt x="418" y="586"/>
                      <a:pt x="525" y="466"/>
                    </a:cubicBezTo>
                    <a:cubicBezTo>
                      <a:pt x="620" y="395"/>
                      <a:pt x="727" y="347"/>
                      <a:pt x="822" y="347"/>
                    </a:cubicBezTo>
                    <a:close/>
                    <a:moveTo>
                      <a:pt x="824" y="1"/>
                    </a:moveTo>
                    <a:cubicBezTo>
                      <a:pt x="626" y="1"/>
                      <a:pt x="431" y="73"/>
                      <a:pt x="299" y="216"/>
                    </a:cubicBezTo>
                    <a:cubicBezTo>
                      <a:pt x="96" y="395"/>
                      <a:pt x="1" y="645"/>
                      <a:pt x="1" y="943"/>
                    </a:cubicBezTo>
                    <a:cubicBezTo>
                      <a:pt x="1" y="1205"/>
                      <a:pt x="72" y="1502"/>
                      <a:pt x="203" y="1764"/>
                    </a:cubicBezTo>
                    <a:cubicBezTo>
                      <a:pt x="370" y="2062"/>
                      <a:pt x="596" y="2229"/>
                      <a:pt x="834" y="2229"/>
                    </a:cubicBezTo>
                    <a:lnTo>
                      <a:pt x="858" y="2229"/>
                    </a:lnTo>
                    <a:cubicBezTo>
                      <a:pt x="1013" y="2229"/>
                      <a:pt x="1168" y="2169"/>
                      <a:pt x="1311" y="2026"/>
                    </a:cubicBezTo>
                    <a:cubicBezTo>
                      <a:pt x="1561" y="1812"/>
                      <a:pt x="1727" y="1395"/>
                      <a:pt x="1739" y="1014"/>
                    </a:cubicBezTo>
                    <a:cubicBezTo>
                      <a:pt x="1704" y="466"/>
                      <a:pt x="1346" y="26"/>
                      <a:pt x="870" y="2"/>
                    </a:cubicBezTo>
                    <a:cubicBezTo>
                      <a:pt x="855" y="1"/>
                      <a:pt x="839" y="1"/>
                      <a:pt x="8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5"/>
              <p:cNvSpPr/>
              <p:nvPr/>
            </p:nvSpPr>
            <p:spPr>
              <a:xfrm>
                <a:off x="3221702" y="4306728"/>
                <a:ext cx="54460" cy="62462"/>
              </a:xfrm>
              <a:custGeom>
                <a:avLst/>
                <a:gdLst/>
                <a:ahLst/>
                <a:cxnLst/>
                <a:rect l="l" t="t" r="r" b="b"/>
                <a:pathLst>
                  <a:path w="1715" h="1967" extrusionOk="0">
                    <a:moveTo>
                      <a:pt x="834" y="359"/>
                    </a:moveTo>
                    <a:cubicBezTo>
                      <a:pt x="905" y="359"/>
                      <a:pt x="988" y="371"/>
                      <a:pt x="1048" y="419"/>
                    </a:cubicBezTo>
                    <a:cubicBezTo>
                      <a:pt x="1143" y="490"/>
                      <a:pt x="1227" y="609"/>
                      <a:pt x="1262" y="752"/>
                    </a:cubicBezTo>
                    <a:cubicBezTo>
                      <a:pt x="1322" y="1074"/>
                      <a:pt x="1250" y="1538"/>
                      <a:pt x="1060" y="1598"/>
                    </a:cubicBezTo>
                    <a:cubicBezTo>
                      <a:pt x="1053" y="1599"/>
                      <a:pt x="1045" y="1599"/>
                      <a:pt x="1037" y="1599"/>
                    </a:cubicBezTo>
                    <a:cubicBezTo>
                      <a:pt x="965" y="1599"/>
                      <a:pt x="859" y="1550"/>
                      <a:pt x="762" y="1443"/>
                    </a:cubicBezTo>
                    <a:cubicBezTo>
                      <a:pt x="643" y="1324"/>
                      <a:pt x="536" y="1145"/>
                      <a:pt x="488" y="966"/>
                    </a:cubicBezTo>
                    <a:cubicBezTo>
                      <a:pt x="417" y="681"/>
                      <a:pt x="524" y="431"/>
                      <a:pt x="750" y="371"/>
                    </a:cubicBezTo>
                    <a:cubicBezTo>
                      <a:pt x="774" y="359"/>
                      <a:pt x="810" y="359"/>
                      <a:pt x="834" y="359"/>
                    </a:cubicBezTo>
                    <a:close/>
                    <a:moveTo>
                      <a:pt x="822" y="0"/>
                    </a:moveTo>
                    <a:cubicBezTo>
                      <a:pt x="762" y="0"/>
                      <a:pt x="702" y="9"/>
                      <a:pt x="643" y="26"/>
                    </a:cubicBezTo>
                    <a:cubicBezTo>
                      <a:pt x="226" y="133"/>
                      <a:pt x="0" y="585"/>
                      <a:pt x="131" y="1074"/>
                    </a:cubicBezTo>
                    <a:cubicBezTo>
                      <a:pt x="191" y="1288"/>
                      <a:pt x="334" y="1526"/>
                      <a:pt x="512" y="1705"/>
                    </a:cubicBezTo>
                    <a:cubicBezTo>
                      <a:pt x="667" y="1871"/>
                      <a:pt x="846" y="1967"/>
                      <a:pt x="1024" y="1967"/>
                    </a:cubicBezTo>
                    <a:cubicBezTo>
                      <a:pt x="1072" y="1967"/>
                      <a:pt x="1119" y="1967"/>
                      <a:pt x="1167" y="1943"/>
                    </a:cubicBezTo>
                    <a:cubicBezTo>
                      <a:pt x="1608" y="1812"/>
                      <a:pt x="1715" y="1121"/>
                      <a:pt x="1596" y="669"/>
                    </a:cubicBezTo>
                    <a:cubicBezTo>
                      <a:pt x="1536" y="431"/>
                      <a:pt x="1405" y="240"/>
                      <a:pt x="1238" y="133"/>
                    </a:cubicBezTo>
                    <a:cubicBezTo>
                      <a:pt x="1112" y="49"/>
                      <a:pt x="968"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5"/>
              <p:cNvSpPr/>
              <p:nvPr/>
            </p:nvSpPr>
            <p:spPr>
              <a:xfrm>
                <a:off x="3333606" y="4316667"/>
                <a:ext cx="66940" cy="62748"/>
              </a:xfrm>
              <a:custGeom>
                <a:avLst/>
                <a:gdLst/>
                <a:ahLst/>
                <a:cxnLst/>
                <a:rect l="l" t="t" r="r" b="b"/>
                <a:pathLst>
                  <a:path w="2108" h="1976" extrusionOk="0">
                    <a:moveTo>
                      <a:pt x="1255" y="0"/>
                    </a:moveTo>
                    <a:cubicBezTo>
                      <a:pt x="1107" y="0"/>
                      <a:pt x="954" y="38"/>
                      <a:pt x="810" y="118"/>
                    </a:cubicBezTo>
                    <a:cubicBezTo>
                      <a:pt x="715" y="165"/>
                      <a:pt x="691" y="284"/>
                      <a:pt x="739" y="356"/>
                    </a:cubicBezTo>
                    <a:cubicBezTo>
                      <a:pt x="762" y="419"/>
                      <a:pt x="823" y="451"/>
                      <a:pt x="886" y="451"/>
                    </a:cubicBezTo>
                    <a:cubicBezTo>
                      <a:pt x="917" y="451"/>
                      <a:pt x="949" y="443"/>
                      <a:pt x="977" y="427"/>
                    </a:cubicBezTo>
                    <a:cubicBezTo>
                      <a:pt x="1064" y="376"/>
                      <a:pt x="1156" y="351"/>
                      <a:pt x="1246" y="351"/>
                    </a:cubicBezTo>
                    <a:cubicBezTo>
                      <a:pt x="1364" y="351"/>
                      <a:pt x="1477" y="394"/>
                      <a:pt x="1572" y="475"/>
                    </a:cubicBezTo>
                    <a:cubicBezTo>
                      <a:pt x="1655" y="570"/>
                      <a:pt x="1715" y="665"/>
                      <a:pt x="1715" y="784"/>
                    </a:cubicBezTo>
                    <a:cubicBezTo>
                      <a:pt x="1715" y="951"/>
                      <a:pt x="1655" y="1118"/>
                      <a:pt x="1524" y="1249"/>
                    </a:cubicBezTo>
                    <a:cubicBezTo>
                      <a:pt x="1314" y="1468"/>
                      <a:pt x="975" y="1622"/>
                      <a:pt x="739" y="1622"/>
                    </a:cubicBezTo>
                    <a:cubicBezTo>
                      <a:pt x="655" y="1622"/>
                      <a:pt x="583" y="1602"/>
                      <a:pt x="536" y="1558"/>
                    </a:cubicBezTo>
                    <a:cubicBezTo>
                      <a:pt x="417" y="1463"/>
                      <a:pt x="441" y="1142"/>
                      <a:pt x="584" y="844"/>
                    </a:cubicBezTo>
                    <a:cubicBezTo>
                      <a:pt x="631" y="761"/>
                      <a:pt x="596" y="653"/>
                      <a:pt x="512" y="606"/>
                    </a:cubicBezTo>
                    <a:cubicBezTo>
                      <a:pt x="485" y="595"/>
                      <a:pt x="457" y="590"/>
                      <a:pt x="430" y="590"/>
                    </a:cubicBezTo>
                    <a:cubicBezTo>
                      <a:pt x="366" y="590"/>
                      <a:pt x="308" y="622"/>
                      <a:pt x="274" y="689"/>
                    </a:cubicBezTo>
                    <a:cubicBezTo>
                      <a:pt x="84" y="1070"/>
                      <a:pt x="0" y="1558"/>
                      <a:pt x="298" y="1832"/>
                    </a:cubicBezTo>
                    <a:cubicBezTo>
                      <a:pt x="417" y="1939"/>
                      <a:pt x="572" y="1975"/>
                      <a:pt x="751" y="1975"/>
                    </a:cubicBezTo>
                    <a:cubicBezTo>
                      <a:pt x="858" y="1975"/>
                      <a:pt x="953" y="1963"/>
                      <a:pt x="1072" y="1939"/>
                    </a:cubicBezTo>
                    <a:cubicBezTo>
                      <a:pt x="1346" y="1856"/>
                      <a:pt x="1608" y="1701"/>
                      <a:pt x="1786" y="1499"/>
                    </a:cubicBezTo>
                    <a:cubicBezTo>
                      <a:pt x="2001" y="1296"/>
                      <a:pt x="2108" y="1046"/>
                      <a:pt x="2084" y="773"/>
                    </a:cubicBezTo>
                    <a:cubicBezTo>
                      <a:pt x="2072" y="546"/>
                      <a:pt x="1989" y="356"/>
                      <a:pt x="1822" y="213"/>
                    </a:cubicBezTo>
                    <a:cubicBezTo>
                      <a:pt x="1663" y="74"/>
                      <a:pt x="1463" y="0"/>
                      <a:pt x="12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5"/>
              <p:cNvSpPr/>
              <p:nvPr/>
            </p:nvSpPr>
            <p:spPr>
              <a:xfrm>
                <a:off x="3371046" y="4372587"/>
                <a:ext cx="61636" cy="51792"/>
              </a:xfrm>
              <a:custGeom>
                <a:avLst/>
                <a:gdLst/>
                <a:ahLst/>
                <a:cxnLst/>
                <a:rect l="l" t="t" r="r" b="b"/>
                <a:pathLst>
                  <a:path w="1941" h="1631" extrusionOk="0">
                    <a:moveTo>
                      <a:pt x="1181" y="373"/>
                    </a:moveTo>
                    <a:cubicBezTo>
                      <a:pt x="1315" y="373"/>
                      <a:pt x="1432" y="430"/>
                      <a:pt x="1500" y="547"/>
                    </a:cubicBezTo>
                    <a:cubicBezTo>
                      <a:pt x="1548" y="631"/>
                      <a:pt x="1560" y="738"/>
                      <a:pt x="1536" y="845"/>
                    </a:cubicBezTo>
                    <a:cubicBezTo>
                      <a:pt x="1488" y="964"/>
                      <a:pt x="1405" y="1071"/>
                      <a:pt x="1262" y="1143"/>
                    </a:cubicBezTo>
                    <a:cubicBezTo>
                      <a:pt x="1119" y="1226"/>
                      <a:pt x="929" y="1286"/>
                      <a:pt x="750" y="1286"/>
                    </a:cubicBezTo>
                    <a:cubicBezTo>
                      <a:pt x="595" y="1286"/>
                      <a:pt x="476" y="1250"/>
                      <a:pt x="429" y="1190"/>
                    </a:cubicBezTo>
                    <a:cubicBezTo>
                      <a:pt x="393" y="1131"/>
                      <a:pt x="417" y="988"/>
                      <a:pt x="488" y="857"/>
                    </a:cubicBezTo>
                    <a:cubicBezTo>
                      <a:pt x="584" y="702"/>
                      <a:pt x="726" y="559"/>
                      <a:pt x="869" y="464"/>
                    </a:cubicBezTo>
                    <a:cubicBezTo>
                      <a:pt x="975" y="404"/>
                      <a:pt x="1083" y="373"/>
                      <a:pt x="1181" y="373"/>
                    </a:cubicBezTo>
                    <a:close/>
                    <a:moveTo>
                      <a:pt x="1161" y="0"/>
                    </a:moveTo>
                    <a:cubicBezTo>
                      <a:pt x="998" y="0"/>
                      <a:pt x="826" y="47"/>
                      <a:pt x="667" y="143"/>
                    </a:cubicBezTo>
                    <a:cubicBezTo>
                      <a:pt x="465" y="262"/>
                      <a:pt x="286" y="452"/>
                      <a:pt x="167" y="667"/>
                    </a:cubicBezTo>
                    <a:cubicBezTo>
                      <a:pt x="12" y="917"/>
                      <a:pt x="0" y="1167"/>
                      <a:pt x="107" y="1345"/>
                    </a:cubicBezTo>
                    <a:cubicBezTo>
                      <a:pt x="214" y="1524"/>
                      <a:pt x="429" y="1631"/>
                      <a:pt x="726" y="1631"/>
                    </a:cubicBezTo>
                    <a:cubicBezTo>
                      <a:pt x="965" y="1631"/>
                      <a:pt x="1238" y="1559"/>
                      <a:pt x="1429" y="1440"/>
                    </a:cubicBezTo>
                    <a:cubicBezTo>
                      <a:pt x="1643" y="1321"/>
                      <a:pt x="1786" y="1143"/>
                      <a:pt x="1858" y="952"/>
                    </a:cubicBezTo>
                    <a:cubicBezTo>
                      <a:pt x="1941" y="750"/>
                      <a:pt x="1917" y="536"/>
                      <a:pt x="1798" y="357"/>
                    </a:cubicBezTo>
                    <a:cubicBezTo>
                      <a:pt x="1666" y="122"/>
                      <a:pt x="1425" y="0"/>
                      <a:pt x="1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5"/>
              <p:cNvSpPr/>
              <p:nvPr/>
            </p:nvSpPr>
            <p:spPr>
              <a:xfrm>
                <a:off x="3227735" y="4370904"/>
                <a:ext cx="142961" cy="109809"/>
              </a:xfrm>
              <a:custGeom>
                <a:avLst/>
                <a:gdLst/>
                <a:ahLst/>
                <a:cxnLst/>
                <a:rect l="l" t="t" r="r" b="b"/>
                <a:pathLst>
                  <a:path w="4502" h="3458" extrusionOk="0">
                    <a:moveTo>
                      <a:pt x="2067" y="1"/>
                    </a:moveTo>
                    <a:cubicBezTo>
                      <a:pt x="1808" y="1"/>
                      <a:pt x="1548" y="43"/>
                      <a:pt x="1298" y="124"/>
                    </a:cubicBezTo>
                    <a:cubicBezTo>
                      <a:pt x="763" y="303"/>
                      <a:pt x="358" y="660"/>
                      <a:pt x="179" y="1089"/>
                    </a:cubicBezTo>
                    <a:cubicBezTo>
                      <a:pt x="1" y="1517"/>
                      <a:pt x="96" y="1934"/>
                      <a:pt x="465" y="2291"/>
                    </a:cubicBezTo>
                    <a:cubicBezTo>
                      <a:pt x="739" y="2565"/>
                      <a:pt x="1168" y="2803"/>
                      <a:pt x="1810" y="3065"/>
                    </a:cubicBezTo>
                    <a:cubicBezTo>
                      <a:pt x="2441" y="3339"/>
                      <a:pt x="2918" y="3458"/>
                      <a:pt x="3299" y="3458"/>
                    </a:cubicBezTo>
                    <a:cubicBezTo>
                      <a:pt x="3799" y="3458"/>
                      <a:pt x="4156" y="3232"/>
                      <a:pt x="4335" y="2803"/>
                    </a:cubicBezTo>
                    <a:cubicBezTo>
                      <a:pt x="4501" y="2434"/>
                      <a:pt x="4501" y="1982"/>
                      <a:pt x="4335" y="1565"/>
                    </a:cubicBezTo>
                    <a:cubicBezTo>
                      <a:pt x="4316" y="1498"/>
                      <a:pt x="4244" y="1447"/>
                      <a:pt x="4167" y="1447"/>
                    </a:cubicBezTo>
                    <a:cubicBezTo>
                      <a:pt x="4147" y="1447"/>
                      <a:pt x="4128" y="1450"/>
                      <a:pt x="4108" y="1458"/>
                    </a:cubicBezTo>
                    <a:cubicBezTo>
                      <a:pt x="4025" y="1493"/>
                      <a:pt x="3965" y="1589"/>
                      <a:pt x="4013" y="1684"/>
                    </a:cubicBezTo>
                    <a:cubicBezTo>
                      <a:pt x="4120" y="2029"/>
                      <a:pt x="4144" y="2374"/>
                      <a:pt x="4025" y="2648"/>
                    </a:cubicBezTo>
                    <a:cubicBezTo>
                      <a:pt x="3927" y="2880"/>
                      <a:pt x="3758" y="3083"/>
                      <a:pt x="3320" y="3083"/>
                    </a:cubicBezTo>
                    <a:cubicBezTo>
                      <a:pt x="3016" y="3083"/>
                      <a:pt x="2583" y="2985"/>
                      <a:pt x="1953" y="2732"/>
                    </a:cubicBezTo>
                    <a:cubicBezTo>
                      <a:pt x="1358" y="2482"/>
                      <a:pt x="977" y="2267"/>
                      <a:pt x="739" y="2029"/>
                    </a:cubicBezTo>
                    <a:cubicBezTo>
                      <a:pt x="477" y="1767"/>
                      <a:pt x="406" y="1517"/>
                      <a:pt x="525" y="1220"/>
                    </a:cubicBezTo>
                    <a:cubicBezTo>
                      <a:pt x="656" y="886"/>
                      <a:pt x="989" y="612"/>
                      <a:pt x="1418" y="458"/>
                    </a:cubicBezTo>
                    <a:cubicBezTo>
                      <a:pt x="1628" y="393"/>
                      <a:pt x="1846" y="360"/>
                      <a:pt x="2065" y="360"/>
                    </a:cubicBezTo>
                    <a:cubicBezTo>
                      <a:pt x="2328" y="360"/>
                      <a:pt x="2593" y="408"/>
                      <a:pt x="2846" y="505"/>
                    </a:cubicBezTo>
                    <a:cubicBezTo>
                      <a:pt x="3156" y="636"/>
                      <a:pt x="3442" y="839"/>
                      <a:pt x="3656" y="1101"/>
                    </a:cubicBezTo>
                    <a:cubicBezTo>
                      <a:pt x="3692" y="1144"/>
                      <a:pt x="3751" y="1170"/>
                      <a:pt x="3807" y="1170"/>
                    </a:cubicBezTo>
                    <a:cubicBezTo>
                      <a:pt x="3843" y="1170"/>
                      <a:pt x="3878" y="1159"/>
                      <a:pt x="3906" y="1136"/>
                    </a:cubicBezTo>
                    <a:cubicBezTo>
                      <a:pt x="3977" y="1077"/>
                      <a:pt x="3989" y="958"/>
                      <a:pt x="3930" y="874"/>
                    </a:cubicBezTo>
                    <a:cubicBezTo>
                      <a:pt x="3680" y="577"/>
                      <a:pt x="3358" y="339"/>
                      <a:pt x="2977" y="184"/>
                    </a:cubicBezTo>
                    <a:cubicBezTo>
                      <a:pt x="2686" y="61"/>
                      <a:pt x="2376" y="1"/>
                      <a:pt x="20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3" name="Google Shape;2413;p45"/>
            <p:cNvSpPr txBox="1"/>
            <p:nvPr/>
          </p:nvSpPr>
          <p:spPr>
            <a:xfrm>
              <a:off x="457200" y="2240825"/>
              <a:ext cx="2580300" cy="59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Fira Sans"/>
                  <a:ea typeface="Fira Sans"/>
                  <a:cs typeface="Fira Sans"/>
                  <a:sym typeface="Fira Sans"/>
                </a:rPr>
                <a:t>Saturn is the ringed one. It’s a gas giant, composed mostly of hydrogen and helium</a:t>
              </a:r>
              <a:endParaRPr sz="1200">
                <a:solidFill>
                  <a:schemeClr val="dk1"/>
                </a:solidFill>
                <a:latin typeface="Fira Sans"/>
                <a:ea typeface="Fira Sans"/>
                <a:cs typeface="Fira Sans"/>
                <a:sym typeface="Fira Sans"/>
              </a:endParaRPr>
            </a:p>
          </p:txBody>
        </p:sp>
      </p:grpSp>
      <p:grpSp>
        <p:nvGrpSpPr>
          <p:cNvPr id="2414" name="Google Shape;2414;p45"/>
          <p:cNvGrpSpPr/>
          <p:nvPr/>
        </p:nvGrpSpPr>
        <p:grpSpPr>
          <a:xfrm>
            <a:off x="457200" y="3315250"/>
            <a:ext cx="3123999" cy="594600"/>
            <a:chOff x="457200" y="3315250"/>
            <a:chExt cx="3123999" cy="594600"/>
          </a:xfrm>
        </p:grpSpPr>
        <p:grpSp>
          <p:nvGrpSpPr>
            <p:cNvPr id="2417" name="Google Shape;2417;p45"/>
            <p:cNvGrpSpPr/>
            <p:nvPr/>
          </p:nvGrpSpPr>
          <p:grpSpPr>
            <a:xfrm>
              <a:off x="3247160" y="3452937"/>
              <a:ext cx="334039" cy="319539"/>
              <a:chOff x="1973254" y="4156304"/>
              <a:chExt cx="357720" cy="342192"/>
            </a:xfrm>
          </p:grpSpPr>
          <p:sp>
            <p:nvSpPr>
              <p:cNvPr id="2418" name="Google Shape;2418;p45"/>
              <p:cNvSpPr/>
              <p:nvPr/>
            </p:nvSpPr>
            <p:spPr>
              <a:xfrm>
                <a:off x="2129044" y="4156304"/>
                <a:ext cx="18926" cy="97964"/>
              </a:xfrm>
              <a:custGeom>
                <a:avLst/>
                <a:gdLst/>
                <a:ahLst/>
                <a:cxnLst/>
                <a:rect l="l" t="t" r="r" b="b"/>
                <a:pathLst>
                  <a:path w="596" h="3085" extrusionOk="0">
                    <a:moveTo>
                      <a:pt x="417" y="0"/>
                    </a:moveTo>
                    <a:cubicBezTo>
                      <a:pt x="310" y="0"/>
                      <a:pt x="238" y="72"/>
                      <a:pt x="238" y="179"/>
                    </a:cubicBezTo>
                    <a:cubicBezTo>
                      <a:pt x="238" y="358"/>
                      <a:pt x="191" y="453"/>
                      <a:pt x="131" y="560"/>
                    </a:cubicBezTo>
                    <a:cubicBezTo>
                      <a:pt x="72" y="667"/>
                      <a:pt x="0" y="822"/>
                      <a:pt x="0" y="1096"/>
                    </a:cubicBezTo>
                    <a:cubicBezTo>
                      <a:pt x="0" y="1358"/>
                      <a:pt x="72" y="1501"/>
                      <a:pt x="131" y="1632"/>
                    </a:cubicBezTo>
                    <a:cubicBezTo>
                      <a:pt x="191" y="1727"/>
                      <a:pt x="238" y="1822"/>
                      <a:pt x="238" y="2001"/>
                    </a:cubicBezTo>
                    <a:cubicBezTo>
                      <a:pt x="238" y="2179"/>
                      <a:pt x="191" y="2263"/>
                      <a:pt x="131" y="2370"/>
                    </a:cubicBezTo>
                    <a:cubicBezTo>
                      <a:pt x="72" y="2501"/>
                      <a:pt x="0" y="2644"/>
                      <a:pt x="0" y="2906"/>
                    </a:cubicBezTo>
                    <a:cubicBezTo>
                      <a:pt x="0" y="3013"/>
                      <a:pt x="72" y="3084"/>
                      <a:pt x="179" y="3084"/>
                    </a:cubicBezTo>
                    <a:cubicBezTo>
                      <a:pt x="286" y="3084"/>
                      <a:pt x="357" y="3013"/>
                      <a:pt x="357" y="2906"/>
                    </a:cubicBezTo>
                    <a:cubicBezTo>
                      <a:pt x="357" y="2727"/>
                      <a:pt x="405" y="2644"/>
                      <a:pt x="464" y="2536"/>
                    </a:cubicBezTo>
                    <a:cubicBezTo>
                      <a:pt x="524" y="2417"/>
                      <a:pt x="595" y="2263"/>
                      <a:pt x="595" y="2001"/>
                    </a:cubicBezTo>
                    <a:cubicBezTo>
                      <a:pt x="595" y="1727"/>
                      <a:pt x="524" y="1584"/>
                      <a:pt x="464" y="1465"/>
                    </a:cubicBezTo>
                    <a:cubicBezTo>
                      <a:pt x="405" y="1358"/>
                      <a:pt x="357" y="1274"/>
                      <a:pt x="357" y="1096"/>
                    </a:cubicBezTo>
                    <a:cubicBezTo>
                      <a:pt x="357" y="905"/>
                      <a:pt x="405" y="822"/>
                      <a:pt x="464" y="715"/>
                    </a:cubicBezTo>
                    <a:cubicBezTo>
                      <a:pt x="524" y="596"/>
                      <a:pt x="595" y="453"/>
                      <a:pt x="595" y="179"/>
                    </a:cubicBezTo>
                    <a:cubicBezTo>
                      <a:pt x="595" y="72"/>
                      <a:pt x="524" y="0"/>
                      <a:pt x="4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5"/>
              <p:cNvSpPr/>
              <p:nvPr/>
            </p:nvSpPr>
            <p:spPr>
              <a:xfrm>
                <a:off x="2174771" y="4156304"/>
                <a:ext cx="18958" cy="97964"/>
              </a:xfrm>
              <a:custGeom>
                <a:avLst/>
                <a:gdLst/>
                <a:ahLst/>
                <a:cxnLst/>
                <a:rect l="l" t="t" r="r" b="b"/>
                <a:pathLst>
                  <a:path w="597" h="3085" extrusionOk="0">
                    <a:moveTo>
                      <a:pt x="418" y="0"/>
                    </a:moveTo>
                    <a:cubicBezTo>
                      <a:pt x="322" y="0"/>
                      <a:pt x="239" y="72"/>
                      <a:pt x="239" y="179"/>
                    </a:cubicBezTo>
                    <a:cubicBezTo>
                      <a:pt x="239" y="358"/>
                      <a:pt x="191" y="453"/>
                      <a:pt x="144" y="560"/>
                    </a:cubicBezTo>
                    <a:cubicBezTo>
                      <a:pt x="84" y="667"/>
                      <a:pt x="1" y="822"/>
                      <a:pt x="1" y="1096"/>
                    </a:cubicBezTo>
                    <a:cubicBezTo>
                      <a:pt x="1" y="1358"/>
                      <a:pt x="84" y="1501"/>
                      <a:pt x="144" y="1632"/>
                    </a:cubicBezTo>
                    <a:cubicBezTo>
                      <a:pt x="191" y="1727"/>
                      <a:pt x="239" y="1822"/>
                      <a:pt x="239" y="2001"/>
                    </a:cubicBezTo>
                    <a:cubicBezTo>
                      <a:pt x="239" y="2179"/>
                      <a:pt x="191" y="2263"/>
                      <a:pt x="144" y="2370"/>
                    </a:cubicBezTo>
                    <a:cubicBezTo>
                      <a:pt x="84" y="2501"/>
                      <a:pt x="1" y="2644"/>
                      <a:pt x="1" y="2906"/>
                    </a:cubicBezTo>
                    <a:cubicBezTo>
                      <a:pt x="1" y="3013"/>
                      <a:pt x="84" y="3084"/>
                      <a:pt x="179" y="3084"/>
                    </a:cubicBezTo>
                    <a:cubicBezTo>
                      <a:pt x="287" y="3084"/>
                      <a:pt x="358" y="3013"/>
                      <a:pt x="358" y="2906"/>
                    </a:cubicBezTo>
                    <a:cubicBezTo>
                      <a:pt x="358" y="2727"/>
                      <a:pt x="406" y="2644"/>
                      <a:pt x="465" y="2536"/>
                    </a:cubicBezTo>
                    <a:cubicBezTo>
                      <a:pt x="525" y="2417"/>
                      <a:pt x="596" y="2263"/>
                      <a:pt x="596" y="2001"/>
                    </a:cubicBezTo>
                    <a:cubicBezTo>
                      <a:pt x="596" y="1727"/>
                      <a:pt x="525" y="1584"/>
                      <a:pt x="465" y="1465"/>
                    </a:cubicBezTo>
                    <a:cubicBezTo>
                      <a:pt x="406" y="1358"/>
                      <a:pt x="358" y="1274"/>
                      <a:pt x="358" y="1096"/>
                    </a:cubicBezTo>
                    <a:cubicBezTo>
                      <a:pt x="358" y="905"/>
                      <a:pt x="406" y="822"/>
                      <a:pt x="465" y="715"/>
                    </a:cubicBezTo>
                    <a:cubicBezTo>
                      <a:pt x="525" y="596"/>
                      <a:pt x="596" y="453"/>
                      <a:pt x="596" y="179"/>
                    </a:cubicBezTo>
                    <a:cubicBezTo>
                      <a:pt x="596" y="72"/>
                      <a:pt x="525" y="0"/>
                      <a:pt x="4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5"/>
              <p:cNvSpPr/>
              <p:nvPr/>
            </p:nvSpPr>
            <p:spPr>
              <a:xfrm>
                <a:off x="1992529" y="4460644"/>
                <a:ext cx="338445" cy="37852"/>
              </a:xfrm>
              <a:custGeom>
                <a:avLst/>
                <a:gdLst/>
                <a:ahLst/>
                <a:cxnLst/>
                <a:rect l="l" t="t" r="r" b="b"/>
                <a:pathLst>
                  <a:path w="10658" h="1192" extrusionOk="0">
                    <a:moveTo>
                      <a:pt x="10002" y="358"/>
                    </a:moveTo>
                    <a:lnTo>
                      <a:pt x="9931" y="632"/>
                    </a:lnTo>
                    <a:cubicBezTo>
                      <a:pt x="9895" y="751"/>
                      <a:pt x="9764" y="834"/>
                      <a:pt x="9645" y="834"/>
                    </a:cubicBezTo>
                    <a:lnTo>
                      <a:pt x="1013" y="834"/>
                    </a:lnTo>
                    <a:cubicBezTo>
                      <a:pt x="894" y="834"/>
                      <a:pt x="763" y="739"/>
                      <a:pt x="727" y="632"/>
                    </a:cubicBezTo>
                    <a:lnTo>
                      <a:pt x="656" y="358"/>
                    </a:lnTo>
                    <a:close/>
                    <a:moveTo>
                      <a:pt x="180" y="1"/>
                    </a:moveTo>
                    <a:cubicBezTo>
                      <a:pt x="72" y="1"/>
                      <a:pt x="1" y="84"/>
                      <a:pt x="1" y="180"/>
                    </a:cubicBezTo>
                    <a:cubicBezTo>
                      <a:pt x="1" y="287"/>
                      <a:pt x="72" y="358"/>
                      <a:pt x="180" y="358"/>
                    </a:cubicBezTo>
                    <a:lnTo>
                      <a:pt x="287" y="358"/>
                    </a:lnTo>
                    <a:lnTo>
                      <a:pt x="382" y="715"/>
                    </a:lnTo>
                    <a:cubicBezTo>
                      <a:pt x="465" y="989"/>
                      <a:pt x="739" y="1192"/>
                      <a:pt x="1013" y="1192"/>
                    </a:cubicBezTo>
                    <a:lnTo>
                      <a:pt x="9645" y="1192"/>
                    </a:lnTo>
                    <a:cubicBezTo>
                      <a:pt x="9931" y="1192"/>
                      <a:pt x="10193" y="989"/>
                      <a:pt x="10264" y="715"/>
                    </a:cubicBezTo>
                    <a:lnTo>
                      <a:pt x="10371" y="358"/>
                    </a:lnTo>
                    <a:lnTo>
                      <a:pt x="10478" y="358"/>
                    </a:lnTo>
                    <a:cubicBezTo>
                      <a:pt x="10574" y="358"/>
                      <a:pt x="10657" y="287"/>
                      <a:pt x="10657" y="180"/>
                    </a:cubicBezTo>
                    <a:cubicBezTo>
                      <a:pt x="10657" y="96"/>
                      <a:pt x="10586" y="1"/>
                      <a:pt x="104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5"/>
              <p:cNvSpPr/>
              <p:nvPr/>
            </p:nvSpPr>
            <p:spPr>
              <a:xfrm>
                <a:off x="1996340" y="4288627"/>
                <a:ext cx="60525" cy="69226"/>
              </a:xfrm>
              <a:custGeom>
                <a:avLst/>
                <a:gdLst/>
                <a:ahLst/>
                <a:cxnLst/>
                <a:rect l="l" t="t" r="r" b="b"/>
                <a:pathLst>
                  <a:path w="1906" h="2180" extrusionOk="0">
                    <a:moveTo>
                      <a:pt x="1500" y="358"/>
                    </a:moveTo>
                    <a:lnTo>
                      <a:pt x="1500" y="1346"/>
                    </a:lnTo>
                    <a:cubicBezTo>
                      <a:pt x="1500" y="1513"/>
                      <a:pt x="1512" y="1656"/>
                      <a:pt x="1524" y="1822"/>
                    </a:cubicBezTo>
                    <a:lnTo>
                      <a:pt x="1512" y="1822"/>
                    </a:lnTo>
                    <a:cubicBezTo>
                      <a:pt x="869" y="1822"/>
                      <a:pt x="369" y="1298"/>
                      <a:pt x="369" y="679"/>
                    </a:cubicBezTo>
                    <a:cubicBezTo>
                      <a:pt x="357" y="572"/>
                      <a:pt x="369" y="465"/>
                      <a:pt x="405" y="358"/>
                    </a:cubicBezTo>
                    <a:close/>
                    <a:moveTo>
                      <a:pt x="262" y="1"/>
                    </a:moveTo>
                    <a:cubicBezTo>
                      <a:pt x="191" y="1"/>
                      <a:pt x="131" y="48"/>
                      <a:pt x="107" y="120"/>
                    </a:cubicBezTo>
                    <a:cubicBezTo>
                      <a:pt x="24" y="298"/>
                      <a:pt x="0" y="477"/>
                      <a:pt x="0" y="679"/>
                    </a:cubicBezTo>
                    <a:cubicBezTo>
                      <a:pt x="0" y="1513"/>
                      <a:pt x="667" y="2179"/>
                      <a:pt x="1500" y="2179"/>
                    </a:cubicBezTo>
                    <a:lnTo>
                      <a:pt x="1726" y="2179"/>
                    </a:lnTo>
                    <a:cubicBezTo>
                      <a:pt x="1786" y="2179"/>
                      <a:pt x="1834" y="2144"/>
                      <a:pt x="1857" y="2120"/>
                    </a:cubicBezTo>
                    <a:cubicBezTo>
                      <a:pt x="1893" y="2084"/>
                      <a:pt x="1905" y="2025"/>
                      <a:pt x="1905" y="1965"/>
                    </a:cubicBezTo>
                    <a:cubicBezTo>
                      <a:pt x="1857" y="1763"/>
                      <a:pt x="1846" y="1548"/>
                      <a:pt x="1846" y="1358"/>
                    </a:cubicBezTo>
                    <a:lnTo>
                      <a:pt x="1846" y="179"/>
                    </a:lnTo>
                    <a:cubicBezTo>
                      <a:pt x="1846" y="84"/>
                      <a:pt x="1774" y="1"/>
                      <a:pt x="1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5"/>
              <p:cNvSpPr/>
              <p:nvPr/>
            </p:nvSpPr>
            <p:spPr>
              <a:xfrm>
                <a:off x="1973254" y="4265954"/>
                <a:ext cx="306658" cy="184147"/>
              </a:xfrm>
              <a:custGeom>
                <a:avLst/>
                <a:gdLst/>
                <a:ahLst/>
                <a:cxnLst/>
                <a:rect l="l" t="t" r="r" b="b"/>
                <a:pathLst>
                  <a:path w="9657" h="5799" extrusionOk="0">
                    <a:moveTo>
                      <a:pt x="9288" y="357"/>
                    </a:moveTo>
                    <a:lnTo>
                      <a:pt x="9288" y="2072"/>
                    </a:lnTo>
                    <a:cubicBezTo>
                      <a:pt x="9288" y="3917"/>
                      <a:pt x="7776" y="5418"/>
                      <a:pt x="5930" y="5418"/>
                    </a:cubicBezTo>
                    <a:cubicBezTo>
                      <a:pt x="4585" y="5418"/>
                      <a:pt x="3358" y="4620"/>
                      <a:pt x="2834" y="3370"/>
                    </a:cubicBezTo>
                    <a:cubicBezTo>
                      <a:pt x="2811" y="3310"/>
                      <a:pt x="2751" y="3263"/>
                      <a:pt x="2668" y="3263"/>
                    </a:cubicBezTo>
                    <a:lnTo>
                      <a:pt x="2227" y="3263"/>
                    </a:lnTo>
                    <a:cubicBezTo>
                      <a:pt x="1203" y="3263"/>
                      <a:pt x="346" y="2429"/>
                      <a:pt x="346" y="1393"/>
                    </a:cubicBezTo>
                    <a:cubicBezTo>
                      <a:pt x="358" y="1012"/>
                      <a:pt x="477" y="655"/>
                      <a:pt x="668" y="357"/>
                    </a:cubicBezTo>
                    <a:lnTo>
                      <a:pt x="8335" y="357"/>
                    </a:lnTo>
                    <a:lnTo>
                      <a:pt x="8335" y="1131"/>
                    </a:lnTo>
                    <a:cubicBezTo>
                      <a:pt x="8335" y="1238"/>
                      <a:pt x="8407" y="1310"/>
                      <a:pt x="8514" y="1310"/>
                    </a:cubicBezTo>
                    <a:cubicBezTo>
                      <a:pt x="8609" y="1310"/>
                      <a:pt x="8692" y="1238"/>
                      <a:pt x="8692" y="1131"/>
                    </a:cubicBezTo>
                    <a:lnTo>
                      <a:pt x="8692" y="357"/>
                    </a:lnTo>
                    <a:close/>
                    <a:moveTo>
                      <a:pt x="572" y="0"/>
                    </a:moveTo>
                    <a:cubicBezTo>
                      <a:pt x="513" y="0"/>
                      <a:pt x="477" y="36"/>
                      <a:pt x="429" y="84"/>
                    </a:cubicBezTo>
                    <a:cubicBezTo>
                      <a:pt x="144" y="465"/>
                      <a:pt x="1" y="917"/>
                      <a:pt x="1" y="1381"/>
                    </a:cubicBezTo>
                    <a:cubicBezTo>
                      <a:pt x="1" y="2620"/>
                      <a:pt x="1013" y="3620"/>
                      <a:pt x="2227" y="3620"/>
                    </a:cubicBezTo>
                    <a:lnTo>
                      <a:pt x="2561" y="3620"/>
                    </a:lnTo>
                    <a:cubicBezTo>
                      <a:pt x="3168" y="4941"/>
                      <a:pt x="4478" y="5799"/>
                      <a:pt x="5930" y="5799"/>
                    </a:cubicBezTo>
                    <a:cubicBezTo>
                      <a:pt x="7990" y="5799"/>
                      <a:pt x="9657" y="4132"/>
                      <a:pt x="9657" y="2072"/>
                    </a:cubicBezTo>
                    <a:lnTo>
                      <a:pt x="9657" y="179"/>
                    </a:lnTo>
                    <a:cubicBezTo>
                      <a:pt x="9657" y="84"/>
                      <a:pt x="9585" y="0"/>
                      <a:pt x="9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5"/>
              <p:cNvSpPr/>
              <p:nvPr/>
            </p:nvSpPr>
            <p:spPr>
              <a:xfrm>
                <a:off x="2155877" y="4319620"/>
                <a:ext cx="93423" cy="99488"/>
              </a:xfrm>
              <a:custGeom>
                <a:avLst/>
                <a:gdLst/>
                <a:ahLst/>
                <a:cxnLst/>
                <a:rect l="l" t="t" r="r" b="b"/>
                <a:pathLst>
                  <a:path w="2942" h="3133" extrusionOk="0">
                    <a:moveTo>
                      <a:pt x="2763" y="1"/>
                    </a:moveTo>
                    <a:cubicBezTo>
                      <a:pt x="2656" y="1"/>
                      <a:pt x="2584" y="72"/>
                      <a:pt x="2584" y="179"/>
                    </a:cubicBezTo>
                    <a:lnTo>
                      <a:pt x="2584" y="382"/>
                    </a:lnTo>
                    <a:cubicBezTo>
                      <a:pt x="2584" y="1703"/>
                      <a:pt x="1513" y="2775"/>
                      <a:pt x="179" y="2775"/>
                    </a:cubicBezTo>
                    <a:cubicBezTo>
                      <a:pt x="84" y="2775"/>
                      <a:pt x="0" y="2858"/>
                      <a:pt x="0" y="2954"/>
                    </a:cubicBezTo>
                    <a:cubicBezTo>
                      <a:pt x="0" y="3061"/>
                      <a:pt x="84" y="3132"/>
                      <a:pt x="179" y="3132"/>
                    </a:cubicBezTo>
                    <a:cubicBezTo>
                      <a:pt x="1703" y="3132"/>
                      <a:pt x="2941" y="1906"/>
                      <a:pt x="2941" y="382"/>
                    </a:cubicBezTo>
                    <a:lnTo>
                      <a:pt x="2941" y="179"/>
                    </a:lnTo>
                    <a:cubicBezTo>
                      <a:pt x="2941" y="72"/>
                      <a:pt x="2858" y="1"/>
                      <a:pt x="2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4" name="Google Shape;2424;p45"/>
            <p:cNvSpPr txBox="1"/>
            <p:nvPr/>
          </p:nvSpPr>
          <p:spPr>
            <a:xfrm>
              <a:off x="457200" y="3315250"/>
              <a:ext cx="2580300" cy="59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Fira Sans"/>
                  <a:ea typeface="Fira Sans"/>
                  <a:cs typeface="Fira Sans"/>
                  <a:sym typeface="Fira Sans"/>
                </a:rPr>
                <a:t>Venus has a beautiful name and is the second planet from the Sun. It’s terribly hot</a:t>
              </a:r>
              <a:endParaRPr sz="1200">
                <a:solidFill>
                  <a:schemeClr val="dk1"/>
                </a:solidFill>
                <a:latin typeface="Fira Sans"/>
                <a:ea typeface="Fira Sans"/>
                <a:cs typeface="Fira Sans"/>
                <a:sym typeface="Fira Sans"/>
              </a:endParaRPr>
            </a:p>
          </p:txBody>
        </p:sp>
      </p:grpSp>
      <p:grpSp>
        <p:nvGrpSpPr>
          <p:cNvPr id="2425" name="Google Shape;2425;p45"/>
          <p:cNvGrpSpPr/>
          <p:nvPr/>
        </p:nvGrpSpPr>
        <p:grpSpPr>
          <a:xfrm>
            <a:off x="5555762" y="1703775"/>
            <a:ext cx="3131038" cy="594600"/>
            <a:chOff x="5555762" y="1703775"/>
            <a:chExt cx="3131038" cy="594600"/>
          </a:xfrm>
        </p:grpSpPr>
        <p:grpSp>
          <p:nvGrpSpPr>
            <p:cNvPr id="2428" name="Google Shape;2428;p45"/>
            <p:cNvGrpSpPr/>
            <p:nvPr/>
          </p:nvGrpSpPr>
          <p:grpSpPr>
            <a:xfrm>
              <a:off x="5555762" y="1837801"/>
              <a:ext cx="348154" cy="319895"/>
              <a:chOff x="1952836" y="2774422"/>
              <a:chExt cx="372835" cy="342573"/>
            </a:xfrm>
          </p:grpSpPr>
          <p:sp>
            <p:nvSpPr>
              <p:cNvPr id="2429" name="Google Shape;2429;p45"/>
              <p:cNvSpPr/>
              <p:nvPr/>
            </p:nvSpPr>
            <p:spPr>
              <a:xfrm>
                <a:off x="2076490" y="3057581"/>
                <a:ext cx="40869" cy="40869"/>
              </a:xfrm>
              <a:custGeom>
                <a:avLst/>
                <a:gdLst/>
                <a:ahLst/>
                <a:cxnLst/>
                <a:rect l="l" t="t" r="r" b="b"/>
                <a:pathLst>
                  <a:path w="1287" h="1287" extrusionOk="0">
                    <a:moveTo>
                      <a:pt x="643" y="346"/>
                    </a:moveTo>
                    <a:cubicBezTo>
                      <a:pt x="810" y="346"/>
                      <a:pt x="941" y="477"/>
                      <a:pt x="941" y="644"/>
                    </a:cubicBezTo>
                    <a:cubicBezTo>
                      <a:pt x="941" y="811"/>
                      <a:pt x="810" y="941"/>
                      <a:pt x="643" y="941"/>
                    </a:cubicBezTo>
                    <a:cubicBezTo>
                      <a:pt x="476" y="941"/>
                      <a:pt x="345" y="811"/>
                      <a:pt x="345" y="644"/>
                    </a:cubicBezTo>
                    <a:cubicBezTo>
                      <a:pt x="345" y="477"/>
                      <a:pt x="476" y="346"/>
                      <a:pt x="643" y="346"/>
                    </a:cubicBezTo>
                    <a:close/>
                    <a:moveTo>
                      <a:pt x="643" y="1"/>
                    </a:moveTo>
                    <a:cubicBezTo>
                      <a:pt x="286" y="1"/>
                      <a:pt x="0" y="287"/>
                      <a:pt x="0" y="644"/>
                    </a:cubicBezTo>
                    <a:cubicBezTo>
                      <a:pt x="0" y="1001"/>
                      <a:pt x="286" y="1287"/>
                      <a:pt x="643" y="1287"/>
                    </a:cubicBezTo>
                    <a:cubicBezTo>
                      <a:pt x="1000" y="1287"/>
                      <a:pt x="1286" y="1001"/>
                      <a:pt x="1286" y="644"/>
                    </a:cubicBezTo>
                    <a:cubicBezTo>
                      <a:pt x="1286" y="287"/>
                      <a:pt x="1000" y="1"/>
                      <a:pt x="6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5"/>
              <p:cNvSpPr/>
              <p:nvPr/>
            </p:nvSpPr>
            <p:spPr>
              <a:xfrm>
                <a:off x="2208432" y="3057581"/>
                <a:ext cx="40869" cy="40869"/>
              </a:xfrm>
              <a:custGeom>
                <a:avLst/>
                <a:gdLst/>
                <a:ahLst/>
                <a:cxnLst/>
                <a:rect l="l" t="t" r="r" b="b"/>
                <a:pathLst>
                  <a:path w="1287" h="1287" extrusionOk="0">
                    <a:moveTo>
                      <a:pt x="643" y="346"/>
                    </a:moveTo>
                    <a:cubicBezTo>
                      <a:pt x="810" y="346"/>
                      <a:pt x="941" y="477"/>
                      <a:pt x="941" y="644"/>
                    </a:cubicBezTo>
                    <a:cubicBezTo>
                      <a:pt x="941" y="811"/>
                      <a:pt x="810" y="941"/>
                      <a:pt x="643" y="941"/>
                    </a:cubicBezTo>
                    <a:cubicBezTo>
                      <a:pt x="477" y="941"/>
                      <a:pt x="346" y="811"/>
                      <a:pt x="346" y="644"/>
                    </a:cubicBezTo>
                    <a:cubicBezTo>
                      <a:pt x="346" y="477"/>
                      <a:pt x="477" y="346"/>
                      <a:pt x="643" y="346"/>
                    </a:cubicBezTo>
                    <a:close/>
                    <a:moveTo>
                      <a:pt x="643" y="1"/>
                    </a:moveTo>
                    <a:cubicBezTo>
                      <a:pt x="286" y="1"/>
                      <a:pt x="0" y="287"/>
                      <a:pt x="0" y="644"/>
                    </a:cubicBezTo>
                    <a:cubicBezTo>
                      <a:pt x="0" y="1001"/>
                      <a:pt x="286" y="1287"/>
                      <a:pt x="643" y="1287"/>
                    </a:cubicBezTo>
                    <a:cubicBezTo>
                      <a:pt x="1001" y="1287"/>
                      <a:pt x="1286" y="1001"/>
                      <a:pt x="1286" y="644"/>
                    </a:cubicBezTo>
                    <a:cubicBezTo>
                      <a:pt x="1286" y="287"/>
                      <a:pt x="1001" y="1"/>
                      <a:pt x="6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5"/>
              <p:cNvSpPr/>
              <p:nvPr/>
            </p:nvSpPr>
            <p:spPr>
              <a:xfrm>
                <a:off x="1952836" y="2774422"/>
                <a:ext cx="372835" cy="342573"/>
              </a:xfrm>
              <a:custGeom>
                <a:avLst/>
                <a:gdLst/>
                <a:ahLst/>
                <a:cxnLst/>
                <a:rect l="l" t="t" r="r" b="b"/>
                <a:pathLst>
                  <a:path w="11741" h="10788" extrusionOk="0">
                    <a:moveTo>
                      <a:pt x="5382" y="1988"/>
                    </a:moveTo>
                    <a:lnTo>
                      <a:pt x="5382" y="3001"/>
                    </a:lnTo>
                    <a:lnTo>
                      <a:pt x="4359" y="3001"/>
                    </a:lnTo>
                    <a:lnTo>
                      <a:pt x="4359" y="1988"/>
                    </a:lnTo>
                    <a:close/>
                    <a:moveTo>
                      <a:pt x="6752" y="1988"/>
                    </a:moveTo>
                    <a:lnTo>
                      <a:pt x="6752" y="3001"/>
                    </a:lnTo>
                    <a:lnTo>
                      <a:pt x="5728" y="3001"/>
                    </a:lnTo>
                    <a:lnTo>
                      <a:pt x="5728" y="1988"/>
                    </a:lnTo>
                    <a:close/>
                    <a:moveTo>
                      <a:pt x="8121" y="1988"/>
                    </a:moveTo>
                    <a:lnTo>
                      <a:pt x="8121" y="3001"/>
                    </a:lnTo>
                    <a:lnTo>
                      <a:pt x="7097" y="3001"/>
                    </a:lnTo>
                    <a:lnTo>
                      <a:pt x="7097" y="1988"/>
                    </a:lnTo>
                    <a:close/>
                    <a:moveTo>
                      <a:pt x="9490" y="1988"/>
                    </a:moveTo>
                    <a:lnTo>
                      <a:pt x="9490" y="3001"/>
                    </a:lnTo>
                    <a:lnTo>
                      <a:pt x="8466" y="3001"/>
                    </a:lnTo>
                    <a:lnTo>
                      <a:pt x="8466" y="1988"/>
                    </a:lnTo>
                    <a:close/>
                    <a:moveTo>
                      <a:pt x="10324" y="1988"/>
                    </a:moveTo>
                    <a:lnTo>
                      <a:pt x="10085" y="3001"/>
                    </a:lnTo>
                    <a:lnTo>
                      <a:pt x="9847" y="3001"/>
                    </a:lnTo>
                    <a:lnTo>
                      <a:pt x="9847" y="1988"/>
                    </a:lnTo>
                    <a:close/>
                    <a:moveTo>
                      <a:pt x="4001" y="2000"/>
                    </a:moveTo>
                    <a:lnTo>
                      <a:pt x="4001" y="3012"/>
                    </a:lnTo>
                    <a:lnTo>
                      <a:pt x="3311" y="3012"/>
                    </a:lnTo>
                    <a:lnTo>
                      <a:pt x="2965" y="2000"/>
                    </a:lnTo>
                    <a:close/>
                    <a:moveTo>
                      <a:pt x="10014" y="3334"/>
                    </a:moveTo>
                    <a:lnTo>
                      <a:pt x="9847" y="4048"/>
                    </a:lnTo>
                    <a:lnTo>
                      <a:pt x="9847" y="3334"/>
                    </a:lnTo>
                    <a:close/>
                    <a:moveTo>
                      <a:pt x="4013" y="3334"/>
                    </a:moveTo>
                    <a:lnTo>
                      <a:pt x="4013" y="4370"/>
                    </a:lnTo>
                    <a:lnTo>
                      <a:pt x="3823" y="4370"/>
                    </a:lnTo>
                    <a:lnTo>
                      <a:pt x="3454" y="3334"/>
                    </a:lnTo>
                    <a:close/>
                    <a:moveTo>
                      <a:pt x="5371" y="3334"/>
                    </a:moveTo>
                    <a:lnTo>
                      <a:pt x="5371" y="4370"/>
                    </a:lnTo>
                    <a:lnTo>
                      <a:pt x="4347" y="4370"/>
                    </a:lnTo>
                    <a:lnTo>
                      <a:pt x="4347" y="3334"/>
                    </a:lnTo>
                    <a:close/>
                    <a:moveTo>
                      <a:pt x="6752" y="3334"/>
                    </a:moveTo>
                    <a:lnTo>
                      <a:pt x="6752" y="4370"/>
                    </a:lnTo>
                    <a:lnTo>
                      <a:pt x="5728" y="4370"/>
                    </a:lnTo>
                    <a:lnTo>
                      <a:pt x="5728" y="3334"/>
                    </a:lnTo>
                    <a:close/>
                    <a:moveTo>
                      <a:pt x="8121" y="3358"/>
                    </a:moveTo>
                    <a:lnTo>
                      <a:pt x="8121" y="4382"/>
                    </a:lnTo>
                    <a:lnTo>
                      <a:pt x="7097" y="4382"/>
                    </a:lnTo>
                    <a:lnTo>
                      <a:pt x="7097" y="3358"/>
                    </a:lnTo>
                    <a:close/>
                    <a:moveTo>
                      <a:pt x="9514" y="3358"/>
                    </a:moveTo>
                    <a:lnTo>
                      <a:pt x="9514" y="4382"/>
                    </a:lnTo>
                    <a:lnTo>
                      <a:pt x="8478" y="4382"/>
                    </a:lnTo>
                    <a:lnTo>
                      <a:pt x="8478" y="3358"/>
                    </a:lnTo>
                    <a:close/>
                    <a:moveTo>
                      <a:pt x="4001" y="4727"/>
                    </a:moveTo>
                    <a:lnTo>
                      <a:pt x="4001" y="4941"/>
                    </a:lnTo>
                    <a:lnTo>
                      <a:pt x="3930" y="4727"/>
                    </a:lnTo>
                    <a:close/>
                    <a:moveTo>
                      <a:pt x="5371" y="4715"/>
                    </a:moveTo>
                    <a:lnTo>
                      <a:pt x="5371" y="5525"/>
                    </a:lnTo>
                    <a:cubicBezTo>
                      <a:pt x="5297" y="5521"/>
                      <a:pt x="5230" y="5520"/>
                      <a:pt x="5167" y="5520"/>
                    </a:cubicBezTo>
                    <a:cubicBezTo>
                      <a:pt x="5049" y="5520"/>
                      <a:pt x="4947" y="5524"/>
                      <a:pt x="4854" y="5524"/>
                    </a:cubicBezTo>
                    <a:cubicBezTo>
                      <a:pt x="4666" y="5524"/>
                      <a:pt x="4516" y="5507"/>
                      <a:pt x="4347" y="5406"/>
                    </a:cubicBezTo>
                    <a:lnTo>
                      <a:pt x="4347" y="4715"/>
                    </a:lnTo>
                    <a:close/>
                    <a:moveTo>
                      <a:pt x="6752" y="4727"/>
                    </a:moveTo>
                    <a:lnTo>
                      <a:pt x="6752" y="5525"/>
                    </a:lnTo>
                    <a:lnTo>
                      <a:pt x="5728" y="5525"/>
                    </a:lnTo>
                    <a:lnTo>
                      <a:pt x="5728" y="4727"/>
                    </a:lnTo>
                    <a:close/>
                    <a:moveTo>
                      <a:pt x="8121" y="4727"/>
                    </a:moveTo>
                    <a:lnTo>
                      <a:pt x="8121" y="5525"/>
                    </a:lnTo>
                    <a:lnTo>
                      <a:pt x="7097" y="5525"/>
                    </a:lnTo>
                    <a:lnTo>
                      <a:pt x="7097" y="4727"/>
                    </a:lnTo>
                    <a:close/>
                    <a:moveTo>
                      <a:pt x="9490" y="4727"/>
                    </a:moveTo>
                    <a:lnTo>
                      <a:pt x="9490" y="5525"/>
                    </a:lnTo>
                    <a:lnTo>
                      <a:pt x="8466" y="5525"/>
                    </a:lnTo>
                    <a:lnTo>
                      <a:pt x="8466" y="4727"/>
                    </a:lnTo>
                    <a:close/>
                    <a:moveTo>
                      <a:pt x="4537" y="8680"/>
                    </a:moveTo>
                    <a:cubicBezTo>
                      <a:pt x="5025" y="8680"/>
                      <a:pt x="5418" y="9085"/>
                      <a:pt x="5418" y="9561"/>
                    </a:cubicBezTo>
                    <a:cubicBezTo>
                      <a:pt x="5418" y="10037"/>
                      <a:pt x="5025" y="10442"/>
                      <a:pt x="4537" y="10442"/>
                    </a:cubicBezTo>
                    <a:cubicBezTo>
                      <a:pt x="4049" y="10442"/>
                      <a:pt x="3656" y="10049"/>
                      <a:pt x="3656" y="9561"/>
                    </a:cubicBezTo>
                    <a:cubicBezTo>
                      <a:pt x="3656" y="9085"/>
                      <a:pt x="4049" y="8680"/>
                      <a:pt x="4537" y="8680"/>
                    </a:cubicBezTo>
                    <a:close/>
                    <a:moveTo>
                      <a:pt x="8692" y="8680"/>
                    </a:moveTo>
                    <a:cubicBezTo>
                      <a:pt x="9181" y="8680"/>
                      <a:pt x="9573" y="9085"/>
                      <a:pt x="9573" y="9561"/>
                    </a:cubicBezTo>
                    <a:cubicBezTo>
                      <a:pt x="9573" y="10037"/>
                      <a:pt x="9181" y="10442"/>
                      <a:pt x="8692" y="10442"/>
                    </a:cubicBezTo>
                    <a:cubicBezTo>
                      <a:pt x="8204" y="10442"/>
                      <a:pt x="7811" y="10049"/>
                      <a:pt x="7811" y="9561"/>
                    </a:cubicBezTo>
                    <a:cubicBezTo>
                      <a:pt x="7811" y="9085"/>
                      <a:pt x="8204" y="8680"/>
                      <a:pt x="8692" y="8680"/>
                    </a:cubicBezTo>
                    <a:close/>
                    <a:moveTo>
                      <a:pt x="620" y="0"/>
                    </a:moveTo>
                    <a:cubicBezTo>
                      <a:pt x="287" y="0"/>
                      <a:pt x="1" y="286"/>
                      <a:pt x="1" y="631"/>
                    </a:cubicBezTo>
                    <a:cubicBezTo>
                      <a:pt x="1" y="976"/>
                      <a:pt x="287" y="1250"/>
                      <a:pt x="620" y="1250"/>
                    </a:cubicBezTo>
                    <a:lnTo>
                      <a:pt x="1394" y="1250"/>
                    </a:lnTo>
                    <a:lnTo>
                      <a:pt x="2346" y="3965"/>
                    </a:lnTo>
                    <a:cubicBezTo>
                      <a:pt x="2374" y="4029"/>
                      <a:pt x="2444" y="4072"/>
                      <a:pt x="2513" y="4072"/>
                    </a:cubicBezTo>
                    <a:cubicBezTo>
                      <a:pt x="2533" y="4072"/>
                      <a:pt x="2553" y="4068"/>
                      <a:pt x="2573" y="4060"/>
                    </a:cubicBezTo>
                    <a:cubicBezTo>
                      <a:pt x="2668" y="4036"/>
                      <a:pt x="2704" y="3929"/>
                      <a:pt x="2680" y="3846"/>
                    </a:cubicBezTo>
                    <a:cubicBezTo>
                      <a:pt x="1739" y="1191"/>
                      <a:pt x="1692" y="1072"/>
                      <a:pt x="1692" y="1072"/>
                    </a:cubicBezTo>
                    <a:cubicBezTo>
                      <a:pt x="1656" y="965"/>
                      <a:pt x="1561" y="905"/>
                      <a:pt x="1441" y="905"/>
                    </a:cubicBezTo>
                    <a:lnTo>
                      <a:pt x="620" y="905"/>
                    </a:lnTo>
                    <a:cubicBezTo>
                      <a:pt x="465" y="905"/>
                      <a:pt x="346" y="774"/>
                      <a:pt x="346" y="631"/>
                    </a:cubicBezTo>
                    <a:cubicBezTo>
                      <a:pt x="346" y="464"/>
                      <a:pt x="477" y="345"/>
                      <a:pt x="620" y="345"/>
                    </a:cubicBezTo>
                    <a:lnTo>
                      <a:pt x="1441" y="345"/>
                    </a:lnTo>
                    <a:cubicBezTo>
                      <a:pt x="1787" y="345"/>
                      <a:pt x="2084" y="536"/>
                      <a:pt x="2215" y="845"/>
                    </a:cubicBezTo>
                    <a:cubicBezTo>
                      <a:pt x="2418" y="1429"/>
                      <a:pt x="3585" y="4703"/>
                      <a:pt x="3751" y="5191"/>
                    </a:cubicBezTo>
                    <a:cubicBezTo>
                      <a:pt x="3870" y="5548"/>
                      <a:pt x="4287" y="5882"/>
                      <a:pt x="4775" y="5882"/>
                    </a:cubicBezTo>
                    <a:lnTo>
                      <a:pt x="10978" y="5882"/>
                    </a:lnTo>
                    <a:cubicBezTo>
                      <a:pt x="11145" y="5882"/>
                      <a:pt x="11264" y="6013"/>
                      <a:pt x="11264" y="6168"/>
                    </a:cubicBezTo>
                    <a:cubicBezTo>
                      <a:pt x="11264" y="6322"/>
                      <a:pt x="11133" y="6441"/>
                      <a:pt x="10978" y="6441"/>
                    </a:cubicBezTo>
                    <a:lnTo>
                      <a:pt x="4775" y="6441"/>
                    </a:lnTo>
                    <a:cubicBezTo>
                      <a:pt x="4108" y="6441"/>
                      <a:pt x="3489" y="6049"/>
                      <a:pt x="3227" y="5417"/>
                    </a:cubicBezTo>
                    <a:lnTo>
                      <a:pt x="2882" y="4453"/>
                    </a:lnTo>
                    <a:cubicBezTo>
                      <a:pt x="2863" y="4377"/>
                      <a:pt x="2791" y="4339"/>
                      <a:pt x="2720" y="4339"/>
                    </a:cubicBezTo>
                    <a:cubicBezTo>
                      <a:pt x="2702" y="4339"/>
                      <a:pt x="2684" y="4341"/>
                      <a:pt x="2668" y="4346"/>
                    </a:cubicBezTo>
                    <a:cubicBezTo>
                      <a:pt x="2573" y="4382"/>
                      <a:pt x="2525" y="4477"/>
                      <a:pt x="2561" y="4572"/>
                    </a:cubicBezTo>
                    <a:cubicBezTo>
                      <a:pt x="2846" y="5275"/>
                      <a:pt x="2846" y="5596"/>
                      <a:pt x="3180" y="6013"/>
                    </a:cubicBezTo>
                    <a:lnTo>
                      <a:pt x="2799" y="6560"/>
                    </a:lnTo>
                    <a:cubicBezTo>
                      <a:pt x="2215" y="7394"/>
                      <a:pt x="2715" y="8549"/>
                      <a:pt x="3716" y="8680"/>
                    </a:cubicBezTo>
                    <a:cubicBezTo>
                      <a:pt x="2918" y="9418"/>
                      <a:pt x="3442" y="10787"/>
                      <a:pt x="4549" y="10787"/>
                    </a:cubicBezTo>
                    <a:cubicBezTo>
                      <a:pt x="5656" y="10787"/>
                      <a:pt x="6168" y="9454"/>
                      <a:pt x="5394" y="8692"/>
                    </a:cubicBezTo>
                    <a:lnTo>
                      <a:pt x="7871" y="8692"/>
                    </a:lnTo>
                    <a:cubicBezTo>
                      <a:pt x="7085" y="9454"/>
                      <a:pt x="7621" y="10787"/>
                      <a:pt x="8716" y="10787"/>
                    </a:cubicBezTo>
                    <a:cubicBezTo>
                      <a:pt x="9823" y="10787"/>
                      <a:pt x="10335" y="9454"/>
                      <a:pt x="9562" y="8692"/>
                    </a:cubicBezTo>
                    <a:lnTo>
                      <a:pt x="9788" y="8692"/>
                    </a:lnTo>
                    <a:cubicBezTo>
                      <a:pt x="10133" y="8692"/>
                      <a:pt x="10419" y="8406"/>
                      <a:pt x="10419" y="8073"/>
                    </a:cubicBezTo>
                    <a:cubicBezTo>
                      <a:pt x="10419" y="7727"/>
                      <a:pt x="10133" y="7442"/>
                      <a:pt x="9788" y="7442"/>
                    </a:cubicBezTo>
                    <a:lnTo>
                      <a:pt x="8228" y="7442"/>
                    </a:lnTo>
                    <a:cubicBezTo>
                      <a:pt x="8133" y="7442"/>
                      <a:pt x="8061" y="7513"/>
                      <a:pt x="8061" y="7608"/>
                    </a:cubicBezTo>
                    <a:cubicBezTo>
                      <a:pt x="8061" y="7692"/>
                      <a:pt x="8133" y="7775"/>
                      <a:pt x="8228" y="7775"/>
                    </a:cubicBezTo>
                    <a:lnTo>
                      <a:pt x="9788" y="7775"/>
                    </a:lnTo>
                    <a:cubicBezTo>
                      <a:pt x="9954" y="7775"/>
                      <a:pt x="10074" y="7906"/>
                      <a:pt x="10074" y="8049"/>
                    </a:cubicBezTo>
                    <a:cubicBezTo>
                      <a:pt x="10074" y="8215"/>
                      <a:pt x="9943" y="8335"/>
                      <a:pt x="9788" y="8335"/>
                    </a:cubicBezTo>
                    <a:lnTo>
                      <a:pt x="3930" y="8335"/>
                    </a:lnTo>
                    <a:cubicBezTo>
                      <a:pt x="3108" y="8335"/>
                      <a:pt x="2620" y="7418"/>
                      <a:pt x="3096" y="6739"/>
                    </a:cubicBezTo>
                    <a:lnTo>
                      <a:pt x="3442" y="6251"/>
                    </a:lnTo>
                    <a:cubicBezTo>
                      <a:pt x="3573" y="6382"/>
                      <a:pt x="3739" y="6489"/>
                      <a:pt x="3906" y="6560"/>
                    </a:cubicBezTo>
                    <a:lnTo>
                      <a:pt x="3573" y="7072"/>
                    </a:lnTo>
                    <a:cubicBezTo>
                      <a:pt x="3358" y="7370"/>
                      <a:pt x="3573" y="7775"/>
                      <a:pt x="3942" y="7775"/>
                    </a:cubicBezTo>
                    <a:lnTo>
                      <a:pt x="7609" y="7775"/>
                    </a:lnTo>
                    <a:cubicBezTo>
                      <a:pt x="7692" y="7775"/>
                      <a:pt x="7764" y="7692"/>
                      <a:pt x="7764" y="7608"/>
                    </a:cubicBezTo>
                    <a:cubicBezTo>
                      <a:pt x="7764" y="7513"/>
                      <a:pt x="7692" y="7442"/>
                      <a:pt x="7609" y="7442"/>
                    </a:cubicBezTo>
                    <a:lnTo>
                      <a:pt x="3942" y="7442"/>
                    </a:lnTo>
                    <a:cubicBezTo>
                      <a:pt x="3847" y="7442"/>
                      <a:pt x="3811" y="7334"/>
                      <a:pt x="3847" y="7263"/>
                    </a:cubicBezTo>
                    <a:lnTo>
                      <a:pt x="4251" y="6703"/>
                    </a:lnTo>
                    <a:cubicBezTo>
                      <a:pt x="4465" y="6762"/>
                      <a:pt x="4535" y="6775"/>
                      <a:pt x="5134" y="6775"/>
                    </a:cubicBezTo>
                    <a:cubicBezTo>
                      <a:pt x="5630" y="6775"/>
                      <a:pt x="6490" y="6766"/>
                      <a:pt x="8097" y="6766"/>
                    </a:cubicBezTo>
                    <a:cubicBezTo>
                      <a:pt x="8881" y="6766"/>
                      <a:pt x="9842" y="6768"/>
                      <a:pt x="11026" y="6775"/>
                    </a:cubicBezTo>
                    <a:cubicBezTo>
                      <a:pt x="11371" y="6775"/>
                      <a:pt x="11645" y="6489"/>
                      <a:pt x="11645" y="6144"/>
                    </a:cubicBezTo>
                    <a:cubicBezTo>
                      <a:pt x="11598" y="5810"/>
                      <a:pt x="11312" y="5525"/>
                      <a:pt x="10966" y="5525"/>
                    </a:cubicBezTo>
                    <a:lnTo>
                      <a:pt x="10788" y="5525"/>
                    </a:lnTo>
                    <a:lnTo>
                      <a:pt x="11598" y="2048"/>
                    </a:lnTo>
                    <a:cubicBezTo>
                      <a:pt x="11740" y="1393"/>
                      <a:pt x="11252" y="762"/>
                      <a:pt x="10562" y="762"/>
                    </a:cubicBezTo>
                    <a:lnTo>
                      <a:pt x="7252" y="762"/>
                    </a:lnTo>
                    <a:cubicBezTo>
                      <a:pt x="7156" y="762"/>
                      <a:pt x="7085" y="834"/>
                      <a:pt x="7085" y="929"/>
                    </a:cubicBezTo>
                    <a:cubicBezTo>
                      <a:pt x="7085" y="1012"/>
                      <a:pt x="7156" y="1096"/>
                      <a:pt x="7252" y="1096"/>
                    </a:cubicBezTo>
                    <a:lnTo>
                      <a:pt x="10562" y="1096"/>
                    </a:lnTo>
                    <a:cubicBezTo>
                      <a:pt x="11026" y="1096"/>
                      <a:pt x="11359" y="1524"/>
                      <a:pt x="11252" y="1953"/>
                    </a:cubicBezTo>
                    <a:lnTo>
                      <a:pt x="10431" y="5525"/>
                    </a:lnTo>
                    <a:lnTo>
                      <a:pt x="9847" y="5525"/>
                    </a:lnTo>
                    <a:cubicBezTo>
                      <a:pt x="9943" y="5144"/>
                      <a:pt x="10585" y="2369"/>
                      <a:pt x="10705" y="1869"/>
                    </a:cubicBezTo>
                    <a:cubicBezTo>
                      <a:pt x="10728" y="1762"/>
                      <a:pt x="10645" y="1655"/>
                      <a:pt x="10538" y="1655"/>
                    </a:cubicBezTo>
                    <a:lnTo>
                      <a:pt x="2858" y="1655"/>
                    </a:lnTo>
                    <a:lnTo>
                      <a:pt x="2668" y="1096"/>
                    </a:lnTo>
                    <a:lnTo>
                      <a:pt x="6621" y="1096"/>
                    </a:lnTo>
                    <a:cubicBezTo>
                      <a:pt x="6716" y="1096"/>
                      <a:pt x="6787" y="1012"/>
                      <a:pt x="6787" y="929"/>
                    </a:cubicBezTo>
                    <a:cubicBezTo>
                      <a:pt x="6787" y="834"/>
                      <a:pt x="6716" y="762"/>
                      <a:pt x="6621" y="762"/>
                    </a:cubicBezTo>
                    <a:lnTo>
                      <a:pt x="2549" y="762"/>
                    </a:lnTo>
                    <a:cubicBezTo>
                      <a:pt x="2394" y="334"/>
                      <a:pt x="1965" y="0"/>
                      <a:pt x="14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2" name="Google Shape;2432;p45"/>
            <p:cNvSpPr txBox="1"/>
            <p:nvPr/>
          </p:nvSpPr>
          <p:spPr>
            <a:xfrm>
              <a:off x="6106500" y="1703775"/>
              <a:ext cx="2580300" cy="59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Fira Sans"/>
                  <a:ea typeface="Fira Sans"/>
                  <a:cs typeface="Fira Sans"/>
                  <a:sym typeface="Fira Sans"/>
                </a:rPr>
                <a:t>Despite being red, Mars is a cold place. The planet is full of iron oxide dust</a:t>
              </a:r>
              <a:endParaRPr sz="1200">
                <a:solidFill>
                  <a:schemeClr val="dk1"/>
                </a:solidFill>
                <a:latin typeface="Fira Sans"/>
                <a:ea typeface="Fira Sans"/>
                <a:cs typeface="Fira Sans"/>
                <a:sym typeface="Fira Sans"/>
              </a:endParaRPr>
            </a:p>
          </p:txBody>
        </p:sp>
      </p:grpSp>
      <p:grpSp>
        <p:nvGrpSpPr>
          <p:cNvPr id="2433" name="Google Shape;2433;p45"/>
          <p:cNvGrpSpPr/>
          <p:nvPr/>
        </p:nvGrpSpPr>
        <p:grpSpPr>
          <a:xfrm>
            <a:off x="5574486" y="2778200"/>
            <a:ext cx="3112314" cy="594600"/>
            <a:chOff x="5574486" y="2778200"/>
            <a:chExt cx="3112314" cy="594600"/>
          </a:xfrm>
        </p:grpSpPr>
        <p:grpSp>
          <p:nvGrpSpPr>
            <p:cNvPr id="2436" name="Google Shape;2436;p45"/>
            <p:cNvGrpSpPr/>
            <p:nvPr/>
          </p:nvGrpSpPr>
          <p:grpSpPr>
            <a:xfrm>
              <a:off x="5574486" y="2897820"/>
              <a:ext cx="310702" cy="347857"/>
              <a:chOff x="3079916" y="2744477"/>
              <a:chExt cx="332729" cy="372518"/>
            </a:xfrm>
          </p:grpSpPr>
          <p:sp>
            <p:nvSpPr>
              <p:cNvPr id="2437" name="Google Shape;2437;p45"/>
              <p:cNvSpPr/>
              <p:nvPr/>
            </p:nvSpPr>
            <p:spPr>
              <a:xfrm>
                <a:off x="3079916" y="2840504"/>
                <a:ext cx="313454" cy="276491"/>
              </a:xfrm>
              <a:custGeom>
                <a:avLst/>
                <a:gdLst/>
                <a:ahLst/>
                <a:cxnLst/>
                <a:rect l="l" t="t" r="r" b="b"/>
                <a:pathLst>
                  <a:path w="9871" h="8707" extrusionOk="0">
                    <a:moveTo>
                      <a:pt x="2993" y="1"/>
                    </a:moveTo>
                    <a:cubicBezTo>
                      <a:pt x="2768" y="1"/>
                      <a:pt x="2560" y="25"/>
                      <a:pt x="2370" y="74"/>
                    </a:cubicBezTo>
                    <a:cubicBezTo>
                      <a:pt x="1739" y="241"/>
                      <a:pt x="1179" y="646"/>
                      <a:pt x="750" y="1205"/>
                    </a:cubicBezTo>
                    <a:cubicBezTo>
                      <a:pt x="250" y="1860"/>
                      <a:pt x="0" y="2694"/>
                      <a:pt x="0" y="3622"/>
                    </a:cubicBezTo>
                    <a:cubicBezTo>
                      <a:pt x="0" y="4575"/>
                      <a:pt x="429" y="5825"/>
                      <a:pt x="1120" y="6896"/>
                    </a:cubicBezTo>
                    <a:cubicBezTo>
                      <a:pt x="1882" y="8039"/>
                      <a:pt x="2751" y="8706"/>
                      <a:pt x="3525" y="8706"/>
                    </a:cubicBezTo>
                    <a:cubicBezTo>
                      <a:pt x="3846" y="8706"/>
                      <a:pt x="4156" y="8670"/>
                      <a:pt x="4441" y="8575"/>
                    </a:cubicBezTo>
                    <a:cubicBezTo>
                      <a:pt x="4596" y="8534"/>
                      <a:pt x="4760" y="8513"/>
                      <a:pt x="4924" y="8513"/>
                    </a:cubicBezTo>
                    <a:cubicBezTo>
                      <a:pt x="5087" y="8513"/>
                      <a:pt x="5251" y="8534"/>
                      <a:pt x="5406" y="8575"/>
                    </a:cubicBezTo>
                    <a:cubicBezTo>
                      <a:pt x="5703" y="8670"/>
                      <a:pt x="6013" y="8706"/>
                      <a:pt x="6311" y="8706"/>
                    </a:cubicBezTo>
                    <a:cubicBezTo>
                      <a:pt x="7085" y="8706"/>
                      <a:pt x="7978" y="8051"/>
                      <a:pt x="8728" y="6896"/>
                    </a:cubicBezTo>
                    <a:cubicBezTo>
                      <a:pt x="9418" y="5837"/>
                      <a:pt x="9835" y="4587"/>
                      <a:pt x="9835" y="3622"/>
                    </a:cubicBezTo>
                    <a:cubicBezTo>
                      <a:pt x="9871" y="2920"/>
                      <a:pt x="9716" y="2301"/>
                      <a:pt x="9454" y="1753"/>
                    </a:cubicBezTo>
                    <a:cubicBezTo>
                      <a:pt x="9420" y="1677"/>
                      <a:pt x="9351" y="1637"/>
                      <a:pt x="9275" y="1637"/>
                    </a:cubicBezTo>
                    <a:cubicBezTo>
                      <a:pt x="9244" y="1637"/>
                      <a:pt x="9211" y="1644"/>
                      <a:pt x="9180" y="1658"/>
                    </a:cubicBezTo>
                    <a:cubicBezTo>
                      <a:pt x="9085" y="1705"/>
                      <a:pt x="9049" y="1824"/>
                      <a:pt x="9097" y="1932"/>
                    </a:cubicBezTo>
                    <a:cubicBezTo>
                      <a:pt x="9347" y="2420"/>
                      <a:pt x="9466" y="3003"/>
                      <a:pt x="9466" y="3622"/>
                    </a:cubicBezTo>
                    <a:cubicBezTo>
                      <a:pt x="9466" y="4503"/>
                      <a:pt x="9061" y="5682"/>
                      <a:pt x="8406" y="6670"/>
                    </a:cubicBezTo>
                    <a:cubicBezTo>
                      <a:pt x="7739" y="7694"/>
                      <a:pt x="6966" y="8313"/>
                      <a:pt x="6323" y="8313"/>
                    </a:cubicBezTo>
                    <a:cubicBezTo>
                      <a:pt x="6061" y="8313"/>
                      <a:pt x="5775" y="8266"/>
                      <a:pt x="5525" y="8194"/>
                    </a:cubicBezTo>
                    <a:cubicBezTo>
                      <a:pt x="5328" y="8135"/>
                      <a:pt x="5126" y="8105"/>
                      <a:pt x="4925" y="8105"/>
                    </a:cubicBezTo>
                    <a:cubicBezTo>
                      <a:pt x="4724" y="8105"/>
                      <a:pt x="4525" y="8135"/>
                      <a:pt x="4334" y="8194"/>
                    </a:cubicBezTo>
                    <a:cubicBezTo>
                      <a:pt x="4084" y="8266"/>
                      <a:pt x="3798" y="8313"/>
                      <a:pt x="3525" y="8313"/>
                    </a:cubicBezTo>
                    <a:cubicBezTo>
                      <a:pt x="2894" y="8313"/>
                      <a:pt x="2120" y="7694"/>
                      <a:pt x="1441" y="6670"/>
                    </a:cubicBezTo>
                    <a:cubicBezTo>
                      <a:pt x="786" y="5682"/>
                      <a:pt x="393" y="4503"/>
                      <a:pt x="393" y="3622"/>
                    </a:cubicBezTo>
                    <a:cubicBezTo>
                      <a:pt x="393" y="2789"/>
                      <a:pt x="631" y="2039"/>
                      <a:pt x="1060" y="1443"/>
                    </a:cubicBezTo>
                    <a:cubicBezTo>
                      <a:pt x="1429" y="955"/>
                      <a:pt x="1941" y="598"/>
                      <a:pt x="2453" y="467"/>
                    </a:cubicBezTo>
                    <a:cubicBezTo>
                      <a:pt x="2608" y="425"/>
                      <a:pt x="2783" y="405"/>
                      <a:pt x="2975" y="405"/>
                    </a:cubicBezTo>
                    <a:cubicBezTo>
                      <a:pt x="3270" y="405"/>
                      <a:pt x="3605" y="452"/>
                      <a:pt x="3965" y="539"/>
                    </a:cubicBezTo>
                    <a:cubicBezTo>
                      <a:pt x="4025" y="550"/>
                      <a:pt x="4096" y="574"/>
                      <a:pt x="4156" y="586"/>
                    </a:cubicBezTo>
                    <a:cubicBezTo>
                      <a:pt x="4165" y="587"/>
                      <a:pt x="4174" y="588"/>
                      <a:pt x="4183" y="588"/>
                    </a:cubicBezTo>
                    <a:cubicBezTo>
                      <a:pt x="4278" y="588"/>
                      <a:pt x="4361" y="529"/>
                      <a:pt x="4394" y="431"/>
                    </a:cubicBezTo>
                    <a:cubicBezTo>
                      <a:pt x="4406" y="336"/>
                      <a:pt x="4346" y="229"/>
                      <a:pt x="4239" y="193"/>
                    </a:cubicBezTo>
                    <a:lnTo>
                      <a:pt x="4060" y="158"/>
                    </a:lnTo>
                    <a:cubicBezTo>
                      <a:pt x="3674" y="52"/>
                      <a:pt x="3316" y="1"/>
                      <a:pt x="29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5"/>
              <p:cNvSpPr/>
              <p:nvPr/>
            </p:nvSpPr>
            <p:spPr>
              <a:xfrm>
                <a:off x="3244375" y="2840250"/>
                <a:ext cx="124416" cy="45727"/>
              </a:xfrm>
              <a:custGeom>
                <a:avLst/>
                <a:gdLst/>
                <a:ahLst/>
                <a:cxnLst/>
                <a:rect l="l" t="t" r="r" b="b"/>
                <a:pathLst>
                  <a:path w="3918" h="1440" extrusionOk="0">
                    <a:moveTo>
                      <a:pt x="1721" y="0"/>
                    </a:moveTo>
                    <a:cubicBezTo>
                      <a:pt x="1391" y="0"/>
                      <a:pt x="1027" y="53"/>
                      <a:pt x="632" y="154"/>
                    </a:cubicBezTo>
                    <a:cubicBezTo>
                      <a:pt x="477" y="189"/>
                      <a:pt x="334" y="213"/>
                      <a:pt x="191" y="237"/>
                    </a:cubicBezTo>
                    <a:cubicBezTo>
                      <a:pt x="96" y="249"/>
                      <a:pt x="1" y="356"/>
                      <a:pt x="12" y="463"/>
                    </a:cubicBezTo>
                    <a:cubicBezTo>
                      <a:pt x="35" y="563"/>
                      <a:pt x="120" y="643"/>
                      <a:pt x="218" y="643"/>
                    </a:cubicBezTo>
                    <a:cubicBezTo>
                      <a:pt x="225" y="643"/>
                      <a:pt x="232" y="643"/>
                      <a:pt x="239" y="642"/>
                    </a:cubicBezTo>
                    <a:cubicBezTo>
                      <a:pt x="405" y="630"/>
                      <a:pt x="572" y="582"/>
                      <a:pt x="727" y="547"/>
                    </a:cubicBezTo>
                    <a:cubicBezTo>
                      <a:pt x="1080" y="460"/>
                      <a:pt x="1412" y="413"/>
                      <a:pt x="1708" y="413"/>
                    </a:cubicBezTo>
                    <a:cubicBezTo>
                      <a:pt x="1901" y="413"/>
                      <a:pt x="2079" y="433"/>
                      <a:pt x="2239" y="475"/>
                    </a:cubicBezTo>
                    <a:cubicBezTo>
                      <a:pt x="2727" y="606"/>
                      <a:pt x="3203" y="928"/>
                      <a:pt x="3561" y="1368"/>
                    </a:cubicBezTo>
                    <a:cubicBezTo>
                      <a:pt x="3608" y="1416"/>
                      <a:pt x="3668" y="1439"/>
                      <a:pt x="3703" y="1439"/>
                    </a:cubicBezTo>
                    <a:cubicBezTo>
                      <a:pt x="3751" y="1439"/>
                      <a:pt x="3799" y="1428"/>
                      <a:pt x="3822" y="1404"/>
                    </a:cubicBezTo>
                    <a:cubicBezTo>
                      <a:pt x="3918" y="1309"/>
                      <a:pt x="3918" y="1189"/>
                      <a:pt x="3858" y="1106"/>
                    </a:cubicBezTo>
                    <a:cubicBezTo>
                      <a:pt x="3441" y="594"/>
                      <a:pt x="2894" y="225"/>
                      <a:pt x="2322" y="70"/>
                    </a:cubicBezTo>
                    <a:cubicBezTo>
                      <a:pt x="2138" y="23"/>
                      <a:pt x="1937" y="0"/>
                      <a:pt x="1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5"/>
              <p:cNvSpPr/>
              <p:nvPr/>
            </p:nvSpPr>
            <p:spPr>
              <a:xfrm>
                <a:off x="3198267" y="2744477"/>
                <a:ext cx="214378" cy="145279"/>
              </a:xfrm>
              <a:custGeom>
                <a:avLst/>
                <a:gdLst/>
                <a:ahLst/>
                <a:cxnLst/>
                <a:rect l="l" t="t" r="r" b="b"/>
                <a:pathLst>
                  <a:path w="6751" h="4575" extrusionOk="0">
                    <a:moveTo>
                      <a:pt x="4113" y="1"/>
                    </a:moveTo>
                    <a:cubicBezTo>
                      <a:pt x="3977" y="1"/>
                      <a:pt x="3841" y="10"/>
                      <a:pt x="3703" y="26"/>
                    </a:cubicBezTo>
                    <a:cubicBezTo>
                      <a:pt x="3060" y="74"/>
                      <a:pt x="2500" y="407"/>
                      <a:pt x="2060" y="1026"/>
                    </a:cubicBezTo>
                    <a:cubicBezTo>
                      <a:pt x="1786" y="1407"/>
                      <a:pt x="1643" y="1777"/>
                      <a:pt x="1607" y="1884"/>
                    </a:cubicBezTo>
                    <a:lnTo>
                      <a:pt x="1083" y="2693"/>
                    </a:lnTo>
                    <a:cubicBezTo>
                      <a:pt x="929" y="2241"/>
                      <a:pt x="786" y="1955"/>
                      <a:pt x="774" y="1943"/>
                    </a:cubicBezTo>
                    <a:cubicBezTo>
                      <a:pt x="742" y="1871"/>
                      <a:pt x="666" y="1837"/>
                      <a:pt x="595" y="1837"/>
                    </a:cubicBezTo>
                    <a:cubicBezTo>
                      <a:pt x="560" y="1837"/>
                      <a:pt x="527" y="1844"/>
                      <a:pt x="500" y="1860"/>
                    </a:cubicBezTo>
                    <a:cubicBezTo>
                      <a:pt x="393" y="1896"/>
                      <a:pt x="369" y="2039"/>
                      <a:pt x="417" y="2122"/>
                    </a:cubicBezTo>
                    <a:cubicBezTo>
                      <a:pt x="417" y="2134"/>
                      <a:pt x="869" y="3015"/>
                      <a:pt x="964" y="4158"/>
                    </a:cubicBezTo>
                    <a:cubicBezTo>
                      <a:pt x="810" y="4146"/>
                      <a:pt x="667" y="4098"/>
                      <a:pt x="560" y="4063"/>
                    </a:cubicBezTo>
                    <a:cubicBezTo>
                      <a:pt x="429" y="4003"/>
                      <a:pt x="381" y="3944"/>
                      <a:pt x="381" y="3920"/>
                    </a:cubicBezTo>
                    <a:cubicBezTo>
                      <a:pt x="381" y="3824"/>
                      <a:pt x="286" y="3729"/>
                      <a:pt x="191" y="3729"/>
                    </a:cubicBezTo>
                    <a:cubicBezTo>
                      <a:pt x="83" y="3729"/>
                      <a:pt x="0" y="3824"/>
                      <a:pt x="0" y="3920"/>
                    </a:cubicBezTo>
                    <a:cubicBezTo>
                      <a:pt x="0" y="4039"/>
                      <a:pt x="60" y="4265"/>
                      <a:pt x="393" y="4432"/>
                    </a:cubicBezTo>
                    <a:cubicBezTo>
                      <a:pt x="607" y="4515"/>
                      <a:pt x="893" y="4575"/>
                      <a:pt x="1191" y="4575"/>
                    </a:cubicBezTo>
                    <a:cubicBezTo>
                      <a:pt x="1488" y="4575"/>
                      <a:pt x="1750" y="4515"/>
                      <a:pt x="1976" y="4432"/>
                    </a:cubicBezTo>
                    <a:cubicBezTo>
                      <a:pt x="2334" y="4265"/>
                      <a:pt x="2381" y="4039"/>
                      <a:pt x="2381" y="3920"/>
                    </a:cubicBezTo>
                    <a:cubicBezTo>
                      <a:pt x="2381" y="3824"/>
                      <a:pt x="2286" y="3729"/>
                      <a:pt x="2179" y="3729"/>
                    </a:cubicBezTo>
                    <a:cubicBezTo>
                      <a:pt x="2084" y="3729"/>
                      <a:pt x="1988" y="3824"/>
                      <a:pt x="1988" y="3920"/>
                    </a:cubicBezTo>
                    <a:cubicBezTo>
                      <a:pt x="1988" y="3944"/>
                      <a:pt x="1941" y="4003"/>
                      <a:pt x="1810" y="4063"/>
                    </a:cubicBezTo>
                    <a:cubicBezTo>
                      <a:pt x="1691" y="4122"/>
                      <a:pt x="1548" y="4146"/>
                      <a:pt x="1381" y="4158"/>
                    </a:cubicBezTo>
                    <a:cubicBezTo>
                      <a:pt x="1345" y="3801"/>
                      <a:pt x="1286" y="3479"/>
                      <a:pt x="1226" y="3193"/>
                    </a:cubicBezTo>
                    <a:lnTo>
                      <a:pt x="1917" y="2158"/>
                    </a:lnTo>
                    <a:cubicBezTo>
                      <a:pt x="1941" y="2158"/>
                      <a:pt x="1976" y="2169"/>
                      <a:pt x="2048" y="2181"/>
                    </a:cubicBezTo>
                    <a:cubicBezTo>
                      <a:pt x="2167" y="2229"/>
                      <a:pt x="2334" y="2312"/>
                      <a:pt x="2512" y="2420"/>
                    </a:cubicBezTo>
                    <a:cubicBezTo>
                      <a:pt x="2977" y="2693"/>
                      <a:pt x="3584" y="3027"/>
                      <a:pt x="4251" y="3027"/>
                    </a:cubicBezTo>
                    <a:cubicBezTo>
                      <a:pt x="4477" y="3027"/>
                      <a:pt x="4715" y="2991"/>
                      <a:pt x="4953" y="2896"/>
                    </a:cubicBezTo>
                    <a:cubicBezTo>
                      <a:pt x="6441" y="2312"/>
                      <a:pt x="6739" y="431"/>
                      <a:pt x="6739" y="348"/>
                    </a:cubicBezTo>
                    <a:cubicBezTo>
                      <a:pt x="6751" y="312"/>
                      <a:pt x="6727" y="229"/>
                      <a:pt x="6644" y="193"/>
                    </a:cubicBezTo>
                    <a:cubicBezTo>
                      <a:pt x="6614" y="169"/>
                      <a:pt x="6578" y="157"/>
                      <a:pt x="6541" y="157"/>
                    </a:cubicBezTo>
                    <a:cubicBezTo>
                      <a:pt x="6504" y="157"/>
                      <a:pt x="6465" y="169"/>
                      <a:pt x="6429" y="193"/>
                    </a:cubicBezTo>
                    <a:cubicBezTo>
                      <a:pt x="6298" y="275"/>
                      <a:pt x="6157" y="307"/>
                      <a:pt x="5995" y="307"/>
                    </a:cubicBezTo>
                    <a:cubicBezTo>
                      <a:pt x="5805" y="307"/>
                      <a:pt x="5586" y="263"/>
                      <a:pt x="5322" y="205"/>
                    </a:cubicBezTo>
                    <a:cubicBezTo>
                      <a:pt x="5274" y="193"/>
                      <a:pt x="5239" y="193"/>
                      <a:pt x="5191" y="169"/>
                    </a:cubicBezTo>
                    <a:cubicBezTo>
                      <a:pt x="5177" y="166"/>
                      <a:pt x="5163" y="165"/>
                      <a:pt x="5149" y="165"/>
                    </a:cubicBezTo>
                    <a:cubicBezTo>
                      <a:pt x="5057" y="165"/>
                      <a:pt x="4974" y="231"/>
                      <a:pt x="4953" y="324"/>
                    </a:cubicBezTo>
                    <a:cubicBezTo>
                      <a:pt x="4917" y="431"/>
                      <a:pt x="5001" y="526"/>
                      <a:pt x="5096" y="562"/>
                    </a:cubicBezTo>
                    <a:cubicBezTo>
                      <a:pt x="5144" y="574"/>
                      <a:pt x="5191" y="574"/>
                      <a:pt x="5239" y="586"/>
                    </a:cubicBezTo>
                    <a:cubicBezTo>
                      <a:pt x="5513" y="648"/>
                      <a:pt x="5761" y="703"/>
                      <a:pt x="6002" y="703"/>
                    </a:cubicBezTo>
                    <a:cubicBezTo>
                      <a:pt x="6085" y="703"/>
                      <a:pt x="6168" y="697"/>
                      <a:pt x="6251" y="681"/>
                    </a:cubicBezTo>
                    <a:lnTo>
                      <a:pt x="6251" y="681"/>
                    </a:lnTo>
                    <a:cubicBezTo>
                      <a:pt x="6096" y="1217"/>
                      <a:pt x="5691" y="2217"/>
                      <a:pt x="4786" y="2550"/>
                    </a:cubicBezTo>
                    <a:cubicBezTo>
                      <a:pt x="4600" y="2622"/>
                      <a:pt x="4417" y="2652"/>
                      <a:pt x="4237" y="2652"/>
                    </a:cubicBezTo>
                    <a:cubicBezTo>
                      <a:pt x="3671" y="2652"/>
                      <a:pt x="3146" y="2351"/>
                      <a:pt x="2703" y="2098"/>
                    </a:cubicBezTo>
                    <a:cubicBezTo>
                      <a:pt x="2465" y="1955"/>
                      <a:pt x="2262" y="1836"/>
                      <a:pt x="2084" y="1777"/>
                    </a:cubicBezTo>
                    <a:cubicBezTo>
                      <a:pt x="2286" y="1336"/>
                      <a:pt x="2810" y="503"/>
                      <a:pt x="3727" y="431"/>
                    </a:cubicBezTo>
                    <a:cubicBezTo>
                      <a:pt x="3850" y="420"/>
                      <a:pt x="3970" y="415"/>
                      <a:pt x="4092" y="415"/>
                    </a:cubicBezTo>
                    <a:cubicBezTo>
                      <a:pt x="4241" y="415"/>
                      <a:pt x="4391" y="423"/>
                      <a:pt x="4548" y="443"/>
                    </a:cubicBezTo>
                    <a:cubicBezTo>
                      <a:pt x="4556" y="444"/>
                      <a:pt x="4564" y="444"/>
                      <a:pt x="4571" y="444"/>
                    </a:cubicBezTo>
                    <a:cubicBezTo>
                      <a:pt x="4670" y="444"/>
                      <a:pt x="4763" y="375"/>
                      <a:pt x="4774" y="264"/>
                    </a:cubicBezTo>
                    <a:cubicBezTo>
                      <a:pt x="4786" y="157"/>
                      <a:pt x="4715" y="50"/>
                      <a:pt x="4596" y="38"/>
                    </a:cubicBezTo>
                    <a:cubicBezTo>
                      <a:pt x="4430" y="13"/>
                      <a:pt x="4271" y="1"/>
                      <a:pt x="41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0" name="Google Shape;2440;p45"/>
            <p:cNvSpPr txBox="1"/>
            <p:nvPr/>
          </p:nvSpPr>
          <p:spPr>
            <a:xfrm>
              <a:off x="6106500" y="2778200"/>
              <a:ext cx="2580300" cy="59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Fira Sans"/>
                  <a:ea typeface="Fira Sans"/>
                  <a:cs typeface="Fira Sans"/>
                  <a:sym typeface="Fira Sans"/>
                </a:rPr>
                <a:t>Mercury is the closest planet to the Sun and the smallest one in the Solar System</a:t>
              </a:r>
              <a:endParaRPr sz="1200">
                <a:solidFill>
                  <a:schemeClr val="dk1"/>
                </a:solidFill>
                <a:latin typeface="Fira Sans"/>
                <a:ea typeface="Fira Sans"/>
                <a:cs typeface="Fira Sans"/>
                <a:sym typeface="Fira Sans"/>
              </a:endParaRPr>
            </a:p>
          </p:txBody>
        </p:sp>
      </p:grpSp>
      <p:grpSp>
        <p:nvGrpSpPr>
          <p:cNvPr id="2441" name="Google Shape;2441;p45"/>
          <p:cNvGrpSpPr/>
          <p:nvPr/>
        </p:nvGrpSpPr>
        <p:grpSpPr>
          <a:xfrm>
            <a:off x="5572550" y="3844825"/>
            <a:ext cx="3114250" cy="594600"/>
            <a:chOff x="5572550" y="3844825"/>
            <a:chExt cx="3114250" cy="594600"/>
          </a:xfrm>
        </p:grpSpPr>
        <p:grpSp>
          <p:nvGrpSpPr>
            <p:cNvPr id="2444" name="Google Shape;2444;p45"/>
            <p:cNvGrpSpPr/>
            <p:nvPr/>
          </p:nvGrpSpPr>
          <p:grpSpPr>
            <a:xfrm>
              <a:off x="5572550" y="3985797"/>
              <a:ext cx="314587" cy="332052"/>
              <a:chOff x="3620576" y="2745525"/>
              <a:chExt cx="336889" cy="355592"/>
            </a:xfrm>
          </p:grpSpPr>
          <p:sp>
            <p:nvSpPr>
              <p:cNvPr id="2445" name="Google Shape;2445;p45"/>
              <p:cNvSpPr/>
              <p:nvPr/>
            </p:nvSpPr>
            <p:spPr>
              <a:xfrm>
                <a:off x="3620576" y="2745525"/>
                <a:ext cx="336889" cy="355592"/>
              </a:xfrm>
              <a:custGeom>
                <a:avLst/>
                <a:gdLst/>
                <a:ahLst/>
                <a:cxnLst/>
                <a:rect l="l" t="t" r="r" b="b"/>
                <a:pathLst>
                  <a:path w="10609" h="11198" extrusionOk="0">
                    <a:moveTo>
                      <a:pt x="9856" y="0"/>
                    </a:moveTo>
                    <a:cubicBezTo>
                      <a:pt x="9825" y="0"/>
                      <a:pt x="9794" y="2"/>
                      <a:pt x="9763" y="5"/>
                    </a:cubicBezTo>
                    <a:lnTo>
                      <a:pt x="3310" y="1148"/>
                    </a:lnTo>
                    <a:cubicBezTo>
                      <a:pt x="2965" y="1208"/>
                      <a:pt x="2691" y="1505"/>
                      <a:pt x="2691" y="1863"/>
                    </a:cubicBezTo>
                    <a:lnTo>
                      <a:pt x="2691" y="7161"/>
                    </a:lnTo>
                    <a:cubicBezTo>
                      <a:pt x="2512" y="7101"/>
                      <a:pt x="2324" y="7075"/>
                      <a:pt x="2134" y="7075"/>
                    </a:cubicBezTo>
                    <a:cubicBezTo>
                      <a:pt x="2098" y="7075"/>
                      <a:pt x="2061" y="7076"/>
                      <a:pt x="2024" y="7078"/>
                    </a:cubicBezTo>
                    <a:cubicBezTo>
                      <a:pt x="1489" y="7089"/>
                      <a:pt x="1000" y="7304"/>
                      <a:pt x="608" y="7685"/>
                    </a:cubicBezTo>
                    <a:cubicBezTo>
                      <a:pt x="238" y="8078"/>
                      <a:pt x="12" y="8566"/>
                      <a:pt x="12" y="9102"/>
                    </a:cubicBezTo>
                    <a:cubicBezTo>
                      <a:pt x="0" y="9661"/>
                      <a:pt x="227" y="10185"/>
                      <a:pt x="608" y="10590"/>
                    </a:cubicBezTo>
                    <a:cubicBezTo>
                      <a:pt x="1000" y="10971"/>
                      <a:pt x="1524" y="11197"/>
                      <a:pt x="2072" y="11197"/>
                    </a:cubicBezTo>
                    <a:lnTo>
                      <a:pt x="2096" y="11197"/>
                    </a:lnTo>
                    <a:cubicBezTo>
                      <a:pt x="3215" y="11185"/>
                      <a:pt x="4120" y="10245"/>
                      <a:pt x="4120" y="9114"/>
                    </a:cubicBezTo>
                    <a:lnTo>
                      <a:pt x="4120" y="4934"/>
                    </a:lnTo>
                    <a:cubicBezTo>
                      <a:pt x="4120" y="4827"/>
                      <a:pt x="4037" y="4744"/>
                      <a:pt x="3929" y="4744"/>
                    </a:cubicBezTo>
                    <a:cubicBezTo>
                      <a:pt x="3822" y="4744"/>
                      <a:pt x="3739" y="4827"/>
                      <a:pt x="3739" y="4934"/>
                    </a:cubicBezTo>
                    <a:lnTo>
                      <a:pt x="3739" y="9114"/>
                    </a:lnTo>
                    <a:cubicBezTo>
                      <a:pt x="3739" y="10042"/>
                      <a:pt x="3013" y="10780"/>
                      <a:pt x="2096" y="10792"/>
                    </a:cubicBezTo>
                    <a:lnTo>
                      <a:pt x="2072" y="10792"/>
                    </a:lnTo>
                    <a:cubicBezTo>
                      <a:pt x="1620" y="10792"/>
                      <a:pt x="1203" y="10614"/>
                      <a:pt x="893" y="10304"/>
                    </a:cubicBezTo>
                    <a:cubicBezTo>
                      <a:pt x="572" y="9983"/>
                      <a:pt x="405" y="9566"/>
                      <a:pt x="405" y="9102"/>
                    </a:cubicBezTo>
                    <a:cubicBezTo>
                      <a:pt x="417" y="8221"/>
                      <a:pt x="1143" y="7494"/>
                      <a:pt x="2024" y="7482"/>
                    </a:cubicBezTo>
                    <a:cubicBezTo>
                      <a:pt x="2298" y="7482"/>
                      <a:pt x="2560" y="7518"/>
                      <a:pt x="2798" y="7637"/>
                    </a:cubicBezTo>
                    <a:cubicBezTo>
                      <a:pt x="2826" y="7654"/>
                      <a:pt x="2856" y="7663"/>
                      <a:pt x="2886" y="7663"/>
                    </a:cubicBezTo>
                    <a:cubicBezTo>
                      <a:pt x="2922" y="7663"/>
                      <a:pt x="2957" y="7651"/>
                      <a:pt x="2989" y="7625"/>
                    </a:cubicBezTo>
                    <a:cubicBezTo>
                      <a:pt x="3048" y="7601"/>
                      <a:pt x="3084" y="7518"/>
                      <a:pt x="3084" y="7459"/>
                    </a:cubicBezTo>
                    <a:lnTo>
                      <a:pt x="3084" y="1863"/>
                    </a:lnTo>
                    <a:cubicBezTo>
                      <a:pt x="3084" y="1708"/>
                      <a:pt x="3203" y="1565"/>
                      <a:pt x="3346" y="1541"/>
                    </a:cubicBezTo>
                    <a:lnTo>
                      <a:pt x="9811" y="398"/>
                    </a:lnTo>
                    <a:cubicBezTo>
                      <a:pt x="9834" y="393"/>
                      <a:pt x="9856" y="391"/>
                      <a:pt x="9877" y="391"/>
                    </a:cubicBezTo>
                    <a:cubicBezTo>
                      <a:pt x="9953" y="391"/>
                      <a:pt x="10017" y="423"/>
                      <a:pt x="10073" y="470"/>
                    </a:cubicBezTo>
                    <a:cubicBezTo>
                      <a:pt x="10156" y="529"/>
                      <a:pt x="10192" y="612"/>
                      <a:pt x="10192" y="720"/>
                    </a:cubicBezTo>
                    <a:lnTo>
                      <a:pt x="10192" y="2910"/>
                    </a:lnTo>
                    <a:cubicBezTo>
                      <a:pt x="10192" y="3018"/>
                      <a:pt x="10287" y="3101"/>
                      <a:pt x="10394" y="3101"/>
                    </a:cubicBezTo>
                    <a:cubicBezTo>
                      <a:pt x="10490" y="3101"/>
                      <a:pt x="10585" y="3018"/>
                      <a:pt x="10585" y="2910"/>
                    </a:cubicBezTo>
                    <a:lnTo>
                      <a:pt x="10585" y="720"/>
                    </a:lnTo>
                    <a:cubicBezTo>
                      <a:pt x="10609" y="529"/>
                      <a:pt x="10525" y="315"/>
                      <a:pt x="10359" y="172"/>
                    </a:cubicBezTo>
                    <a:cubicBezTo>
                      <a:pt x="10216" y="60"/>
                      <a:pt x="10039" y="0"/>
                      <a:pt x="98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5"/>
              <p:cNvSpPr/>
              <p:nvPr/>
            </p:nvSpPr>
            <p:spPr>
              <a:xfrm>
                <a:off x="3738896" y="2800747"/>
                <a:ext cx="218570" cy="258771"/>
              </a:xfrm>
              <a:custGeom>
                <a:avLst/>
                <a:gdLst/>
                <a:ahLst/>
                <a:cxnLst/>
                <a:rect l="l" t="t" r="r" b="b"/>
                <a:pathLst>
                  <a:path w="6883" h="8149" extrusionOk="0">
                    <a:moveTo>
                      <a:pt x="5651" y="0"/>
                    </a:moveTo>
                    <a:cubicBezTo>
                      <a:pt x="5637" y="0"/>
                      <a:pt x="5623" y="2"/>
                      <a:pt x="5609" y="5"/>
                    </a:cubicBezTo>
                    <a:lnTo>
                      <a:pt x="156" y="981"/>
                    </a:lnTo>
                    <a:cubicBezTo>
                      <a:pt x="72" y="993"/>
                      <a:pt x="1" y="1076"/>
                      <a:pt x="1" y="1171"/>
                    </a:cubicBezTo>
                    <a:lnTo>
                      <a:pt x="1" y="2267"/>
                    </a:lnTo>
                    <a:cubicBezTo>
                      <a:pt x="1" y="2374"/>
                      <a:pt x="84" y="2469"/>
                      <a:pt x="191" y="2469"/>
                    </a:cubicBezTo>
                    <a:cubicBezTo>
                      <a:pt x="287" y="2469"/>
                      <a:pt x="382" y="2374"/>
                      <a:pt x="382" y="2267"/>
                    </a:cubicBezTo>
                    <a:lnTo>
                      <a:pt x="382" y="1338"/>
                    </a:lnTo>
                    <a:lnTo>
                      <a:pt x="5430" y="445"/>
                    </a:lnTo>
                    <a:lnTo>
                      <a:pt x="5430" y="4112"/>
                    </a:lnTo>
                    <a:cubicBezTo>
                      <a:pt x="5241" y="4052"/>
                      <a:pt x="5051" y="4026"/>
                      <a:pt x="4862" y="4026"/>
                    </a:cubicBezTo>
                    <a:cubicBezTo>
                      <a:pt x="4825" y="4026"/>
                      <a:pt x="4788" y="4027"/>
                      <a:pt x="4752" y="4029"/>
                    </a:cubicBezTo>
                    <a:cubicBezTo>
                      <a:pt x="4216" y="4041"/>
                      <a:pt x="3728" y="4243"/>
                      <a:pt x="3347" y="4636"/>
                    </a:cubicBezTo>
                    <a:cubicBezTo>
                      <a:pt x="2966" y="5029"/>
                      <a:pt x="2751" y="5517"/>
                      <a:pt x="2751" y="6053"/>
                    </a:cubicBezTo>
                    <a:cubicBezTo>
                      <a:pt x="2727" y="6613"/>
                      <a:pt x="2954" y="7136"/>
                      <a:pt x="3347" y="7541"/>
                    </a:cubicBezTo>
                    <a:cubicBezTo>
                      <a:pt x="3728" y="7922"/>
                      <a:pt x="4251" y="8148"/>
                      <a:pt x="4799" y="8148"/>
                    </a:cubicBezTo>
                    <a:lnTo>
                      <a:pt x="4835" y="8148"/>
                    </a:lnTo>
                    <a:cubicBezTo>
                      <a:pt x="5942" y="8137"/>
                      <a:pt x="6859" y="7196"/>
                      <a:pt x="6859" y="6065"/>
                    </a:cubicBezTo>
                    <a:lnTo>
                      <a:pt x="6859" y="2148"/>
                    </a:lnTo>
                    <a:cubicBezTo>
                      <a:pt x="6883" y="2017"/>
                      <a:pt x="6799" y="1933"/>
                      <a:pt x="6692" y="1933"/>
                    </a:cubicBezTo>
                    <a:cubicBezTo>
                      <a:pt x="6585" y="1933"/>
                      <a:pt x="6502" y="2017"/>
                      <a:pt x="6502" y="2124"/>
                    </a:cubicBezTo>
                    <a:lnTo>
                      <a:pt x="6502" y="6041"/>
                    </a:lnTo>
                    <a:cubicBezTo>
                      <a:pt x="6502" y="6958"/>
                      <a:pt x="5775" y="7708"/>
                      <a:pt x="4859" y="7720"/>
                    </a:cubicBezTo>
                    <a:lnTo>
                      <a:pt x="4835" y="7720"/>
                    </a:lnTo>
                    <a:cubicBezTo>
                      <a:pt x="4382" y="7720"/>
                      <a:pt x="3966" y="7541"/>
                      <a:pt x="3656" y="7232"/>
                    </a:cubicBezTo>
                    <a:cubicBezTo>
                      <a:pt x="3335" y="6898"/>
                      <a:pt x="3168" y="6482"/>
                      <a:pt x="3168" y="6017"/>
                    </a:cubicBezTo>
                    <a:cubicBezTo>
                      <a:pt x="3180" y="5148"/>
                      <a:pt x="3906" y="4410"/>
                      <a:pt x="4787" y="4398"/>
                    </a:cubicBezTo>
                    <a:cubicBezTo>
                      <a:pt x="5061" y="4398"/>
                      <a:pt x="5323" y="4446"/>
                      <a:pt x="5561" y="4565"/>
                    </a:cubicBezTo>
                    <a:cubicBezTo>
                      <a:pt x="5588" y="4575"/>
                      <a:pt x="5617" y="4581"/>
                      <a:pt x="5646" y="4581"/>
                    </a:cubicBezTo>
                    <a:cubicBezTo>
                      <a:pt x="5683" y="4581"/>
                      <a:pt x="5719" y="4572"/>
                      <a:pt x="5752" y="4553"/>
                    </a:cubicBezTo>
                    <a:cubicBezTo>
                      <a:pt x="5811" y="4517"/>
                      <a:pt x="5847" y="4446"/>
                      <a:pt x="5847" y="4386"/>
                    </a:cubicBezTo>
                    <a:lnTo>
                      <a:pt x="5847" y="207"/>
                    </a:lnTo>
                    <a:cubicBezTo>
                      <a:pt x="5847" y="147"/>
                      <a:pt x="5811" y="88"/>
                      <a:pt x="5775" y="52"/>
                    </a:cubicBezTo>
                    <a:cubicBezTo>
                      <a:pt x="5739" y="16"/>
                      <a:pt x="5696" y="0"/>
                      <a:pt x="56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7" name="Google Shape;2447;p45"/>
            <p:cNvSpPr txBox="1"/>
            <p:nvPr/>
          </p:nvSpPr>
          <p:spPr>
            <a:xfrm>
              <a:off x="6106500" y="3844825"/>
              <a:ext cx="2580300" cy="59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Fira Sans"/>
                  <a:ea typeface="Fira Sans"/>
                  <a:cs typeface="Fira Sans"/>
                  <a:sym typeface="Fira Sans"/>
                </a:rPr>
                <a:t>Neptune is the farthest planet from the Sun. It’s the fourth-largest by diameter</a:t>
              </a:r>
              <a:endParaRPr sz="1200">
                <a:solidFill>
                  <a:schemeClr val="dk1"/>
                </a:solidFill>
                <a:latin typeface="Fira Sans"/>
                <a:ea typeface="Fira Sans"/>
                <a:cs typeface="Fira Sans"/>
                <a:sym typeface="Fira Sans"/>
              </a:endParaRPr>
            </a:p>
          </p:txBody>
        </p:sp>
      </p:grpSp>
      <p:pic>
        <p:nvPicPr>
          <p:cNvPr id="63" name="Graphic 62" descr="Sun with solid fill">
            <a:extLst>
              <a:ext uri="{FF2B5EF4-FFF2-40B4-BE49-F238E27FC236}">
                <a16:creationId xmlns:a16="http://schemas.microsoft.com/office/drawing/2014/main" id="{E280CAD9-B72E-4193-A7DF-4EBDDD9E4B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30312" y="3763234"/>
            <a:ext cx="720000" cy="720000"/>
          </a:xfrm>
          <a:prstGeom prst="rect">
            <a:avLst/>
          </a:prstGeom>
        </p:spPr>
      </p:pic>
      <p:pic>
        <p:nvPicPr>
          <p:cNvPr id="64" name="Graphic 63" descr="Rain with solid fill">
            <a:extLst>
              <a:ext uri="{FF2B5EF4-FFF2-40B4-BE49-F238E27FC236}">
                <a16:creationId xmlns:a16="http://schemas.microsoft.com/office/drawing/2014/main" id="{B1A1B56D-2373-4F1C-9A38-2CC0EA7EFE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93638" y="2193212"/>
            <a:ext cx="720000" cy="720000"/>
          </a:xfrm>
          <a:prstGeom prst="rect">
            <a:avLst/>
          </a:prstGeom>
        </p:spPr>
      </p:pic>
      <p:pic>
        <p:nvPicPr>
          <p:cNvPr id="65" name="Graphic 64" descr="Fog with solid fill">
            <a:extLst>
              <a:ext uri="{FF2B5EF4-FFF2-40B4-BE49-F238E27FC236}">
                <a16:creationId xmlns:a16="http://schemas.microsoft.com/office/drawing/2014/main" id="{98CEE2E8-54CC-44E7-8E23-B98F04639F3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25853" y="2694776"/>
            <a:ext cx="720000" cy="720000"/>
          </a:xfrm>
          <a:prstGeom prst="rect">
            <a:avLst/>
          </a:prstGeom>
        </p:spPr>
      </p:pic>
      <p:pic>
        <p:nvPicPr>
          <p:cNvPr id="66" name="Graphic 65" descr="Snowflake with solid fill">
            <a:extLst>
              <a:ext uri="{FF2B5EF4-FFF2-40B4-BE49-F238E27FC236}">
                <a16:creationId xmlns:a16="http://schemas.microsoft.com/office/drawing/2014/main" id="{E61E3BA3-50DD-4BCE-BDB4-8E454AE4C18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357512" y="1049245"/>
            <a:ext cx="720000" cy="720000"/>
          </a:xfrm>
          <a:prstGeom prst="rect">
            <a:avLst/>
          </a:prstGeom>
        </p:spPr>
      </p:pic>
      <p:pic>
        <p:nvPicPr>
          <p:cNvPr id="67" name="Graphic 66" descr="Cloud With Lightning And Rain with solid fill">
            <a:extLst>
              <a:ext uri="{FF2B5EF4-FFF2-40B4-BE49-F238E27FC236}">
                <a16:creationId xmlns:a16="http://schemas.microsoft.com/office/drawing/2014/main" id="{A9EEF704-7025-4CEB-ADD9-83BAF11328C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257705" y="1613170"/>
            <a:ext cx="720000" cy="720000"/>
          </a:xfrm>
          <a:prstGeom prst="rect">
            <a:avLst/>
          </a:prstGeom>
        </p:spPr>
      </p:pic>
      <p:pic>
        <p:nvPicPr>
          <p:cNvPr id="68" name="Graphic 67" descr="Windy with solid fill">
            <a:extLst>
              <a:ext uri="{FF2B5EF4-FFF2-40B4-BE49-F238E27FC236}">
                <a16:creationId xmlns:a16="http://schemas.microsoft.com/office/drawing/2014/main" id="{20887C26-3BA9-4EEB-A810-96634277D13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108011" y="3291893"/>
            <a:ext cx="720000" cy="720000"/>
          </a:xfrm>
          <a:prstGeom prst="rect">
            <a:avLst/>
          </a:prstGeom>
        </p:spPr>
      </p:pic>
    </p:spTree>
  </p:cSld>
  <p:clrMapOvr>
    <a:masterClrMapping/>
  </p:clrMapOvr>
</p:sld>
</file>

<file path=ppt/theme/theme1.xml><?xml version="1.0" encoding="utf-8"?>
<a:theme xmlns:a="http://schemas.openxmlformats.org/drawingml/2006/main" name="Location App Infographics by Slidesgo">
  <a:themeElements>
    <a:clrScheme name="Simple Light">
      <a:dk1>
        <a:srgbClr val="000000"/>
      </a:dk1>
      <a:lt1>
        <a:srgbClr val="FFFFFF"/>
      </a:lt1>
      <a:dk2>
        <a:srgbClr val="595959"/>
      </a:dk2>
      <a:lt2>
        <a:srgbClr val="E6E6E6"/>
      </a:lt2>
      <a:accent1>
        <a:srgbClr val="99B6CC"/>
      </a:accent1>
      <a:accent2>
        <a:srgbClr val="159AC6"/>
      </a:accent2>
      <a:accent3>
        <a:srgbClr val="3FABA5"/>
      </a:accent3>
      <a:accent4>
        <a:srgbClr val="F8AA25"/>
      </a:accent4>
      <a:accent5>
        <a:srgbClr val="E94974"/>
      </a:accent5>
      <a:accent6>
        <a:srgbClr val="3C5F79"/>
      </a:accent6>
      <a:hlink>
        <a:srgbClr val="3C5F7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21961</TotalTime>
  <Words>1358</Words>
  <Application>Microsoft Office PowerPoint</Application>
  <PresentationFormat>On-screen Show (16:9)</PresentationFormat>
  <Paragraphs>134</Paragraphs>
  <Slides>14</Slides>
  <Notes>14</Notes>
  <HiddenSlides>3</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Proxima Nova</vt:lpstr>
      <vt:lpstr>Fira Sans Extra Condensed Medium</vt:lpstr>
      <vt:lpstr>Arial</vt:lpstr>
      <vt:lpstr>Symbol</vt:lpstr>
      <vt:lpstr>Proxima Nova Semibold</vt:lpstr>
      <vt:lpstr>Fira Sans</vt:lpstr>
      <vt:lpstr>Location App Infographics by Slidesgo</vt:lpstr>
      <vt:lpstr>Slidesgo Final Pages</vt:lpstr>
      <vt:lpstr>ClearSkies</vt:lpstr>
      <vt:lpstr>Functionality</vt:lpstr>
      <vt:lpstr>What could have been better</vt:lpstr>
      <vt:lpstr>What went well</vt:lpstr>
      <vt:lpstr>Links  and credits to all the free tools we have used </vt:lpstr>
      <vt:lpstr>THANK YOU! </vt:lpstr>
      <vt:lpstr>ClearSky App Infographics</vt:lpstr>
      <vt:lpstr>ClearSky App Infographics</vt:lpstr>
      <vt:lpstr>ClearSky App Infographics</vt:lpstr>
      <vt:lpstr>ClearSky App Infographics</vt:lpstr>
      <vt:lpstr>ClearSky App Infographics</vt:lpstr>
      <vt:lpstr>Instructions for use (free users)</vt:lpstr>
      <vt:lpstr>Instructions for use (premium users)</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InMotion</dc:title>
  <dc:creator>Acer</dc:creator>
  <cp:lastModifiedBy>Patricie Suppala</cp:lastModifiedBy>
  <cp:revision>24</cp:revision>
  <dcterms:modified xsi:type="dcterms:W3CDTF">2021-10-12T06:49:40Z</dcterms:modified>
</cp:coreProperties>
</file>