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85" d="100"/>
          <a:sy n="85" d="100"/>
        </p:scale>
        <p:origin x="-9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91F3-BDBF-478C-9205-9DB5DFA7FFB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5B-342E-40D9-8E29-D7ADAF50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91F3-BDBF-478C-9205-9DB5DFA7FFB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5B-342E-40D9-8E29-D7ADAF50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0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91F3-BDBF-478C-9205-9DB5DFA7FFB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5B-342E-40D9-8E29-D7ADAF50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91F3-BDBF-478C-9205-9DB5DFA7FFB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5B-342E-40D9-8E29-D7ADAF50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6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91F3-BDBF-478C-9205-9DB5DFA7FFB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5B-342E-40D9-8E29-D7ADAF50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91F3-BDBF-478C-9205-9DB5DFA7FFB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5B-342E-40D9-8E29-D7ADAF50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4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91F3-BDBF-478C-9205-9DB5DFA7FFB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5B-342E-40D9-8E29-D7ADAF50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7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91F3-BDBF-478C-9205-9DB5DFA7FFB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5B-342E-40D9-8E29-D7ADAF50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7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91F3-BDBF-478C-9205-9DB5DFA7FFB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5B-342E-40D9-8E29-D7ADAF50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4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91F3-BDBF-478C-9205-9DB5DFA7FFB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5B-342E-40D9-8E29-D7ADAF50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91F3-BDBF-478C-9205-9DB5DFA7FFB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5B-342E-40D9-8E29-D7ADAF50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91F3-BDBF-478C-9205-9DB5DFA7FFB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905B-342E-40D9-8E29-D7ADAF50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363607" y="1789487"/>
            <a:ext cx="9743967" cy="4109466"/>
            <a:chOff x="1328165" y="1690249"/>
            <a:chExt cx="9743967" cy="4109466"/>
          </a:xfrm>
        </p:grpSpPr>
        <p:sp>
          <p:nvSpPr>
            <p:cNvPr id="31" name="Rectangle 30"/>
            <p:cNvSpPr/>
            <p:nvPr/>
          </p:nvSpPr>
          <p:spPr>
            <a:xfrm>
              <a:off x="4631138" y="1749907"/>
              <a:ext cx="2422112" cy="36293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328165" y="1690249"/>
              <a:ext cx="9743967" cy="4109466"/>
              <a:chOff x="1391961" y="2484146"/>
              <a:chExt cx="9743967" cy="4109466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3901905" y="5451499"/>
                <a:ext cx="3559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4257893" y="3175969"/>
                <a:ext cx="0" cy="22755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257893" y="3175969"/>
                <a:ext cx="3071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459154" y="5647700"/>
                <a:ext cx="2117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4442631" y="4151874"/>
                <a:ext cx="0" cy="14958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4442631" y="4146057"/>
                <a:ext cx="216483" cy="5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7259802" y="5062819"/>
                <a:ext cx="5331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7259802" y="5536834"/>
                <a:ext cx="5331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7259802" y="4129390"/>
                <a:ext cx="5331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7895718" y="3782910"/>
                <a:ext cx="1066360" cy="624839"/>
                <a:chOff x="10054048" y="2342753"/>
                <a:chExt cx="1802705" cy="1477328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0121736" y="2342753"/>
                  <a:ext cx="1735017" cy="147732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0054048" y="2653396"/>
                  <a:ext cx="1783560" cy="8732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</a:t>
                  </a:r>
                  <a:r>
                    <a:rPr lang="en-US" sz="1600" dirty="0" smtClean="0"/>
                    <a:t>Table.csv</a:t>
                  </a:r>
                  <a:endParaRPr lang="en-US" sz="1600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0032278" y="3782910"/>
                <a:ext cx="1026320" cy="631126"/>
                <a:chOff x="10127889" y="2342753"/>
                <a:chExt cx="1735017" cy="1492193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0127889" y="2357618"/>
                  <a:ext cx="1735017" cy="147732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127889" y="2342753"/>
                  <a:ext cx="1691834" cy="13826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 BHV Input</a:t>
                  </a:r>
                  <a:endParaRPr lang="en-US" sz="1600" dirty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9191539" y="4095329"/>
                <a:ext cx="5331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7991287" y="4991171"/>
                <a:ext cx="3144641" cy="624839"/>
                <a:chOff x="10202346" y="3122805"/>
                <a:chExt cx="1735017" cy="1477328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0202346" y="3122805"/>
                  <a:ext cx="1735017" cy="147732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0213013" y="3408540"/>
                  <a:ext cx="1691835" cy="8004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 Simulation and Data Processing</a:t>
                  </a:r>
                  <a:endParaRPr lang="en-US" sz="16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391961" y="2543804"/>
                <a:ext cx="2422112" cy="4049808"/>
                <a:chOff x="1479792" y="2666418"/>
                <a:chExt cx="3505127" cy="164846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1479792" y="2666418"/>
                  <a:ext cx="3505127" cy="147732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486669" y="2723830"/>
                  <a:ext cx="3417441" cy="15910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 </a:t>
                  </a:r>
                  <a:r>
                    <a:rPr lang="en-US" sz="1600" u="sng" dirty="0" smtClean="0"/>
                    <a:t>Reinforce</a:t>
                  </a:r>
                  <a:endParaRPr lang="en-US" sz="1600" dirty="0" smtClean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600" dirty="0"/>
                    <a:t>Enumerates the state space, action space, and defines the reward function</a:t>
                  </a:r>
                  <a:r>
                    <a:rPr lang="en-US" sz="1600" dirty="0" smtClean="0"/>
                    <a:t>.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16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600" dirty="0" smtClean="0"/>
                    <a:t>Takes user Command line input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16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600" dirty="0" smtClean="0"/>
                    <a:t>Loads, Trains, and Executes Models by Calling </a:t>
                  </a:r>
                  <a:r>
                    <a:rPr lang="en-US" sz="1600" dirty="0" err="1" smtClean="0"/>
                    <a:t>DeepLearn</a:t>
                  </a:r>
                  <a:r>
                    <a:rPr lang="en-US" sz="1600" dirty="0" smtClean="0"/>
                    <a:t> 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dirty="0" smtClean="0"/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dirty="0"/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4718340" y="2484146"/>
                <a:ext cx="2361520" cy="3847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  <a:p>
                <a:pPr algn="ctr"/>
                <a:r>
                  <a:rPr lang="en-US" sz="1600" dirty="0" smtClean="0"/>
                  <a:t> </a:t>
                </a:r>
                <a:r>
                  <a:rPr lang="en-US" sz="1600" u="sng" dirty="0" err="1" smtClean="0"/>
                  <a:t>DeepLearn</a:t>
                </a:r>
                <a:endParaRPr lang="en-US" sz="1600" dirty="0" smtClean="0"/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n-US" sz="1600" dirty="0" smtClean="0"/>
                  <a:t>Defines Deep Learning class and learning functions</a:t>
                </a:r>
              </a:p>
              <a:p>
                <a:pPr marL="3429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n-US" sz="1600" dirty="0" smtClean="0"/>
                  <a:t>Outputs File for Behavior</a:t>
                </a:r>
              </a:p>
              <a:p>
                <a:pPr marL="3429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n-US" sz="1600" dirty="0" smtClean="0"/>
                  <a:t>Runs Simulation and Collects Data</a:t>
                </a:r>
              </a:p>
              <a:p>
                <a:pPr marL="3429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342900" lvl="1" indent="-342900">
                  <a:buFont typeface="+mj-lt"/>
                  <a:buAutoNum type="arabicPeriod"/>
                </a:pPr>
                <a:r>
                  <a:rPr lang="en-US" sz="1600" dirty="0" smtClean="0"/>
                  <a:t>Trains model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695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0333" y="1684771"/>
            <a:ext cx="9823728" cy="3565397"/>
            <a:chOff x="1391961" y="2613349"/>
            <a:chExt cx="9823728" cy="3565397"/>
          </a:xfrm>
        </p:grpSpPr>
        <p:grpSp>
          <p:nvGrpSpPr>
            <p:cNvPr id="5" name="Group 4"/>
            <p:cNvGrpSpPr/>
            <p:nvPr/>
          </p:nvGrpSpPr>
          <p:grpSpPr>
            <a:xfrm>
              <a:off x="4709536" y="2697371"/>
              <a:ext cx="2422112" cy="1932074"/>
              <a:chOff x="1479792" y="2666418"/>
              <a:chExt cx="3505127" cy="183774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479792" y="2666418"/>
                <a:ext cx="3505127" cy="1477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79792" y="2689112"/>
                <a:ext cx="3417441" cy="181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 </a:t>
                </a:r>
                <a:r>
                  <a:rPr lang="en-US" sz="1600" u="sng" dirty="0" smtClean="0"/>
                  <a:t>Launch Reinforce</a:t>
                </a:r>
              </a:p>
              <a:p>
                <a:r>
                  <a:rPr lang="en-US" sz="1600" dirty="0"/>
                  <a:t>Launches the simulation with a robot named “Felix” exhibiting the learned behavior</a:t>
                </a:r>
                <a:endParaRPr lang="en-US" sz="1600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91961" y="2697370"/>
              <a:ext cx="2422112" cy="3253352"/>
              <a:chOff x="1479792" y="2666418"/>
              <a:chExt cx="3505127" cy="160162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79792" y="2666418"/>
                <a:ext cx="3505127" cy="1477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86669" y="2722556"/>
                <a:ext cx="3417441" cy="1545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 </a:t>
                </a:r>
                <a:r>
                  <a:rPr lang="en-US" sz="1600" u="sng" dirty="0" smtClean="0"/>
                  <a:t>Tester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Runs simulation by calling Launch Reinforce</a:t>
                </a:r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Extracts data from Simulation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Puts data into folder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09538" y="4767311"/>
              <a:ext cx="4740314" cy="1411435"/>
              <a:chOff x="1479793" y="2666418"/>
              <a:chExt cx="3138819" cy="216113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479793" y="2666418"/>
                <a:ext cx="3120780" cy="14773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97831" y="2706902"/>
                <a:ext cx="3120781" cy="2120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 </a:t>
                </a:r>
                <a:r>
                  <a:rPr lang="en-US" sz="1600" u="sng" dirty="0" smtClean="0"/>
                  <a:t>Log Converter</a:t>
                </a:r>
              </a:p>
              <a:p>
                <a:pPr marL="0" lvl="1"/>
                <a:r>
                  <a:rPr lang="en-US" sz="1600" dirty="0"/>
                  <a:t>Converts the data extracted by Tester into a format usable by the learning algorithms</a:t>
                </a:r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3921919" y="3354595"/>
              <a:ext cx="557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324726" y="3354595"/>
              <a:ext cx="557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910286" y="4385328"/>
              <a:ext cx="3960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74528" y="4972532"/>
              <a:ext cx="557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513205" y="4972532"/>
              <a:ext cx="557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0189369" y="4745295"/>
              <a:ext cx="1026320" cy="1046036"/>
              <a:chOff x="10485936" y="2399357"/>
              <a:chExt cx="1735017" cy="160165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485936" y="2399357"/>
                <a:ext cx="1735017" cy="1477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570469" y="2587240"/>
                <a:ext cx="1558379" cy="141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 </a:t>
                </a:r>
                <a:r>
                  <a:rPr lang="en-US" sz="1600" dirty="0" smtClean="0"/>
                  <a:t>Data Folder</a:t>
                </a:r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0800" y="2613349"/>
              <a:ext cx="2876293" cy="2022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079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0851" y="1755596"/>
            <a:ext cx="4557978" cy="3277123"/>
            <a:chOff x="1255771" y="2762145"/>
            <a:chExt cx="4557978" cy="3277123"/>
          </a:xfrm>
        </p:grpSpPr>
        <p:grpSp>
          <p:nvGrpSpPr>
            <p:cNvPr id="5" name="Group 4"/>
            <p:cNvGrpSpPr/>
            <p:nvPr/>
          </p:nvGrpSpPr>
          <p:grpSpPr>
            <a:xfrm>
              <a:off x="1255894" y="2762145"/>
              <a:ext cx="4505202" cy="1604022"/>
              <a:chOff x="2253051" y="2797071"/>
              <a:chExt cx="4505202" cy="1604022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556440" y="2845845"/>
                <a:ext cx="2605306" cy="1495510"/>
                <a:chOff x="1952734" y="2897060"/>
                <a:chExt cx="4282592" cy="2647837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4046556" y="3381527"/>
                  <a:ext cx="722886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952734" y="2897060"/>
                  <a:ext cx="4282592" cy="2647837"/>
                  <a:chOff x="1872802" y="2825245"/>
                  <a:chExt cx="4282592" cy="2647835"/>
                </a:xfrm>
              </p:grpSpPr>
              <p:cxnSp>
                <p:nvCxnSpPr>
                  <p:cNvPr id="78" name="Straight Connector 77"/>
                  <p:cNvCxnSpPr>
                    <a:stCxn id="119" idx="6"/>
                    <a:endCxn id="124" idx="2"/>
                  </p:cNvCxnSpPr>
                  <p:nvPr/>
                </p:nvCxnSpPr>
                <p:spPr>
                  <a:xfrm>
                    <a:off x="3262655" y="3297570"/>
                    <a:ext cx="38219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>
                    <a:stCxn id="119" idx="6"/>
                    <a:endCxn id="125" idx="2"/>
                  </p:cNvCxnSpPr>
                  <p:nvPr/>
                </p:nvCxnSpPr>
                <p:spPr>
                  <a:xfrm>
                    <a:off x="3262655" y="3297570"/>
                    <a:ext cx="382192" cy="39544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>
                    <a:endCxn id="127" idx="2"/>
                  </p:cNvCxnSpPr>
                  <p:nvPr/>
                </p:nvCxnSpPr>
                <p:spPr>
                  <a:xfrm>
                    <a:off x="3251488" y="3302128"/>
                    <a:ext cx="393358" cy="165761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>
                    <a:endCxn id="128" idx="2"/>
                  </p:cNvCxnSpPr>
                  <p:nvPr/>
                </p:nvCxnSpPr>
                <p:spPr>
                  <a:xfrm>
                    <a:off x="3251487" y="3302128"/>
                    <a:ext cx="377957" cy="205123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>
                    <a:stCxn id="120" idx="6"/>
                    <a:endCxn id="124" idx="2"/>
                  </p:cNvCxnSpPr>
                  <p:nvPr/>
                </p:nvCxnSpPr>
                <p:spPr>
                  <a:xfrm flipV="1">
                    <a:off x="3262654" y="3297570"/>
                    <a:ext cx="382194" cy="39544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>
                    <a:stCxn id="120" idx="6"/>
                    <a:endCxn id="125" idx="2"/>
                  </p:cNvCxnSpPr>
                  <p:nvPr/>
                </p:nvCxnSpPr>
                <p:spPr>
                  <a:xfrm>
                    <a:off x="3262654" y="3693010"/>
                    <a:ext cx="38219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>
                    <a:endCxn id="127" idx="2"/>
                  </p:cNvCxnSpPr>
                  <p:nvPr/>
                </p:nvCxnSpPr>
                <p:spPr>
                  <a:xfrm>
                    <a:off x="3237528" y="3658001"/>
                    <a:ext cx="407318" cy="130174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>
                    <a:endCxn id="128" idx="2"/>
                  </p:cNvCxnSpPr>
                  <p:nvPr/>
                </p:nvCxnSpPr>
                <p:spPr>
                  <a:xfrm>
                    <a:off x="3237529" y="3706051"/>
                    <a:ext cx="391915" cy="16473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>
                    <a:stCxn id="122" idx="6"/>
                    <a:endCxn id="124" idx="2"/>
                  </p:cNvCxnSpPr>
                  <p:nvPr/>
                </p:nvCxnSpPr>
                <p:spPr>
                  <a:xfrm flipV="1">
                    <a:off x="3262653" y="3297570"/>
                    <a:ext cx="382195" cy="166217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>
                    <a:stCxn id="122" idx="6"/>
                    <a:endCxn id="125" idx="2"/>
                  </p:cNvCxnSpPr>
                  <p:nvPr/>
                </p:nvCxnSpPr>
                <p:spPr>
                  <a:xfrm flipV="1">
                    <a:off x="3262653" y="3693010"/>
                    <a:ext cx="382194" cy="12667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>
                    <a:stCxn id="122" idx="6"/>
                    <a:endCxn id="127" idx="2"/>
                  </p:cNvCxnSpPr>
                  <p:nvPr/>
                </p:nvCxnSpPr>
                <p:spPr>
                  <a:xfrm>
                    <a:off x="3262653" y="4959745"/>
                    <a:ext cx="38219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>
                    <a:stCxn id="122" idx="6"/>
                    <a:endCxn id="128" idx="2"/>
                  </p:cNvCxnSpPr>
                  <p:nvPr/>
                </p:nvCxnSpPr>
                <p:spPr>
                  <a:xfrm>
                    <a:off x="3262653" y="4959745"/>
                    <a:ext cx="366791" cy="3936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>
                    <a:stCxn id="123" idx="6"/>
                    <a:endCxn id="124" idx="2"/>
                  </p:cNvCxnSpPr>
                  <p:nvPr/>
                </p:nvCxnSpPr>
                <p:spPr>
                  <a:xfrm flipV="1">
                    <a:off x="3247251" y="3297570"/>
                    <a:ext cx="397597" cy="20557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1872802" y="2825245"/>
                    <a:ext cx="4282592" cy="2647835"/>
                    <a:chOff x="1742711" y="2833202"/>
                    <a:chExt cx="4205169" cy="2547264"/>
                  </a:xfrm>
                </p:grpSpPr>
                <p:cxnSp>
                  <p:nvCxnSpPr>
                    <p:cNvPr id="92" name="Straight Connector 91"/>
                    <p:cNvCxnSpPr>
                      <a:stCxn id="123" idx="6"/>
                      <a:endCxn id="127" idx="2"/>
                    </p:cNvCxnSpPr>
                    <p:nvPr/>
                  </p:nvCxnSpPr>
                  <p:spPr>
                    <a:xfrm flipV="1">
                      <a:off x="3092312" y="4886630"/>
                      <a:ext cx="390407" cy="3786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3082765" y="5265294"/>
                      <a:ext cx="3752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1742711" y="2833202"/>
                      <a:ext cx="4205169" cy="2547264"/>
                      <a:chOff x="1736787" y="2833202"/>
                      <a:chExt cx="4205169" cy="2547264"/>
                    </a:xfrm>
                  </p:grpSpPr>
                  <p:cxnSp>
                    <p:nvCxnSpPr>
                      <p:cNvPr id="95" name="Straight Connector 94"/>
                      <p:cNvCxnSpPr/>
                      <p:nvPr/>
                    </p:nvCxnSpPr>
                    <p:spPr>
                      <a:xfrm flipV="1">
                        <a:off x="2436072" y="3382202"/>
                        <a:ext cx="456915" cy="288975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Connector 95"/>
                      <p:cNvCxnSpPr/>
                      <p:nvPr/>
                    </p:nvCxnSpPr>
                    <p:spPr>
                      <a:xfrm>
                        <a:off x="2436072" y="3685031"/>
                        <a:ext cx="406011" cy="2102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Connector 96"/>
                      <p:cNvCxnSpPr>
                        <a:stCxn id="135" idx="6"/>
                        <a:endCxn id="122" idx="1"/>
                      </p:cNvCxnSpPr>
                      <p:nvPr/>
                    </p:nvCxnSpPr>
                    <p:spPr>
                      <a:xfrm>
                        <a:off x="2436072" y="3658002"/>
                        <a:ext cx="456913" cy="11471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Connector 97"/>
                      <p:cNvCxnSpPr>
                        <a:endCxn id="123" idx="1"/>
                      </p:cNvCxnSpPr>
                      <p:nvPr/>
                    </p:nvCxnSpPr>
                    <p:spPr>
                      <a:xfrm>
                        <a:off x="2445068" y="3685031"/>
                        <a:ext cx="432793" cy="149882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Connector 98"/>
                      <p:cNvCxnSpPr>
                        <a:stCxn id="136" idx="6"/>
                      </p:cNvCxnSpPr>
                      <p:nvPr/>
                    </p:nvCxnSpPr>
                    <p:spPr>
                      <a:xfrm flipV="1">
                        <a:off x="2436071" y="3402760"/>
                        <a:ext cx="421138" cy="67434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Straight Connector 99"/>
                      <p:cNvCxnSpPr>
                        <a:stCxn id="137" idx="6"/>
                        <a:endCxn id="120" idx="2"/>
                      </p:cNvCxnSpPr>
                      <p:nvPr/>
                    </p:nvCxnSpPr>
                    <p:spPr>
                      <a:xfrm flipV="1">
                        <a:off x="2436072" y="3668009"/>
                        <a:ext cx="421136" cy="12268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1" name="Group 100"/>
                      <p:cNvGrpSpPr/>
                      <p:nvPr/>
                    </p:nvGrpSpPr>
                    <p:grpSpPr>
                      <a:xfrm>
                        <a:off x="1736787" y="2833202"/>
                        <a:ext cx="4205169" cy="2547264"/>
                        <a:chOff x="1736787" y="2833202"/>
                        <a:chExt cx="4205169" cy="2547264"/>
                      </a:xfrm>
                    </p:grpSpPr>
                    <p:grpSp>
                      <p:nvGrpSpPr>
                        <p:cNvPr id="102" name="Group 101"/>
                        <p:cNvGrpSpPr/>
                        <p:nvPr/>
                      </p:nvGrpSpPr>
                      <p:grpSpPr>
                        <a:xfrm>
                          <a:off x="2191766" y="3542829"/>
                          <a:ext cx="244306" cy="1467223"/>
                          <a:chOff x="2191767" y="2924390"/>
                          <a:chExt cx="244306" cy="1467223"/>
                        </a:xfrm>
                      </p:grpSpPr>
                      <p:sp>
                        <p:nvSpPr>
                          <p:cNvPr id="135" name="Oval 134"/>
                          <p:cNvSpPr/>
                          <p:nvPr/>
                        </p:nvSpPr>
                        <p:spPr>
                          <a:xfrm>
                            <a:off x="2191768" y="2924390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6" name="Oval 135"/>
                          <p:cNvSpPr/>
                          <p:nvPr/>
                        </p:nvSpPr>
                        <p:spPr>
                          <a:xfrm>
                            <a:off x="2191767" y="3343490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7" name="Oval 136"/>
                          <p:cNvSpPr/>
                          <p:nvPr/>
                        </p:nvSpPr>
                        <p:spPr>
                          <a:xfrm>
                            <a:off x="2191768" y="4161268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8" name="Oval 137"/>
                          <p:cNvSpPr/>
                          <p:nvPr/>
                        </p:nvSpPr>
                        <p:spPr>
                          <a:xfrm>
                            <a:off x="2191768" y="3755412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3" name="Group 102"/>
                        <p:cNvGrpSpPr/>
                        <p:nvPr/>
                      </p:nvGrpSpPr>
                      <p:grpSpPr>
                        <a:xfrm>
                          <a:off x="2842083" y="2833202"/>
                          <a:ext cx="2167104" cy="2547264"/>
                          <a:chOff x="3533118" y="2773932"/>
                          <a:chExt cx="2167104" cy="2547264"/>
                        </a:xfrm>
                      </p:grpSpPr>
                      <p:sp>
                        <p:nvSpPr>
                          <p:cNvPr id="119" name="Oval 118"/>
                          <p:cNvSpPr/>
                          <p:nvPr/>
                        </p:nvSpPr>
                        <p:spPr>
                          <a:xfrm>
                            <a:off x="3548244" y="3113145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0" name="Oval 119"/>
                          <p:cNvSpPr/>
                          <p:nvPr/>
                        </p:nvSpPr>
                        <p:spPr>
                          <a:xfrm>
                            <a:off x="3548243" y="3493566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1" name="TextBox 120"/>
                          <p:cNvSpPr txBox="1"/>
                          <p:nvPr/>
                        </p:nvSpPr>
                        <p:spPr>
                          <a:xfrm rot="5400000">
                            <a:off x="3503347" y="4100921"/>
                            <a:ext cx="73803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...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122" name="Oval 121"/>
                          <p:cNvSpPr/>
                          <p:nvPr/>
                        </p:nvSpPr>
                        <p:spPr>
                          <a:xfrm>
                            <a:off x="3548242" y="4712187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3" name="Oval 122"/>
                          <p:cNvSpPr/>
                          <p:nvPr/>
                        </p:nvSpPr>
                        <p:spPr>
                          <a:xfrm>
                            <a:off x="3533118" y="5090851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4" name="Oval 123"/>
                          <p:cNvSpPr/>
                          <p:nvPr/>
                        </p:nvSpPr>
                        <p:spPr>
                          <a:xfrm>
                            <a:off x="4167832" y="3113145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5" name="Oval 124"/>
                          <p:cNvSpPr/>
                          <p:nvPr/>
                        </p:nvSpPr>
                        <p:spPr>
                          <a:xfrm>
                            <a:off x="4167831" y="3493566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6" name="TextBox 125"/>
                          <p:cNvSpPr txBox="1"/>
                          <p:nvPr/>
                        </p:nvSpPr>
                        <p:spPr>
                          <a:xfrm rot="5400000">
                            <a:off x="4114775" y="4115299"/>
                            <a:ext cx="73803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...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127" name="Oval 126"/>
                          <p:cNvSpPr/>
                          <p:nvPr/>
                        </p:nvSpPr>
                        <p:spPr>
                          <a:xfrm>
                            <a:off x="4167830" y="4712187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8" name="Oval 127"/>
                          <p:cNvSpPr/>
                          <p:nvPr/>
                        </p:nvSpPr>
                        <p:spPr>
                          <a:xfrm>
                            <a:off x="4152706" y="5090851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9" name="Oval 128"/>
                          <p:cNvSpPr/>
                          <p:nvPr/>
                        </p:nvSpPr>
                        <p:spPr>
                          <a:xfrm>
                            <a:off x="5193608" y="3113145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0" name="Oval 129"/>
                          <p:cNvSpPr/>
                          <p:nvPr/>
                        </p:nvSpPr>
                        <p:spPr>
                          <a:xfrm>
                            <a:off x="5193607" y="3493566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1" name="TextBox 130"/>
                          <p:cNvSpPr txBox="1"/>
                          <p:nvPr/>
                        </p:nvSpPr>
                        <p:spPr>
                          <a:xfrm rot="5400000">
                            <a:off x="5148352" y="4102732"/>
                            <a:ext cx="73440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...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132" name="Oval 131"/>
                          <p:cNvSpPr/>
                          <p:nvPr/>
                        </p:nvSpPr>
                        <p:spPr>
                          <a:xfrm>
                            <a:off x="5193606" y="4712187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3" name="Oval 132"/>
                          <p:cNvSpPr/>
                          <p:nvPr/>
                        </p:nvSpPr>
                        <p:spPr>
                          <a:xfrm>
                            <a:off x="5178482" y="5090851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4" name="TextBox 133"/>
                          <p:cNvSpPr txBox="1"/>
                          <p:nvPr/>
                        </p:nvSpPr>
                        <p:spPr>
                          <a:xfrm>
                            <a:off x="4472688" y="2773932"/>
                            <a:ext cx="722885" cy="369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…</a:t>
                            </a:r>
                            <a:endParaRPr lang="en-US" dirty="0"/>
                          </a:p>
                        </p:txBody>
                      </p:sp>
                    </p:grpSp>
                    <p:sp>
                      <p:nvSpPr>
                        <p:cNvPr id="104" name="Oval 103"/>
                        <p:cNvSpPr/>
                        <p:nvPr/>
                      </p:nvSpPr>
                      <p:spPr>
                        <a:xfrm>
                          <a:off x="5284043" y="4159912"/>
                          <a:ext cx="244305" cy="23034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5" name="Straight Connector 104"/>
                        <p:cNvCxnSpPr>
                          <a:stCxn id="137" idx="6"/>
                          <a:endCxn id="122" idx="1"/>
                        </p:cNvCxnSpPr>
                        <p:nvPr/>
                      </p:nvCxnSpPr>
                      <p:spPr>
                        <a:xfrm flipV="1">
                          <a:off x="2436072" y="4805190"/>
                          <a:ext cx="456913" cy="896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Straight Connector 105"/>
                        <p:cNvCxnSpPr>
                          <a:stCxn id="137" idx="6"/>
                          <a:endCxn id="123" idx="1"/>
                        </p:cNvCxnSpPr>
                        <p:nvPr/>
                      </p:nvCxnSpPr>
                      <p:spPr>
                        <a:xfrm>
                          <a:off x="2436072" y="4894880"/>
                          <a:ext cx="441789" cy="28897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7" name="Straight Connector 106"/>
                        <p:cNvCxnSpPr>
                          <a:stCxn id="123" idx="5"/>
                          <a:endCxn id="125" idx="2"/>
                        </p:cNvCxnSpPr>
                        <p:nvPr/>
                      </p:nvCxnSpPr>
                      <p:spPr>
                        <a:xfrm flipV="1">
                          <a:off x="3050610" y="3668009"/>
                          <a:ext cx="426186" cy="167872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TextBox 107"/>
                        <p:cNvSpPr txBox="1"/>
                        <p:nvPr/>
                      </p:nvSpPr>
                      <p:spPr>
                        <a:xfrm>
                          <a:off x="3750721" y="4479015"/>
                          <a:ext cx="722885" cy="369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109" name="TextBox 108"/>
                        <p:cNvSpPr txBox="1"/>
                        <p:nvPr/>
                      </p:nvSpPr>
                      <p:spPr>
                        <a:xfrm>
                          <a:off x="3770395" y="4877464"/>
                          <a:ext cx="722885" cy="369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29" idx="6"/>
                          <a:endCxn id="104" idx="2"/>
                        </p:cNvCxnSpPr>
                        <p:nvPr/>
                      </p:nvCxnSpPr>
                      <p:spPr>
                        <a:xfrm>
                          <a:off x="4746878" y="3287588"/>
                          <a:ext cx="537165" cy="987497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1" name="Straight Connector 110"/>
                        <p:cNvCxnSpPr>
                          <a:stCxn id="130" idx="6"/>
                          <a:endCxn id="104" idx="2"/>
                        </p:cNvCxnSpPr>
                        <p:nvPr/>
                      </p:nvCxnSpPr>
                      <p:spPr>
                        <a:xfrm>
                          <a:off x="4746877" y="3668009"/>
                          <a:ext cx="537166" cy="60707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" name="Straight Connector 111"/>
                        <p:cNvCxnSpPr>
                          <a:stCxn id="132" idx="6"/>
                          <a:endCxn id="104" idx="2"/>
                        </p:cNvCxnSpPr>
                        <p:nvPr/>
                      </p:nvCxnSpPr>
                      <p:spPr>
                        <a:xfrm flipV="1">
                          <a:off x="4746876" y="4275085"/>
                          <a:ext cx="537167" cy="611545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Straight Connector 112"/>
                        <p:cNvCxnSpPr>
                          <a:stCxn id="133" idx="6"/>
                          <a:endCxn id="104" idx="2"/>
                        </p:cNvCxnSpPr>
                        <p:nvPr/>
                      </p:nvCxnSpPr>
                      <p:spPr>
                        <a:xfrm flipV="1">
                          <a:off x="4731752" y="4275085"/>
                          <a:ext cx="552291" cy="99020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4" name="Straight Arrow Connector 113"/>
                        <p:cNvCxnSpPr/>
                        <p:nvPr/>
                      </p:nvCxnSpPr>
                      <p:spPr>
                        <a:xfrm>
                          <a:off x="1738058" y="3658001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5" name="Straight Arrow Connector 114"/>
                        <p:cNvCxnSpPr/>
                        <p:nvPr/>
                      </p:nvCxnSpPr>
                      <p:spPr>
                        <a:xfrm>
                          <a:off x="1736787" y="4077101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6" name="Straight Arrow Connector 115"/>
                        <p:cNvCxnSpPr/>
                        <p:nvPr/>
                      </p:nvCxnSpPr>
                      <p:spPr>
                        <a:xfrm>
                          <a:off x="1742711" y="4479016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7" name="Straight Arrow Connector 116"/>
                        <p:cNvCxnSpPr/>
                        <p:nvPr/>
                      </p:nvCxnSpPr>
                      <p:spPr>
                        <a:xfrm>
                          <a:off x="1741831" y="4909709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8" name="Straight Arrow Connector 117"/>
                        <p:cNvCxnSpPr/>
                        <p:nvPr/>
                      </p:nvCxnSpPr>
                      <p:spPr>
                        <a:xfrm>
                          <a:off x="5641809" y="4281444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sp>
            <p:nvSpPr>
              <p:cNvPr id="74" name="TextBox 73"/>
              <p:cNvSpPr txBox="1"/>
              <p:nvPr/>
            </p:nvSpPr>
            <p:spPr>
              <a:xfrm>
                <a:off x="5154231" y="3538492"/>
                <a:ext cx="16040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Action </a:t>
                </a:r>
                <a:r>
                  <a:rPr lang="en-US" sz="1400" dirty="0" smtClean="0"/>
                  <a:t>1 Q </a:t>
                </a:r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6200000">
                <a:off x="1604929" y="3445193"/>
                <a:ext cx="16040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State Vector Input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255771" y="4435246"/>
              <a:ext cx="4557978" cy="1604022"/>
              <a:chOff x="2258476" y="4463300"/>
              <a:chExt cx="4557978" cy="160402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556440" y="4463300"/>
                <a:ext cx="2605306" cy="1495510"/>
                <a:chOff x="1952734" y="2897060"/>
                <a:chExt cx="4282592" cy="2647837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4046556" y="3381527"/>
                  <a:ext cx="722886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1952734" y="2897060"/>
                  <a:ext cx="4282592" cy="2647837"/>
                  <a:chOff x="1872802" y="2825245"/>
                  <a:chExt cx="4282592" cy="2647835"/>
                </a:xfrm>
              </p:grpSpPr>
              <p:cxnSp>
                <p:nvCxnSpPr>
                  <p:cNvPr id="12" name="Straight Connector 11"/>
                  <p:cNvCxnSpPr>
                    <a:stCxn id="53" idx="6"/>
                    <a:endCxn id="58" idx="2"/>
                  </p:cNvCxnSpPr>
                  <p:nvPr/>
                </p:nvCxnSpPr>
                <p:spPr>
                  <a:xfrm>
                    <a:off x="3262655" y="3297570"/>
                    <a:ext cx="38219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>
                    <a:stCxn id="53" idx="6"/>
                    <a:endCxn id="59" idx="2"/>
                  </p:cNvCxnSpPr>
                  <p:nvPr/>
                </p:nvCxnSpPr>
                <p:spPr>
                  <a:xfrm>
                    <a:off x="3262655" y="3297570"/>
                    <a:ext cx="382192" cy="39544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>
                    <a:endCxn id="61" idx="2"/>
                  </p:cNvCxnSpPr>
                  <p:nvPr/>
                </p:nvCxnSpPr>
                <p:spPr>
                  <a:xfrm>
                    <a:off x="3251488" y="3302128"/>
                    <a:ext cx="393358" cy="165761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>
                    <a:endCxn id="62" idx="2"/>
                  </p:cNvCxnSpPr>
                  <p:nvPr/>
                </p:nvCxnSpPr>
                <p:spPr>
                  <a:xfrm>
                    <a:off x="3251487" y="3302128"/>
                    <a:ext cx="377957" cy="205123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stCxn id="54" idx="6"/>
                    <a:endCxn id="58" idx="2"/>
                  </p:cNvCxnSpPr>
                  <p:nvPr/>
                </p:nvCxnSpPr>
                <p:spPr>
                  <a:xfrm flipV="1">
                    <a:off x="3262654" y="3297570"/>
                    <a:ext cx="382194" cy="39544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stCxn id="54" idx="6"/>
                    <a:endCxn id="59" idx="2"/>
                  </p:cNvCxnSpPr>
                  <p:nvPr/>
                </p:nvCxnSpPr>
                <p:spPr>
                  <a:xfrm>
                    <a:off x="3262654" y="3693010"/>
                    <a:ext cx="38219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>
                    <a:endCxn id="61" idx="2"/>
                  </p:cNvCxnSpPr>
                  <p:nvPr/>
                </p:nvCxnSpPr>
                <p:spPr>
                  <a:xfrm>
                    <a:off x="3237528" y="3658001"/>
                    <a:ext cx="407318" cy="130174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>
                    <a:endCxn id="62" idx="2"/>
                  </p:cNvCxnSpPr>
                  <p:nvPr/>
                </p:nvCxnSpPr>
                <p:spPr>
                  <a:xfrm>
                    <a:off x="3237529" y="3706051"/>
                    <a:ext cx="391915" cy="16473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stCxn id="56" idx="6"/>
                    <a:endCxn id="58" idx="2"/>
                  </p:cNvCxnSpPr>
                  <p:nvPr/>
                </p:nvCxnSpPr>
                <p:spPr>
                  <a:xfrm flipV="1">
                    <a:off x="3262653" y="3297570"/>
                    <a:ext cx="382195" cy="166217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56" idx="6"/>
                    <a:endCxn id="59" idx="2"/>
                  </p:cNvCxnSpPr>
                  <p:nvPr/>
                </p:nvCxnSpPr>
                <p:spPr>
                  <a:xfrm flipV="1">
                    <a:off x="3262653" y="3693010"/>
                    <a:ext cx="382194" cy="12667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>
                    <a:stCxn id="56" idx="6"/>
                    <a:endCxn id="61" idx="2"/>
                  </p:cNvCxnSpPr>
                  <p:nvPr/>
                </p:nvCxnSpPr>
                <p:spPr>
                  <a:xfrm>
                    <a:off x="3262653" y="4959745"/>
                    <a:ext cx="382193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stCxn id="56" idx="6"/>
                    <a:endCxn id="62" idx="2"/>
                  </p:cNvCxnSpPr>
                  <p:nvPr/>
                </p:nvCxnSpPr>
                <p:spPr>
                  <a:xfrm>
                    <a:off x="3262653" y="4959745"/>
                    <a:ext cx="366791" cy="3936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57" idx="6"/>
                    <a:endCxn id="58" idx="2"/>
                  </p:cNvCxnSpPr>
                  <p:nvPr/>
                </p:nvCxnSpPr>
                <p:spPr>
                  <a:xfrm flipV="1">
                    <a:off x="3247251" y="3297570"/>
                    <a:ext cx="397597" cy="20557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872802" y="2825245"/>
                    <a:ext cx="4282592" cy="2647835"/>
                    <a:chOff x="1742711" y="2833202"/>
                    <a:chExt cx="4205169" cy="2547264"/>
                  </a:xfrm>
                </p:grpSpPr>
                <p:cxnSp>
                  <p:nvCxnSpPr>
                    <p:cNvPr id="26" name="Straight Connector 25"/>
                    <p:cNvCxnSpPr>
                      <a:stCxn id="57" idx="6"/>
                      <a:endCxn id="61" idx="2"/>
                    </p:cNvCxnSpPr>
                    <p:nvPr/>
                  </p:nvCxnSpPr>
                  <p:spPr>
                    <a:xfrm flipV="1">
                      <a:off x="3092312" y="4886630"/>
                      <a:ext cx="390407" cy="3786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3082765" y="5265294"/>
                      <a:ext cx="3752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1742711" y="2833202"/>
                      <a:ext cx="4205169" cy="2547264"/>
                      <a:chOff x="1736787" y="2833202"/>
                      <a:chExt cx="4205169" cy="2547264"/>
                    </a:xfrm>
                  </p:grpSpPr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36072" y="3382202"/>
                        <a:ext cx="456915" cy="288975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/>
                      <p:nvPr/>
                    </p:nvCxnSpPr>
                    <p:spPr>
                      <a:xfrm>
                        <a:off x="2436072" y="3685031"/>
                        <a:ext cx="406011" cy="2102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Connector 30"/>
                      <p:cNvCxnSpPr>
                        <a:stCxn id="69" idx="6"/>
                        <a:endCxn id="56" idx="1"/>
                      </p:cNvCxnSpPr>
                      <p:nvPr/>
                    </p:nvCxnSpPr>
                    <p:spPr>
                      <a:xfrm>
                        <a:off x="2436072" y="3658002"/>
                        <a:ext cx="456913" cy="11471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endCxn id="57" idx="1"/>
                      </p:cNvCxnSpPr>
                      <p:nvPr/>
                    </p:nvCxnSpPr>
                    <p:spPr>
                      <a:xfrm>
                        <a:off x="2445068" y="3685031"/>
                        <a:ext cx="432793" cy="149882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Connector 32"/>
                      <p:cNvCxnSpPr>
                        <a:stCxn id="70" idx="6"/>
                      </p:cNvCxnSpPr>
                      <p:nvPr/>
                    </p:nvCxnSpPr>
                    <p:spPr>
                      <a:xfrm flipV="1">
                        <a:off x="2436071" y="3402760"/>
                        <a:ext cx="421138" cy="67434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71" idx="6"/>
                        <a:endCxn id="54" idx="2"/>
                      </p:cNvCxnSpPr>
                      <p:nvPr/>
                    </p:nvCxnSpPr>
                    <p:spPr>
                      <a:xfrm flipV="1">
                        <a:off x="2436072" y="3668009"/>
                        <a:ext cx="421136" cy="12268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5" name="Group 34"/>
                      <p:cNvGrpSpPr/>
                      <p:nvPr/>
                    </p:nvGrpSpPr>
                    <p:grpSpPr>
                      <a:xfrm>
                        <a:off x="1736787" y="2833202"/>
                        <a:ext cx="4205169" cy="2547264"/>
                        <a:chOff x="1736787" y="2833202"/>
                        <a:chExt cx="4205169" cy="2547264"/>
                      </a:xfrm>
                    </p:grpSpPr>
                    <p:grpSp>
                      <p:nvGrpSpPr>
                        <p:cNvPr id="36" name="Group 35"/>
                        <p:cNvGrpSpPr/>
                        <p:nvPr/>
                      </p:nvGrpSpPr>
                      <p:grpSpPr>
                        <a:xfrm>
                          <a:off x="2191766" y="3542829"/>
                          <a:ext cx="244306" cy="1467223"/>
                          <a:chOff x="2191767" y="2924390"/>
                          <a:chExt cx="244306" cy="1467223"/>
                        </a:xfrm>
                      </p:grpSpPr>
                      <p:sp>
                        <p:nvSpPr>
                          <p:cNvPr id="69" name="Oval 68"/>
                          <p:cNvSpPr/>
                          <p:nvPr/>
                        </p:nvSpPr>
                        <p:spPr>
                          <a:xfrm>
                            <a:off x="2191768" y="2924390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0" name="Oval 69"/>
                          <p:cNvSpPr/>
                          <p:nvPr/>
                        </p:nvSpPr>
                        <p:spPr>
                          <a:xfrm>
                            <a:off x="2191767" y="3343490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1" name="Oval 70"/>
                          <p:cNvSpPr/>
                          <p:nvPr/>
                        </p:nvSpPr>
                        <p:spPr>
                          <a:xfrm>
                            <a:off x="2191768" y="4161268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2" name="Oval 71"/>
                          <p:cNvSpPr/>
                          <p:nvPr/>
                        </p:nvSpPr>
                        <p:spPr>
                          <a:xfrm>
                            <a:off x="2191768" y="3755412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7" name="Group 36"/>
                        <p:cNvGrpSpPr/>
                        <p:nvPr/>
                      </p:nvGrpSpPr>
                      <p:grpSpPr>
                        <a:xfrm>
                          <a:off x="2842083" y="2833202"/>
                          <a:ext cx="2167104" cy="2547264"/>
                          <a:chOff x="3533118" y="2773932"/>
                          <a:chExt cx="2167104" cy="2547264"/>
                        </a:xfrm>
                      </p:grpSpPr>
                      <p:sp>
                        <p:nvSpPr>
                          <p:cNvPr id="53" name="Oval 52"/>
                          <p:cNvSpPr/>
                          <p:nvPr/>
                        </p:nvSpPr>
                        <p:spPr>
                          <a:xfrm>
                            <a:off x="3548244" y="3113145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4" name="Oval 53"/>
                          <p:cNvSpPr/>
                          <p:nvPr/>
                        </p:nvSpPr>
                        <p:spPr>
                          <a:xfrm>
                            <a:off x="3548243" y="3493566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5" name="TextBox 54"/>
                          <p:cNvSpPr txBox="1"/>
                          <p:nvPr/>
                        </p:nvSpPr>
                        <p:spPr>
                          <a:xfrm rot="5400000">
                            <a:off x="3503347" y="4100921"/>
                            <a:ext cx="73803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...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56" name="Oval 55"/>
                          <p:cNvSpPr/>
                          <p:nvPr/>
                        </p:nvSpPr>
                        <p:spPr>
                          <a:xfrm>
                            <a:off x="3548242" y="4712187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7" name="Oval 56"/>
                          <p:cNvSpPr/>
                          <p:nvPr/>
                        </p:nvSpPr>
                        <p:spPr>
                          <a:xfrm>
                            <a:off x="3533118" y="5090851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8" name="Oval 57"/>
                          <p:cNvSpPr/>
                          <p:nvPr/>
                        </p:nvSpPr>
                        <p:spPr>
                          <a:xfrm>
                            <a:off x="4167832" y="3113145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9" name="Oval 58"/>
                          <p:cNvSpPr/>
                          <p:nvPr/>
                        </p:nvSpPr>
                        <p:spPr>
                          <a:xfrm>
                            <a:off x="4167831" y="3493566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0" name="TextBox 59"/>
                          <p:cNvSpPr txBox="1"/>
                          <p:nvPr/>
                        </p:nvSpPr>
                        <p:spPr>
                          <a:xfrm rot="5400000">
                            <a:off x="4114775" y="4115299"/>
                            <a:ext cx="73803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...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61" name="Oval 60"/>
                          <p:cNvSpPr/>
                          <p:nvPr/>
                        </p:nvSpPr>
                        <p:spPr>
                          <a:xfrm>
                            <a:off x="4167830" y="4712187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2" name="Oval 61"/>
                          <p:cNvSpPr/>
                          <p:nvPr/>
                        </p:nvSpPr>
                        <p:spPr>
                          <a:xfrm>
                            <a:off x="4152706" y="5090851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3" name="Oval 62"/>
                          <p:cNvSpPr/>
                          <p:nvPr/>
                        </p:nvSpPr>
                        <p:spPr>
                          <a:xfrm>
                            <a:off x="5193608" y="3113145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4" name="Oval 63"/>
                          <p:cNvSpPr/>
                          <p:nvPr/>
                        </p:nvSpPr>
                        <p:spPr>
                          <a:xfrm>
                            <a:off x="5193607" y="3493566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5" name="TextBox 64"/>
                          <p:cNvSpPr txBox="1"/>
                          <p:nvPr/>
                        </p:nvSpPr>
                        <p:spPr>
                          <a:xfrm rot="5400000">
                            <a:off x="5148352" y="4102732"/>
                            <a:ext cx="73440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...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66" name="Oval 65"/>
                          <p:cNvSpPr/>
                          <p:nvPr/>
                        </p:nvSpPr>
                        <p:spPr>
                          <a:xfrm>
                            <a:off x="5193606" y="4712187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7" name="Oval 66"/>
                          <p:cNvSpPr/>
                          <p:nvPr/>
                        </p:nvSpPr>
                        <p:spPr>
                          <a:xfrm>
                            <a:off x="5178482" y="5090851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8" name="TextBox 67"/>
                          <p:cNvSpPr txBox="1"/>
                          <p:nvPr/>
                        </p:nvSpPr>
                        <p:spPr>
                          <a:xfrm>
                            <a:off x="4472688" y="2773932"/>
                            <a:ext cx="722885" cy="369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…</a:t>
                            </a:r>
                            <a:endParaRPr lang="en-US" dirty="0"/>
                          </a:p>
                        </p:txBody>
                      </p:sp>
                    </p:grpSp>
                    <p:sp>
                      <p:nvSpPr>
                        <p:cNvPr id="38" name="Oval 37"/>
                        <p:cNvSpPr/>
                        <p:nvPr/>
                      </p:nvSpPr>
                      <p:spPr>
                        <a:xfrm>
                          <a:off x="5284043" y="4159912"/>
                          <a:ext cx="244305" cy="230345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9" name="Straight Connector 38"/>
                        <p:cNvCxnSpPr>
                          <a:stCxn id="71" idx="6"/>
                          <a:endCxn id="56" idx="1"/>
                        </p:cNvCxnSpPr>
                        <p:nvPr/>
                      </p:nvCxnSpPr>
                      <p:spPr>
                        <a:xfrm flipV="1">
                          <a:off x="2436072" y="4805190"/>
                          <a:ext cx="456913" cy="896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/>
                        <p:cNvCxnSpPr>
                          <a:stCxn id="71" idx="6"/>
                          <a:endCxn id="57" idx="1"/>
                        </p:cNvCxnSpPr>
                        <p:nvPr/>
                      </p:nvCxnSpPr>
                      <p:spPr>
                        <a:xfrm>
                          <a:off x="2436072" y="4894880"/>
                          <a:ext cx="441789" cy="28897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Straight Connector 40"/>
                        <p:cNvCxnSpPr>
                          <a:stCxn id="57" idx="5"/>
                          <a:endCxn id="59" idx="2"/>
                        </p:cNvCxnSpPr>
                        <p:nvPr/>
                      </p:nvCxnSpPr>
                      <p:spPr>
                        <a:xfrm flipV="1">
                          <a:off x="3050610" y="3668009"/>
                          <a:ext cx="426186" cy="167872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TextBox 41"/>
                        <p:cNvSpPr txBox="1"/>
                        <p:nvPr/>
                      </p:nvSpPr>
                      <p:spPr>
                        <a:xfrm>
                          <a:off x="3750721" y="4479015"/>
                          <a:ext cx="722885" cy="369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3770395" y="4877464"/>
                          <a:ext cx="722885" cy="369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p:txBody>
                    </p:sp>
                    <p:cxnSp>
                      <p:nvCxnSpPr>
                        <p:cNvPr id="44" name="Straight Connector 43"/>
                        <p:cNvCxnSpPr>
                          <a:stCxn id="63" idx="6"/>
                          <a:endCxn id="38" idx="2"/>
                        </p:cNvCxnSpPr>
                        <p:nvPr/>
                      </p:nvCxnSpPr>
                      <p:spPr>
                        <a:xfrm>
                          <a:off x="4746878" y="3287588"/>
                          <a:ext cx="537165" cy="987497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Straight Connector 44"/>
                        <p:cNvCxnSpPr>
                          <a:stCxn id="64" idx="6"/>
                          <a:endCxn id="38" idx="2"/>
                        </p:cNvCxnSpPr>
                        <p:nvPr/>
                      </p:nvCxnSpPr>
                      <p:spPr>
                        <a:xfrm>
                          <a:off x="4746877" y="3668009"/>
                          <a:ext cx="537166" cy="60707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Straight Connector 45"/>
                        <p:cNvCxnSpPr>
                          <a:stCxn id="66" idx="6"/>
                          <a:endCxn id="38" idx="2"/>
                        </p:cNvCxnSpPr>
                        <p:nvPr/>
                      </p:nvCxnSpPr>
                      <p:spPr>
                        <a:xfrm flipV="1">
                          <a:off x="4746876" y="4275085"/>
                          <a:ext cx="537167" cy="611545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7" name="Straight Connector 46"/>
                        <p:cNvCxnSpPr>
                          <a:stCxn id="67" idx="6"/>
                          <a:endCxn id="38" idx="2"/>
                        </p:cNvCxnSpPr>
                        <p:nvPr/>
                      </p:nvCxnSpPr>
                      <p:spPr>
                        <a:xfrm flipV="1">
                          <a:off x="4731752" y="4275085"/>
                          <a:ext cx="552291" cy="99020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Straight Arrow Connector 47"/>
                        <p:cNvCxnSpPr/>
                        <p:nvPr/>
                      </p:nvCxnSpPr>
                      <p:spPr>
                        <a:xfrm>
                          <a:off x="1738058" y="3658001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Arrow Connector 48"/>
                        <p:cNvCxnSpPr/>
                        <p:nvPr/>
                      </p:nvCxnSpPr>
                      <p:spPr>
                        <a:xfrm>
                          <a:off x="1736787" y="4077101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Arrow Connector 49"/>
                        <p:cNvCxnSpPr/>
                        <p:nvPr/>
                      </p:nvCxnSpPr>
                      <p:spPr>
                        <a:xfrm>
                          <a:off x="1742711" y="4479016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Arrow Connector 50"/>
                        <p:cNvCxnSpPr/>
                        <p:nvPr/>
                      </p:nvCxnSpPr>
                      <p:spPr>
                        <a:xfrm>
                          <a:off x="1741831" y="4909709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/>
                        <p:cNvCxnSpPr/>
                        <p:nvPr/>
                      </p:nvCxnSpPr>
                      <p:spPr>
                        <a:xfrm>
                          <a:off x="5641809" y="4281444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5212432" y="5145327"/>
                <a:ext cx="16040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Action 2 </a:t>
                </a:r>
                <a:r>
                  <a:rPr lang="en-US" sz="1400" dirty="0" smtClean="0"/>
                  <a:t>Q value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1610354" y="5111422"/>
                <a:ext cx="16040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State Vector Input</a:t>
                </a:r>
                <a:endParaRPr lang="en-US" sz="1400" dirty="0"/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741649" y="2592932"/>
            <a:ext cx="5750842" cy="2205072"/>
            <a:chOff x="6090228" y="2265580"/>
            <a:chExt cx="5750842" cy="2205072"/>
          </a:xfrm>
        </p:grpSpPr>
        <p:grpSp>
          <p:nvGrpSpPr>
            <p:cNvPr id="141" name="Group 140"/>
            <p:cNvGrpSpPr/>
            <p:nvPr/>
          </p:nvGrpSpPr>
          <p:grpSpPr>
            <a:xfrm>
              <a:off x="6090228" y="2265580"/>
              <a:ext cx="5750842" cy="2205072"/>
              <a:chOff x="6665576" y="3273889"/>
              <a:chExt cx="5750842" cy="2205072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8894453" y="3273889"/>
                <a:ext cx="439766" cy="208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7021643" y="3426700"/>
                <a:ext cx="3777319" cy="2052261"/>
                <a:chOff x="7943894" y="3269384"/>
                <a:chExt cx="2681855" cy="1297634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7943894" y="3269384"/>
                  <a:ext cx="2681855" cy="1297634"/>
                  <a:chOff x="1872802" y="3177851"/>
                  <a:chExt cx="4408423" cy="2297492"/>
                </a:xfrm>
              </p:grpSpPr>
              <p:cxnSp>
                <p:nvCxnSpPr>
                  <p:cNvPr id="152" name="Straight Connector 151"/>
                  <p:cNvCxnSpPr>
                    <a:stCxn id="193" idx="6"/>
                    <a:endCxn id="198" idx="2"/>
                  </p:cNvCxnSpPr>
                  <p:nvPr/>
                </p:nvCxnSpPr>
                <p:spPr>
                  <a:xfrm>
                    <a:off x="3262655" y="3297569"/>
                    <a:ext cx="38219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>
                    <a:stCxn id="193" idx="6"/>
                    <a:endCxn id="199" idx="2"/>
                  </p:cNvCxnSpPr>
                  <p:nvPr/>
                </p:nvCxnSpPr>
                <p:spPr>
                  <a:xfrm>
                    <a:off x="3262655" y="3297569"/>
                    <a:ext cx="382192" cy="3954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>
                    <a:endCxn id="201" idx="2"/>
                  </p:cNvCxnSpPr>
                  <p:nvPr/>
                </p:nvCxnSpPr>
                <p:spPr>
                  <a:xfrm>
                    <a:off x="3251488" y="3302128"/>
                    <a:ext cx="393359" cy="165761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>
                    <a:endCxn id="202" idx="2"/>
                  </p:cNvCxnSpPr>
                  <p:nvPr/>
                </p:nvCxnSpPr>
                <p:spPr>
                  <a:xfrm>
                    <a:off x="3251487" y="3302128"/>
                    <a:ext cx="377956" cy="205123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>
                    <a:stCxn id="194" idx="6"/>
                    <a:endCxn id="198" idx="2"/>
                  </p:cNvCxnSpPr>
                  <p:nvPr/>
                </p:nvCxnSpPr>
                <p:spPr>
                  <a:xfrm flipV="1">
                    <a:off x="3262655" y="3297569"/>
                    <a:ext cx="382194" cy="3954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>
                    <a:stCxn id="194" idx="6"/>
                    <a:endCxn id="199" idx="2"/>
                  </p:cNvCxnSpPr>
                  <p:nvPr/>
                </p:nvCxnSpPr>
                <p:spPr>
                  <a:xfrm>
                    <a:off x="3262655" y="3693010"/>
                    <a:ext cx="38219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>
                    <a:endCxn id="201" idx="2"/>
                  </p:cNvCxnSpPr>
                  <p:nvPr/>
                </p:nvCxnSpPr>
                <p:spPr>
                  <a:xfrm>
                    <a:off x="3237528" y="3658002"/>
                    <a:ext cx="407318" cy="130174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>
                    <a:endCxn id="202" idx="2"/>
                  </p:cNvCxnSpPr>
                  <p:nvPr/>
                </p:nvCxnSpPr>
                <p:spPr>
                  <a:xfrm>
                    <a:off x="3237529" y="3706050"/>
                    <a:ext cx="391916" cy="16473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>
                    <a:stCxn id="196" idx="6"/>
                    <a:endCxn id="198" idx="2"/>
                  </p:cNvCxnSpPr>
                  <p:nvPr/>
                </p:nvCxnSpPr>
                <p:spPr>
                  <a:xfrm flipV="1">
                    <a:off x="3262653" y="3297569"/>
                    <a:ext cx="382196" cy="16621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>
                    <a:stCxn id="196" idx="6"/>
                    <a:endCxn id="199" idx="2"/>
                  </p:cNvCxnSpPr>
                  <p:nvPr/>
                </p:nvCxnSpPr>
                <p:spPr>
                  <a:xfrm flipV="1">
                    <a:off x="3262653" y="3693010"/>
                    <a:ext cx="382194" cy="12667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>
                    <a:stCxn id="196" idx="6"/>
                    <a:endCxn id="201" idx="2"/>
                  </p:cNvCxnSpPr>
                  <p:nvPr/>
                </p:nvCxnSpPr>
                <p:spPr>
                  <a:xfrm>
                    <a:off x="3262653" y="4959745"/>
                    <a:ext cx="38219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>
                    <a:stCxn id="196" idx="6"/>
                    <a:endCxn id="202" idx="2"/>
                  </p:cNvCxnSpPr>
                  <p:nvPr/>
                </p:nvCxnSpPr>
                <p:spPr>
                  <a:xfrm>
                    <a:off x="3262653" y="4959745"/>
                    <a:ext cx="366792" cy="3936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>
                    <a:stCxn id="197" idx="6"/>
                    <a:endCxn id="198" idx="2"/>
                  </p:cNvCxnSpPr>
                  <p:nvPr/>
                </p:nvCxnSpPr>
                <p:spPr>
                  <a:xfrm flipV="1">
                    <a:off x="3247251" y="3297569"/>
                    <a:ext cx="397596" cy="20557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5" name="Group 164"/>
                  <p:cNvGrpSpPr/>
                  <p:nvPr/>
                </p:nvGrpSpPr>
                <p:grpSpPr>
                  <a:xfrm>
                    <a:off x="1872802" y="3177851"/>
                    <a:ext cx="4408423" cy="2297492"/>
                    <a:chOff x="1742711" y="3172415"/>
                    <a:chExt cx="4328725" cy="2210228"/>
                  </a:xfrm>
                </p:grpSpPr>
                <p:cxnSp>
                  <p:nvCxnSpPr>
                    <p:cNvPr id="166" name="Straight Connector 165"/>
                    <p:cNvCxnSpPr>
                      <a:stCxn id="197" idx="6"/>
                      <a:endCxn id="201" idx="2"/>
                    </p:cNvCxnSpPr>
                    <p:nvPr/>
                  </p:nvCxnSpPr>
                  <p:spPr>
                    <a:xfrm flipV="1">
                      <a:off x="3092312" y="4886631"/>
                      <a:ext cx="390407" cy="3786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>
                      <a:off x="3082764" y="5265294"/>
                      <a:ext cx="37528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1742711" y="3172415"/>
                      <a:ext cx="4328725" cy="2210228"/>
                      <a:chOff x="1736787" y="3172415"/>
                      <a:chExt cx="4328725" cy="2210228"/>
                    </a:xfrm>
                  </p:grpSpPr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 flipV="1">
                        <a:off x="2436072" y="3382201"/>
                        <a:ext cx="456915" cy="28897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>
                        <a:off x="2436072" y="3685032"/>
                        <a:ext cx="406010" cy="2102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Connector 170"/>
                      <p:cNvCxnSpPr>
                        <a:stCxn id="209" idx="6"/>
                        <a:endCxn id="196" idx="1"/>
                      </p:cNvCxnSpPr>
                      <p:nvPr/>
                    </p:nvCxnSpPr>
                    <p:spPr>
                      <a:xfrm>
                        <a:off x="2436072" y="3658002"/>
                        <a:ext cx="456913" cy="11471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2" name="Straight Connector 171"/>
                      <p:cNvCxnSpPr>
                        <a:endCxn id="197" idx="1"/>
                      </p:cNvCxnSpPr>
                      <p:nvPr/>
                    </p:nvCxnSpPr>
                    <p:spPr>
                      <a:xfrm>
                        <a:off x="2445067" y="3685032"/>
                        <a:ext cx="432793" cy="14988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Straight Connector 172"/>
                      <p:cNvCxnSpPr>
                        <a:stCxn id="210" idx="6"/>
                      </p:cNvCxnSpPr>
                      <p:nvPr/>
                    </p:nvCxnSpPr>
                    <p:spPr>
                      <a:xfrm flipV="1">
                        <a:off x="2436070" y="3402760"/>
                        <a:ext cx="421137" cy="67434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Straight Connector 173"/>
                      <p:cNvCxnSpPr>
                        <a:stCxn id="211" idx="6"/>
                        <a:endCxn id="194" idx="2"/>
                      </p:cNvCxnSpPr>
                      <p:nvPr/>
                    </p:nvCxnSpPr>
                    <p:spPr>
                      <a:xfrm flipV="1">
                        <a:off x="2436072" y="3668009"/>
                        <a:ext cx="421136" cy="122687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75" name="Group 174"/>
                      <p:cNvGrpSpPr/>
                      <p:nvPr/>
                    </p:nvGrpSpPr>
                    <p:grpSpPr>
                      <a:xfrm>
                        <a:off x="1736787" y="3172415"/>
                        <a:ext cx="4328725" cy="2210228"/>
                        <a:chOff x="1736787" y="3172415"/>
                        <a:chExt cx="4328725" cy="2210228"/>
                      </a:xfrm>
                    </p:grpSpPr>
                    <p:grpSp>
                      <p:nvGrpSpPr>
                        <p:cNvPr id="176" name="Group 175"/>
                        <p:cNvGrpSpPr/>
                        <p:nvPr/>
                      </p:nvGrpSpPr>
                      <p:grpSpPr>
                        <a:xfrm>
                          <a:off x="2191766" y="3542829"/>
                          <a:ext cx="244306" cy="1467223"/>
                          <a:chOff x="2191767" y="2924390"/>
                          <a:chExt cx="244306" cy="1467223"/>
                        </a:xfrm>
                      </p:grpSpPr>
                      <p:sp>
                        <p:nvSpPr>
                          <p:cNvPr id="209" name="Oval 208"/>
                          <p:cNvSpPr/>
                          <p:nvPr/>
                        </p:nvSpPr>
                        <p:spPr>
                          <a:xfrm>
                            <a:off x="2191768" y="2924390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0" name="Oval 209"/>
                          <p:cNvSpPr/>
                          <p:nvPr/>
                        </p:nvSpPr>
                        <p:spPr>
                          <a:xfrm>
                            <a:off x="2191767" y="3343490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1" name="Oval 210"/>
                          <p:cNvSpPr/>
                          <p:nvPr/>
                        </p:nvSpPr>
                        <p:spPr>
                          <a:xfrm>
                            <a:off x="2191768" y="4161268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2" name="Oval 211"/>
                          <p:cNvSpPr/>
                          <p:nvPr/>
                        </p:nvSpPr>
                        <p:spPr>
                          <a:xfrm>
                            <a:off x="2191768" y="3755412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7" name="Group 176"/>
                        <p:cNvGrpSpPr/>
                        <p:nvPr/>
                      </p:nvGrpSpPr>
                      <p:grpSpPr>
                        <a:xfrm>
                          <a:off x="2842083" y="3172415"/>
                          <a:ext cx="2098749" cy="2208051"/>
                          <a:chOff x="3533118" y="3113145"/>
                          <a:chExt cx="2098749" cy="2208051"/>
                        </a:xfrm>
                      </p:grpSpPr>
                      <p:sp>
                        <p:nvSpPr>
                          <p:cNvPr id="193" name="Oval 192"/>
                          <p:cNvSpPr/>
                          <p:nvPr/>
                        </p:nvSpPr>
                        <p:spPr>
                          <a:xfrm>
                            <a:off x="3548244" y="3113145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4" name="Oval 193"/>
                          <p:cNvSpPr/>
                          <p:nvPr/>
                        </p:nvSpPr>
                        <p:spPr>
                          <a:xfrm>
                            <a:off x="3548243" y="3493566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5" name="TextBox 194"/>
                          <p:cNvSpPr txBox="1"/>
                          <p:nvPr/>
                        </p:nvSpPr>
                        <p:spPr>
                          <a:xfrm rot="5400000">
                            <a:off x="3423531" y="4191114"/>
                            <a:ext cx="73803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...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196" name="Oval 195"/>
                          <p:cNvSpPr/>
                          <p:nvPr/>
                        </p:nvSpPr>
                        <p:spPr>
                          <a:xfrm>
                            <a:off x="3548242" y="4712187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7" name="Oval 196"/>
                          <p:cNvSpPr/>
                          <p:nvPr/>
                        </p:nvSpPr>
                        <p:spPr>
                          <a:xfrm>
                            <a:off x="3533118" y="5090851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8" name="Oval 197"/>
                          <p:cNvSpPr/>
                          <p:nvPr/>
                        </p:nvSpPr>
                        <p:spPr>
                          <a:xfrm>
                            <a:off x="4167832" y="3113145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9" name="Oval 198"/>
                          <p:cNvSpPr/>
                          <p:nvPr/>
                        </p:nvSpPr>
                        <p:spPr>
                          <a:xfrm>
                            <a:off x="4167831" y="3493566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0" name="TextBox 199"/>
                          <p:cNvSpPr txBox="1"/>
                          <p:nvPr/>
                        </p:nvSpPr>
                        <p:spPr>
                          <a:xfrm rot="5400000">
                            <a:off x="4020336" y="4181600"/>
                            <a:ext cx="73803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...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201" name="Oval 200"/>
                          <p:cNvSpPr/>
                          <p:nvPr/>
                        </p:nvSpPr>
                        <p:spPr>
                          <a:xfrm>
                            <a:off x="4167830" y="4712187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2" name="Oval 201"/>
                          <p:cNvSpPr/>
                          <p:nvPr/>
                        </p:nvSpPr>
                        <p:spPr>
                          <a:xfrm>
                            <a:off x="4152706" y="5090851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3" name="Oval 202"/>
                          <p:cNvSpPr/>
                          <p:nvPr/>
                        </p:nvSpPr>
                        <p:spPr>
                          <a:xfrm>
                            <a:off x="5193608" y="3113145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4" name="Oval 203"/>
                          <p:cNvSpPr/>
                          <p:nvPr/>
                        </p:nvSpPr>
                        <p:spPr>
                          <a:xfrm>
                            <a:off x="5193607" y="3493566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5" name="TextBox 204"/>
                          <p:cNvSpPr txBox="1"/>
                          <p:nvPr/>
                        </p:nvSpPr>
                        <p:spPr>
                          <a:xfrm rot="5400000">
                            <a:off x="5079997" y="4207379"/>
                            <a:ext cx="73440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...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206" name="Oval 205"/>
                          <p:cNvSpPr/>
                          <p:nvPr/>
                        </p:nvSpPr>
                        <p:spPr>
                          <a:xfrm>
                            <a:off x="5193606" y="4712187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7" name="Oval 206"/>
                          <p:cNvSpPr/>
                          <p:nvPr/>
                        </p:nvSpPr>
                        <p:spPr>
                          <a:xfrm>
                            <a:off x="5178482" y="5090851"/>
                            <a:ext cx="244305" cy="230345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8" name="TextBox 207"/>
                          <p:cNvSpPr txBox="1"/>
                          <p:nvPr/>
                        </p:nvSpPr>
                        <p:spPr>
                          <a:xfrm>
                            <a:off x="4592873" y="3373674"/>
                            <a:ext cx="722885" cy="369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…</a:t>
                            </a:r>
                            <a:endParaRPr lang="en-US" dirty="0"/>
                          </a:p>
                        </p:txBody>
                      </p:sp>
                    </p:grpSp>
                    <p:sp>
                      <p:nvSpPr>
                        <p:cNvPr id="178" name="Oval 177"/>
                        <p:cNvSpPr/>
                        <p:nvPr/>
                      </p:nvSpPr>
                      <p:spPr>
                        <a:xfrm>
                          <a:off x="5406195" y="3624756"/>
                          <a:ext cx="244305" cy="230346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79" name="Straight Connector 178"/>
                        <p:cNvCxnSpPr>
                          <a:stCxn id="211" idx="6"/>
                          <a:endCxn id="196" idx="1"/>
                        </p:cNvCxnSpPr>
                        <p:nvPr/>
                      </p:nvCxnSpPr>
                      <p:spPr>
                        <a:xfrm flipV="1">
                          <a:off x="2436072" y="4805190"/>
                          <a:ext cx="456913" cy="8969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0" name="Straight Connector 179"/>
                        <p:cNvCxnSpPr>
                          <a:stCxn id="211" idx="6"/>
                          <a:endCxn id="197" idx="1"/>
                        </p:cNvCxnSpPr>
                        <p:nvPr/>
                      </p:nvCxnSpPr>
                      <p:spPr>
                        <a:xfrm>
                          <a:off x="2436072" y="4894880"/>
                          <a:ext cx="441789" cy="28897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1" name="Straight Connector 180"/>
                        <p:cNvCxnSpPr>
                          <a:stCxn id="197" idx="5"/>
                          <a:endCxn id="199" idx="2"/>
                        </p:cNvCxnSpPr>
                        <p:nvPr/>
                      </p:nvCxnSpPr>
                      <p:spPr>
                        <a:xfrm flipV="1">
                          <a:off x="3050610" y="3668009"/>
                          <a:ext cx="426186" cy="167872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82" name="TextBox 181"/>
                        <p:cNvSpPr txBox="1"/>
                        <p:nvPr/>
                      </p:nvSpPr>
                      <p:spPr>
                        <a:xfrm>
                          <a:off x="3889631" y="4632470"/>
                          <a:ext cx="722885" cy="369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183" name="TextBox 182"/>
                        <p:cNvSpPr txBox="1"/>
                        <p:nvPr/>
                      </p:nvSpPr>
                      <p:spPr>
                        <a:xfrm>
                          <a:off x="3881699" y="5013312"/>
                          <a:ext cx="722885" cy="369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p:txBody>
                    </p:sp>
                    <p:cxnSp>
                      <p:nvCxnSpPr>
                        <p:cNvPr id="184" name="Straight Connector 183"/>
                        <p:cNvCxnSpPr>
                          <a:stCxn id="203" idx="6"/>
                          <a:endCxn id="178" idx="2"/>
                        </p:cNvCxnSpPr>
                        <p:nvPr/>
                      </p:nvCxnSpPr>
                      <p:spPr>
                        <a:xfrm>
                          <a:off x="4746878" y="3287588"/>
                          <a:ext cx="659317" cy="45234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5" name="Straight Connector 184"/>
                        <p:cNvCxnSpPr>
                          <a:stCxn id="204" idx="6"/>
                          <a:endCxn id="178" idx="2"/>
                        </p:cNvCxnSpPr>
                        <p:nvPr/>
                      </p:nvCxnSpPr>
                      <p:spPr>
                        <a:xfrm>
                          <a:off x="4746876" y="3668009"/>
                          <a:ext cx="659319" cy="7192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6" name="Straight Connector 185"/>
                        <p:cNvCxnSpPr>
                          <a:stCxn id="206" idx="6"/>
                          <a:endCxn id="178" idx="2"/>
                        </p:cNvCxnSpPr>
                        <p:nvPr/>
                      </p:nvCxnSpPr>
                      <p:spPr>
                        <a:xfrm flipV="1">
                          <a:off x="4746876" y="3739930"/>
                          <a:ext cx="659319" cy="114670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7" name="Straight Connector 186"/>
                        <p:cNvCxnSpPr>
                          <a:stCxn id="207" idx="6"/>
                          <a:endCxn id="178" idx="2"/>
                        </p:cNvCxnSpPr>
                        <p:nvPr/>
                      </p:nvCxnSpPr>
                      <p:spPr>
                        <a:xfrm flipV="1">
                          <a:off x="4731752" y="3739930"/>
                          <a:ext cx="674443" cy="152536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8" name="Straight Arrow Connector 187"/>
                        <p:cNvCxnSpPr/>
                        <p:nvPr/>
                      </p:nvCxnSpPr>
                      <p:spPr>
                        <a:xfrm>
                          <a:off x="1738058" y="3658001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9" name="Straight Arrow Connector 188"/>
                        <p:cNvCxnSpPr/>
                        <p:nvPr/>
                      </p:nvCxnSpPr>
                      <p:spPr>
                        <a:xfrm>
                          <a:off x="1736787" y="4077101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0" name="Straight Arrow Connector 189"/>
                        <p:cNvCxnSpPr/>
                        <p:nvPr/>
                      </p:nvCxnSpPr>
                      <p:spPr>
                        <a:xfrm>
                          <a:off x="1742711" y="4479016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1" name="Straight Arrow Connector 190"/>
                        <p:cNvCxnSpPr/>
                        <p:nvPr/>
                      </p:nvCxnSpPr>
                      <p:spPr>
                        <a:xfrm>
                          <a:off x="1741831" y="4909709"/>
                          <a:ext cx="300147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2" name="Straight Arrow Connector 191"/>
                        <p:cNvCxnSpPr/>
                        <p:nvPr/>
                      </p:nvCxnSpPr>
                      <p:spPr>
                        <a:xfrm>
                          <a:off x="5765364" y="3699043"/>
                          <a:ext cx="300148" cy="1000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148" name="Oval 147"/>
                <p:cNvSpPr/>
                <p:nvPr/>
              </p:nvSpPr>
              <p:spPr>
                <a:xfrm>
                  <a:off x="10207899" y="4137973"/>
                  <a:ext cx="151359" cy="1352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>
                  <a:stCxn id="203" idx="5"/>
                  <a:endCxn id="148" idx="2"/>
                </p:cNvCxnSpPr>
                <p:nvPr/>
              </p:nvCxnSpPr>
              <p:spPr>
                <a:xfrm>
                  <a:off x="9786626" y="3384816"/>
                  <a:ext cx="421273" cy="8207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stCxn id="206" idx="6"/>
                  <a:endCxn id="148" idx="2"/>
                </p:cNvCxnSpPr>
                <p:nvPr/>
              </p:nvCxnSpPr>
              <p:spPr>
                <a:xfrm flipV="1">
                  <a:off x="9808790" y="4205592"/>
                  <a:ext cx="399109" cy="702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TextBox 143"/>
              <p:cNvSpPr txBox="1"/>
              <p:nvPr/>
            </p:nvSpPr>
            <p:spPr>
              <a:xfrm rot="16200000">
                <a:off x="5967178" y="4258478"/>
                <a:ext cx="17353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State Vector Input</a:t>
                </a:r>
                <a:endParaRPr lang="en-US" sz="16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805955" y="3767689"/>
                <a:ext cx="16040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Action 1 </a:t>
                </a:r>
                <a:r>
                  <a:rPr lang="en-US" sz="1400" dirty="0" smtClean="0"/>
                  <a:t> Q Value </a:t>
                </a:r>
                <a:endParaRPr lang="en-US" sz="1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812396" y="4699742"/>
                <a:ext cx="16040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Action </a:t>
                </a:r>
                <a:r>
                  <a:rPr lang="en-US" sz="1400" smtClean="0"/>
                  <a:t>2 </a:t>
                </a:r>
                <a:r>
                  <a:rPr lang="en-US" sz="1400" smtClean="0"/>
                  <a:t>Q Value</a:t>
                </a:r>
                <a:endParaRPr lang="en-US" sz="1400" dirty="0"/>
              </a:p>
            </p:txBody>
          </p:sp>
        </p:grpSp>
        <p:cxnSp>
          <p:nvCxnSpPr>
            <p:cNvPr id="220" name="Straight Arrow Connector 219"/>
            <p:cNvCxnSpPr/>
            <p:nvPr/>
          </p:nvCxnSpPr>
          <p:spPr>
            <a:xfrm>
              <a:off x="9951202" y="3859876"/>
              <a:ext cx="261914" cy="9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endCxn id="148" idx="2"/>
            </p:cNvCxnSpPr>
            <p:nvPr/>
          </p:nvCxnSpPr>
          <p:spPr>
            <a:xfrm>
              <a:off x="9071791" y="2878560"/>
              <a:ext cx="563293" cy="1020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07" idx="6"/>
              <a:endCxn id="148" idx="2"/>
            </p:cNvCxnSpPr>
            <p:nvPr/>
          </p:nvCxnSpPr>
          <p:spPr>
            <a:xfrm flipV="1">
              <a:off x="9059753" y="3899042"/>
              <a:ext cx="575331" cy="462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38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930686" y="2112812"/>
            <a:ext cx="8912045" cy="3081102"/>
            <a:chOff x="930686" y="2112812"/>
            <a:chExt cx="8912045" cy="3081102"/>
          </a:xfrm>
        </p:grpSpPr>
        <p:grpSp>
          <p:nvGrpSpPr>
            <p:cNvPr id="47" name="Group 46"/>
            <p:cNvGrpSpPr/>
            <p:nvPr/>
          </p:nvGrpSpPr>
          <p:grpSpPr>
            <a:xfrm>
              <a:off x="930686" y="2112812"/>
              <a:ext cx="8912045" cy="3081102"/>
              <a:chOff x="930686" y="2112812"/>
              <a:chExt cx="8912045" cy="308110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30000"/>
                        </a14:imgEffect>
                        <a14:imgEffect>
                          <a14:brightnessContrast contrast="2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52" t="25290" r="13102" b="7643"/>
              <a:stretch/>
            </p:blipFill>
            <p:spPr>
              <a:xfrm>
                <a:off x="930686" y="2112812"/>
                <a:ext cx="4380735" cy="3081102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30000"/>
                        </a14:imgEffect>
                        <a14:imgEffect>
                          <a14:brightnessContrast contrast="2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52" t="25290" r="13102" b="7643"/>
              <a:stretch/>
            </p:blipFill>
            <p:spPr>
              <a:xfrm>
                <a:off x="5461996" y="2112812"/>
                <a:ext cx="4380735" cy="3081102"/>
              </a:xfrm>
              <a:prstGeom prst="rect">
                <a:avLst/>
              </a:prstGeom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5918023" y="2579615"/>
              <a:ext cx="3397542" cy="1814118"/>
              <a:chOff x="1103152" y="2579615"/>
              <a:chExt cx="3397542" cy="1814118"/>
            </a:xfrm>
            <a:noFill/>
          </p:grpSpPr>
          <p:grpSp>
            <p:nvGrpSpPr>
              <p:cNvPr id="27" name="Group 26"/>
              <p:cNvGrpSpPr/>
              <p:nvPr/>
            </p:nvGrpSpPr>
            <p:grpSpPr>
              <a:xfrm>
                <a:off x="1103152" y="2579615"/>
                <a:ext cx="3397542" cy="1814118"/>
                <a:chOff x="1103152" y="2579615"/>
                <a:chExt cx="3397542" cy="1814118"/>
              </a:xfrm>
              <a:grpFill/>
            </p:grpSpPr>
            <p:cxnSp>
              <p:nvCxnSpPr>
                <p:cNvPr id="10" name="Straight Connector 9"/>
                <p:cNvCxnSpPr>
                  <a:stCxn id="6" idx="1"/>
                </p:cNvCxnSpPr>
                <p:nvPr/>
              </p:nvCxnSpPr>
              <p:spPr>
                <a:xfrm flipH="1" flipV="1">
                  <a:off x="3271706" y="2579615"/>
                  <a:ext cx="197265" cy="431625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6" idx="3"/>
                </p:cNvCxnSpPr>
                <p:nvPr/>
              </p:nvCxnSpPr>
              <p:spPr>
                <a:xfrm>
                  <a:off x="3508920" y="3077822"/>
                  <a:ext cx="563935" cy="1116673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6" idx="5"/>
                </p:cNvCxnSpPr>
                <p:nvPr/>
              </p:nvCxnSpPr>
              <p:spPr>
                <a:xfrm flipV="1">
                  <a:off x="3548870" y="2617365"/>
                  <a:ext cx="951824" cy="393875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stCxn id="6" idx="2"/>
                </p:cNvCxnSpPr>
                <p:nvPr/>
              </p:nvCxnSpPr>
              <p:spPr>
                <a:xfrm flipH="1">
                  <a:off x="1103152" y="3077822"/>
                  <a:ext cx="2325869" cy="100761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Isosceles Triangle 16"/>
                <p:cNvSpPr/>
                <p:nvPr/>
              </p:nvSpPr>
              <p:spPr>
                <a:xfrm>
                  <a:off x="1681467" y="4260568"/>
                  <a:ext cx="159798" cy="133165"/>
                </a:xfrm>
                <a:prstGeom prst="triangl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1448979" y="4135659"/>
                  <a:ext cx="88084" cy="7509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endCxn id="17" idx="5"/>
                </p:cNvCxnSpPr>
                <p:nvPr/>
              </p:nvCxnSpPr>
              <p:spPr>
                <a:xfrm flipH="1">
                  <a:off x="1801316" y="3077822"/>
                  <a:ext cx="1627705" cy="1249329"/>
                </a:xfrm>
                <a:prstGeom prst="straightConnector1">
                  <a:avLst/>
                </a:prstGeom>
                <a:grpFill/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endCxn id="21" idx="7"/>
                </p:cNvCxnSpPr>
                <p:nvPr/>
              </p:nvCxnSpPr>
              <p:spPr>
                <a:xfrm flipH="1">
                  <a:off x="1524163" y="3077822"/>
                  <a:ext cx="1904858" cy="1068834"/>
                </a:xfrm>
                <a:prstGeom prst="straightConnector1">
                  <a:avLst/>
                </a:prstGeom>
                <a:grpFill/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Isosceles Triangle 5"/>
              <p:cNvSpPr/>
              <p:nvPr/>
            </p:nvSpPr>
            <p:spPr>
              <a:xfrm>
                <a:off x="3429021" y="2944657"/>
                <a:ext cx="159798" cy="133165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04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160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Raj</dc:creator>
  <cp:lastModifiedBy>Arjun Raj</cp:lastModifiedBy>
  <cp:revision>10</cp:revision>
  <dcterms:created xsi:type="dcterms:W3CDTF">2018-04-25T16:23:20Z</dcterms:created>
  <dcterms:modified xsi:type="dcterms:W3CDTF">2018-05-01T21:29:31Z</dcterms:modified>
</cp:coreProperties>
</file>