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38404800" cy="384048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 name="PlaceHolder 1"/>
          <p:cNvSpPr>
            <a:spLocks noGrp="1"/>
          </p:cNvSpPr>
          <p:nvPr>
            <p:ph type="sldImg"/>
          </p:nvPr>
        </p:nvSpPr>
        <p:spPr>
          <a:xfrm>
            <a:off x="533520" y="764280"/>
            <a:ext cx="6704640" cy="3771360"/>
          </a:xfrm>
          <a:prstGeom prst="rect">
            <a:avLst/>
          </a:prstGeom>
        </p:spPr>
        <p:txBody>
          <a:bodyPr lIns="0" rIns="0" tIns="0" bIns="0" anchor="ctr">
            <a:noAutofit/>
          </a:bodyPr>
          <a:p>
            <a:pPr algn="ctr"/>
            <a:r>
              <a:rPr b="0" lang="en-US" sz="4400" spc="-1" strike="noStrike">
                <a:latin typeface="Arial"/>
              </a:rPr>
              <a:t>Click to move the slide</a:t>
            </a:r>
            <a:endParaRPr b="0" lang="en-US" sz="4400" spc="-1" strike="noStrike">
              <a:latin typeface="Arial"/>
            </a:endParaRPr>
          </a:p>
        </p:txBody>
      </p:sp>
      <p:sp>
        <p:nvSpPr>
          <p:cNvPr id="38"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a:t>
            </a:r>
            <a:r>
              <a:rPr b="0" lang="en-US" sz="2000" spc="-1" strike="noStrike">
                <a:latin typeface="Arial"/>
              </a:rPr>
              <a:t>the notes </a:t>
            </a:r>
            <a:r>
              <a:rPr b="0" lang="en-US" sz="2000" spc="-1" strike="noStrike">
                <a:latin typeface="Arial"/>
              </a:rPr>
              <a:t>format</a:t>
            </a:r>
            <a:endParaRPr b="0" lang="en-US" sz="2000" spc="-1" strike="noStrike">
              <a:latin typeface="Arial"/>
            </a:endParaRPr>
          </a:p>
        </p:txBody>
      </p:sp>
      <p:sp>
        <p:nvSpPr>
          <p:cNvPr id="39"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40"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41"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42"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22B72600-2B5B-423E-9B33-A539B324EBAC}"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CustomShape 1"/>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A12CE2E7-6883-440C-80EC-8991A41B48F0}" type="slidenum">
              <a:rPr b="0" lang="en-US" sz="1200" spc="-1" strike="noStrike">
                <a:solidFill>
                  <a:srgbClr val="000000"/>
                </a:solidFill>
                <a:latin typeface="Arial"/>
              </a:rPr>
              <a:t>&lt;number&gt;</a:t>
            </a:fld>
            <a:endParaRPr b="0" lang="en-US" sz="1200" spc="-1" strike="noStrike">
              <a:latin typeface="Arial"/>
            </a:endParaRPr>
          </a:p>
        </p:txBody>
      </p:sp>
      <p:sp>
        <p:nvSpPr>
          <p:cNvPr id="78" name="PlaceHolder 2"/>
          <p:cNvSpPr>
            <a:spLocks noGrp="1"/>
          </p:cNvSpPr>
          <p:nvPr>
            <p:ph type="sldImg"/>
          </p:nvPr>
        </p:nvSpPr>
        <p:spPr>
          <a:xfrm>
            <a:off x="1714680" y="685800"/>
            <a:ext cx="3428280" cy="3428280"/>
          </a:xfrm>
          <a:prstGeom prst="rect">
            <a:avLst/>
          </a:prstGeom>
        </p:spPr>
      </p:sp>
      <p:sp>
        <p:nvSpPr>
          <p:cNvPr id="79" name="PlaceHolder 3"/>
          <p:cNvSpPr>
            <a:spLocks noGrp="1"/>
          </p:cNvSpPr>
          <p:nvPr>
            <p:ph type="body"/>
          </p:nvPr>
        </p:nvSpPr>
        <p:spPr>
          <a:xfrm>
            <a:off x="685800" y="4343400"/>
            <a:ext cx="5485680" cy="4114080"/>
          </a:xfrm>
          <a:prstGeom prst="rect">
            <a:avLst/>
          </a:prstGeom>
        </p:spPr>
        <p:txBody>
          <a:bodyPr lIns="0" rIns="0" tIns="0" bIns="0">
            <a:noAutofit/>
          </a:bodyPr>
          <a:p>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2880720" y="11931120"/>
            <a:ext cx="32643000" cy="8229960"/>
          </a:xfrm>
          <a:prstGeom prst="rect">
            <a:avLst/>
          </a:prstGeom>
        </p:spPr>
        <p:txBody>
          <a:bodyPr lIns="0" rIns="0" tIns="0" bIns="0" anchor="ctr">
            <a:noAutofit/>
          </a:bodyPr>
          <a:p>
            <a:pPr algn="ctr"/>
            <a:endParaRPr b="0" lang="en-US" sz="4400" spc="-1" strike="noStrike">
              <a:latin typeface="Arial"/>
            </a:endParaRPr>
          </a:p>
        </p:txBody>
      </p:sp>
      <p:sp>
        <p:nvSpPr>
          <p:cNvPr id="23" name="PlaceHolder 2"/>
          <p:cNvSpPr>
            <a:spLocks noGrp="1"/>
          </p:cNvSpPr>
          <p:nvPr>
            <p:ph type="body"/>
          </p:nvPr>
        </p:nvSpPr>
        <p:spPr>
          <a:xfrm>
            <a:off x="1920240" y="8986680"/>
            <a:ext cx="34563960" cy="10624680"/>
          </a:xfrm>
          <a:prstGeom prst="rect">
            <a:avLst/>
          </a:prstGeom>
        </p:spPr>
        <p:txBody>
          <a:bodyPr lIns="0" rIns="0" tIns="0" bIns="0">
            <a:normAutofit/>
          </a:bodyPr>
          <a:p>
            <a:endParaRPr b="0" lang="en-US" sz="3200" spc="-1" strike="noStrike">
              <a:latin typeface="Arial"/>
            </a:endParaRPr>
          </a:p>
        </p:txBody>
      </p:sp>
      <p:sp>
        <p:nvSpPr>
          <p:cNvPr id="24" name="PlaceHolder 3"/>
          <p:cNvSpPr>
            <a:spLocks noGrp="1"/>
          </p:cNvSpPr>
          <p:nvPr>
            <p:ph type="body"/>
          </p:nvPr>
        </p:nvSpPr>
        <p:spPr>
          <a:xfrm>
            <a:off x="1920240" y="20621160"/>
            <a:ext cx="34563960" cy="10624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2880720" y="11931120"/>
            <a:ext cx="32643000" cy="8229960"/>
          </a:xfrm>
          <a:prstGeom prst="rect">
            <a:avLst/>
          </a:prstGeom>
        </p:spPr>
        <p:txBody>
          <a:bodyPr lIns="0" rIns="0" tIns="0" bIns="0" anchor="ctr">
            <a:noAutofit/>
          </a:bodyPr>
          <a:p>
            <a:pPr algn="ctr"/>
            <a:endParaRPr b="0" lang="en-US" sz="4400" spc="-1" strike="noStrike">
              <a:latin typeface="Arial"/>
            </a:endParaRPr>
          </a:p>
        </p:txBody>
      </p:sp>
      <p:sp>
        <p:nvSpPr>
          <p:cNvPr id="26" name="PlaceHolder 2"/>
          <p:cNvSpPr>
            <a:spLocks noGrp="1"/>
          </p:cNvSpPr>
          <p:nvPr>
            <p:ph type="body"/>
          </p:nvPr>
        </p:nvSpPr>
        <p:spPr>
          <a:xfrm>
            <a:off x="1920240" y="8986680"/>
            <a:ext cx="16867080" cy="10624680"/>
          </a:xfrm>
          <a:prstGeom prst="rect">
            <a:avLst/>
          </a:prstGeom>
        </p:spPr>
        <p:txBody>
          <a:bodyPr lIns="0" rIns="0" tIns="0" bIns="0">
            <a:normAutofit/>
          </a:bodyPr>
          <a:p>
            <a:endParaRPr b="0" lang="en-US" sz="3200" spc="-1" strike="noStrike">
              <a:latin typeface="Arial"/>
            </a:endParaRPr>
          </a:p>
        </p:txBody>
      </p:sp>
      <p:sp>
        <p:nvSpPr>
          <p:cNvPr id="27" name="PlaceHolder 3"/>
          <p:cNvSpPr>
            <a:spLocks noGrp="1"/>
          </p:cNvSpPr>
          <p:nvPr>
            <p:ph type="body"/>
          </p:nvPr>
        </p:nvSpPr>
        <p:spPr>
          <a:xfrm>
            <a:off x="19631160" y="8986680"/>
            <a:ext cx="16867080" cy="10624680"/>
          </a:xfrm>
          <a:prstGeom prst="rect">
            <a:avLst/>
          </a:prstGeom>
        </p:spPr>
        <p:txBody>
          <a:bodyPr lIns="0" rIns="0" tIns="0" bIns="0">
            <a:normAutofit/>
          </a:bodyPr>
          <a:p>
            <a:endParaRPr b="0" lang="en-US" sz="3200" spc="-1" strike="noStrike">
              <a:latin typeface="Arial"/>
            </a:endParaRPr>
          </a:p>
        </p:txBody>
      </p:sp>
      <p:sp>
        <p:nvSpPr>
          <p:cNvPr id="28" name="PlaceHolder 4"/>
          <p:cNvSpPr>
            <a:spLocks noGrp="1"/>
          </p:cNvSpPr>
          <p:nvPr>
            <p:ph type="body"/>
          </p:nvPr>
        </p:nvSpPr>
        <p:spPr>
          <a:xfrm>
            <a:off x="1920240" y="20621160"/>
            <a:ext cx="16867080" cy="10624680"/>
          </a:xfrm>
          <a:prstGeom prst="rect">
            <a:avLst/>
          </a:prstGeom>
        </p:spPr>
        <p:txBody>
          <a:bodyPr lIns="0" rIns="0" tIns="0" bIns="0">
            <a:normAutofit/>
          </a:bodyPr>
          <a:p>
            <a:endParaRPr b="0" lang="en-US" sz="3200" spc="-1" strike="noStrike">
              <a:latin typeface="Arial"/>
            </a:endParaRPr>
          </a:p>
        </p:txBody>
      </p:sp>
      <p:sp>
        <p:nvSpPr>
          <p:cNvPr id="29" name="PlaceHolder 5"/>
          <p:cNvSpPr>
            <a:spLocks noGrp="1"/>
          </p:cNvSpPr>
          <p:nvPr>
            <p:ph type="body"/>
          </p:nvPr>
        </p:nvSpPr>
        <p:spPr>
          <a:xfrm>
            <a:off x="19631160" y="20621160"/>
            <a:ext cx="16867080" cy="10624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2880720" y="11931120"/>
            <a:ext cx="32643000" cy="8229960"/>
          </a:xfrm>
          <a:prstGeom prst="rect">
            <a:avLst/>
          </a:prstGeom>
        </p:spPr>
        <p:txBody>
          <a:bodyPr lIns="0" rIns="0" tIns="0" bIns="0" anchor="ctr">
            <a:noAutofit/>
          </a:bodyPr>
          <a:p>
            <a:pPr algn="ctr"/>
            <a:endParaRPr b="0" lang="en-US" sz="4400" spc="-1" strike="noStrike">
              <a:latin typeface="Arial"/>
            </a:endParaRPr>
          </a:p>
        </p:txBody>
      </p:sp>
      <p:sp>
        <p:nvSpPr>
          <p:cNvPr id="31" name="PlaceHolder 2"/>
          <p:cNvSpPr>
            <a:spLocks noGrp="1"/>
          </p:cNvSpPr>
          <p:nvPr>
            <p:ph type="body"/>
          </p:nvPr>
        </p:nvSpPr>
        <p:spPr>
          <a:xfrm>
            <a:off x="1920240" y="8986680"/>
            <a:ext cx="11129400" cy="10624680"/>
          </a:xfrm>
          <a:prstGeom prst="rect">
            <a:avLst/>
          </a:prstGeom>
        </p:spPr>
        <p:txBody>
          <a:bodyPr lIns="0" rIns="0" tIns="0" bIns="0">
            <a:normAutofit/>
          </a:bodyPr>
          <a:p>
            <a:endParaRPr b="0" lang="en-US" sz="3200" spc="-1" strike="noStrike">
              <a:latin typeface="Arial"/>
            </a:endParaRPr>
          </a:p>
        </p:txBody>
      </p:sp>
      <p:sp>
        <p:nvSpPr>
          <p:cNvPr id="32" name="PlaceHolder 3"/>
          <p:cNvSpPr>
            <a:spLocks noGrp="1"/>
          </p:cNvSpPr>
          <p:nvPr>
            <p:ph type="body"/>
          </p:nvPr>
        </p:nvSpPr>
        <p:spPr>
          <a:xfrm>
            <a:off x="13606560" y="8986680"/>
            <a:ext cx="11129400" cy="10624680"/>
          </a:xfrm>
          <a:prstGeom prst="rect">
            <a:avLst/>
          </a:prstGeom>
        </p:spPr>
        <p:txBody>
          <a:bodyPr lIns="0" rIns="0" tIns="0" bIns="0">
            <a:normAutofit/>
          </a:bodyPr>
          <a:p>
            <a:endParaRPr b="0" lang="en-US" sz="3200" spc="-1" strike="noStrike">
              <a:latin typeface="Arial"/>
            </a:endParaRPr>
          </a:p>
        </p:txBody>
      </p:sp>
      <p:sp>
        <p:nvSpPr>
          <p:cNvPr id="33" name="PlaceHolder 4"/>
          <p:cNvSpPr>
            <a:spLocks noGrp="1"/>
          </p:cNvSpPr>
          <p:nvPr>
            <p:ph type="body"/>
          </p:nvPr>
        </p:nvSpPr>
        <p:spPr>
          <a:xfrm>
            <a:off x="25292880" y="8986680"/>
            <a:ext cx="11129400" cy="10624680"/>
          </a:xfrm>
          <a:prstGeom prst="rect">
            <a:avLst/>
          </a:prstGeom>
        </p:spPr>
        <p:txBody>
          <a:bodyPr lIns="0" rIns="0" tIns="0" bIns="0">
            <a:normAutofit/>
          </a:bodyPr>
          <a:p>
            <a:endParaRPr b="0" lang="en-US" sz="3200" spc="-1" strike="noStrike">
              <a:latin typeface="Arial"/>
            </a:endParaRPr>
          </a:p>
        </p:txBody>
      </p:sp>
      <p:sp>
        <p:nvSpPr>
          <p:cNvPr id="34" name="PlaceHolder 5"/>
          <p:cNvSpPr>
            <a:spLocks noGrp="1"/>
          </p:cNvSpPr>
          <p:nvPr>
            <p:ph type="body"/>
          </p:nvPr>
        </p:nvSpPr>
        <p:spPr>
          <a:xfrm>
            <a:off x="1920240" y="20621160"/>
            <a:ext cx="11129400" cy="10624680"/>
          </a:xfrm>
          <a:prstGeom prst="rect">
            <a:avLst/>
          </a:prstGeom>
        </p:spPr>
        <p:txBody>
          <a:bodyPr lIns="0" rIns="0" tIns="0" bIns="0">
            <a:normAutofit/>
          </a:bodyPr>
          <a:p>
            <a:endParaRPr b="0" lang="en-US" sz="3200" spc="-1" strike="noStrike">
              <a:latin typeface="Arial"/>
            </a:endParaRPr>
          </a:p>
        </p:txBody>
      </p:sp>
      <p:sp>
        <p:nvSpPr>
          <p:cNvPr id="35" name="PlaceHolder 6"/>
          <p:cNvSpPr>
            <a:spLocks noGrp="1"/>
          </p:cNvSpPr>
          <p:nvPr>
            <p:ph type="body"/>
          </p:nvPr>
        </p:nvSpPr>
        <p:spPr>
          <a:xfrm>
            <a:off x="13606560" y="20621160"/>
            <a:ext cx="11129400" cy="10624680"/>
          </a:xfrm>
          <a:prstGeom prst="rect">
            <a:avLst/>
          </a:prstGeom>
        </p:spPr>
        <p:txBody>
          <a:bodyPr lIns="0" rIns="0" tIns="0" bIns="0">
            <a:normAutofit/>
          </a:bodyPr>
          <a:p>
            <a:endParaRPr b="0" lang="en-US" sz="3200" spc="-1" strike="noStrike">
              <a:latin typeface="Arial"/>
            </a:endParaRPr>
          </a:p>
        </p:txBody>
      </p:sp>
      <p:sp>
        <p:nvSpPr>
          <p:cNvPr id="36" name="PlaceHolder 7"/>
          <p:cNvSpPr>
            <a:spLocks noGrp="1"/>
          </p:cNvSpPr>
          <p:nvPr>
            <p:ph type="body"/>
          </p:nvPr>
        </p:nvSpPr>
        <p:spPr>
          <a:xfrm>
            <a:off x="25292880" y="20621160"/>
            <a:ext cx="11129400" cy="10624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 name="PlaceHolder 1"/>
          <p:cNvSpPr>
            <a:spLocks noGrp="1"/>
          </p:cNvSpPr>
          <p:nvPr>
            <p:ph type="title"/>
          </p:nvPr>
        </p:nvSpPr>
        <p:spPr>
          <a:xfrm>
            <a:off x="2880720" y="11931120"/>
            <a:ext cx="32643000" cy="8229960"/>
          </a:xfrm>
          <a:prstGeom prst="rect">
            <a:avLst/>
          </a:prstGeom>
        </p:spPr>
        <p:txBody>
          <a:bodyPr lIns="0" rIns="0" tIns="0" bIns="0" anchor="ctr">
            <a:noAutofit/>
          </a:bodyPr>
          <a:p>
            <a:pPr algn="ctr"/>
            <a:endParaRPr b="0" lang="en-US" sz="4400" spc="-1" strike="noStrike">
              <a:latin typeface="Arial"/>
            </a:endParaRPr>
          </a:p>
        </p:txBody>
      </p:sp>
      <p:sp>
        <p:nvSpPr>
          <p:cNvPr id="2" name="PlaceHolder 2"/>
          <p:cNvSpPr>
            <a:spLocks noGrp="1"/>
          </p:cNvSpPr>
          <p:nvPr>
            <p:ph type="subTitle"/>
          </p:nvPr>
        </p:nvSpPr>
        <p:spPr>
          <a:xfrm>
            <a:off x="1920240" y="8986680"/>
            <a:ext cx="34563960" cy="22274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 name="PlaceHolder 1"/>
          <p:cNvSpPr>
            <a:spLocks noGrp="1"/>
          </p:cNvSpPr>
          <p:nvPr>
            <p:ph type="title"/>
          </p:nvPr>
        </p:nvSpPr>
        <p:spPr>
          <a:xfrm>
            <a:off x="2880720" y="11931120"/>
            <a:ext cx="32643000" cy="8229960"/>
          </a:xfrm>
          <a:prstGeom prst="rect">
            <a:avLst/>
          </a:prstGeom>
        </p:spPr>
        <p:txBody>
          <a:bodyPr lIns="0" rIns="0" tIns="0" bIns="0" anchor="ctr">
            <a:noAutofit/>
          </a:bodyPr>
          <a:p>
            <a:pPr algn="ctr"/>
            <a:endParaRPr b="0" lang="en-US" sz="4400" spc="-1" strike="noStrike">
              <a:latin typeface="Arial"/>
            </a:endParaRPr>
          </a:p>
        </p:txBody>
      </p:sp>
      <p:sp>
        <p:nvSpPr>
          <p:cNvPr id="4" name="PlaceHolder 2"/>
          <p:cNvSpPr>
            <a:spLocks noGrp="1"/>
          </p:cNvSpPr>
          <p:nvPr>
            <p:ph type="body"/>
          </p:nvPr>
        </p:nvSpPr>
        <p:spPr>
          <a:xfrm>
            <a:off x="1920240" y="8986680"/>
            <a:ext cx="34563960" cy="22274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2880720" y="11931120"/>
            <a:ext cx="32643000" cy="8229960"/>
          </a:xfrm>
          <a:prstGeom prst="rect">
            <a:avLst/>
          </a:prstGeom>
        </p:spPr>
        <p:txBody>
          <a:bodyPr lIns="0" rIns="0" tIns="0" bIns="0" anchor="ctr">
            <a:noAutofit/>
          </a:bodyPr>
          <a:p>
            <a:pPr algn="ctr"/>
            <a:endParaRPr b="0" lang="en-US" sz="4400" spc="-1" strike="noStrike">
              <a:latin typeface="Arial"/>
            </a:endParaRPr>
          </a:p>
        </p:txBody>
      </p:sp>
      <p:sp>
        <p:nvSpPr>
          <p:cNvPr id="6" name="PlaceHolder 2"/>
          <p:cNvSpPr>
            <a:spLocks noGrp="1"/>
          </p:cNvSpPr>
          <p:nvPr>
            <p:ph type="body"/>
          </p:nvPr>
        </p:nvSpPr>
        <p:spPr>
          <a:xfrm>
            <a:off x="1920240" y="8986680"/>
            <a:ext cx="16867080" cy="22274280"/>
          </a:xfrm>
          <a:prstGeom prst="rect">
            <a:avLst/>
          </a:prstGeom>
        </p:spPr>
        <p:txBody>
          <a:bodyPr lIns="0" rIns="0" tIns="0" bIns="0">
            <a:normAutofit/>
          </a:bodyPr>
          <a:p>
            <a:endParaRPr b="0" lang="en-US" sz="3200" spc="-1" strike="noStrike">
              <a:latin typeface="Arial"/>
            </a:endParaRPr>
          </a:p>
        </p:txBody>
      </p:sp>
      <p:sp>
        <p:nvSpPr>
          <p:cNvPr id="7" name="PlaceHolder 3"/>
          <p:cNvSpPr>
            <a:spLocks noGrp="1"/>
          </p:cNvSpPr>
          <p:nvPr>
            <p:ph type="body"/>
          </p:nvPr>
        </p:nvSpPr>
        <p:spPr>
          <a:xfrm>
            <a:off x="19631160" y="8986680"/>
            <a:ext cx="16867080" cy="22274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 name="PlaceHolder 1"/>
          <p:cNvSpPr>
            <a:spLocks noGrp="1"/>
          </p:cNvSpPr>
          <p:nvPr>
            <p:ph type="title"/>
          </p:nvPr>
        </p:nvSpPr>
        <p:spPr>
          <a:xfrm>
            <a:off x="2880720" y="11931120"/>
            <a:ext cx="32643000" cy="822996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 name="PlaceHolder 1"/>
          <p:cNvSpPr>
            <a:spLocks noGrp="1"/>
          </p:cNvSpPr>
          <p:nvPr>
            <p:ph type="subTitle"/>
          </p:nvPr>
        </p:nvSpPr>
        <p:spPr>
          <a:xfrm>
            <a:off x="2880720" y="11931120"/>
            <a:ext cx="32643000" cy="38150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2880720" y="11931120"/>
            <a:ext cx="32643000" cy="8229960"/>
          </a:xfrm>
          <a:prstGeom prst="rect">
            <a:avLst/>
          </a:prstGeom>
        </p:spPr>
        <p:txBody>
          <a:bodyPr lIns="0" rIns="0" tIns="0" bIns="0" anchor="ctr">
            <a:noAutofit/>
          </a:bodyPr>
          <a:p>
            <a:pPr algn="ctr"/>
            <a:endParaRPr b="0" lang="en-US" sz="4400" spc="-1" strike="noStrike">
              <a:latin typeface="Arial"/>
            </a:endParaRPr>
          </a:p>
        </p:txBody>
      </p:sp>
      <p:sp>
        <p:nvSpPr>
          <p:cNvPr id="11" name="PlaceHolder 2"/>
          <p:cNvSpPr>
            <a:spLocks noGrp="1"/>
          </p:cNvSpPr>
          <p:nvPr>
            <p:ph type="body"/>
          </p:nvPr>
        </p:nvSpPr>
        <p:spPr>
          <a:xfrm>
            <a:off x="1920240" y="8986680"/>
            <a:ext cx="16867080" cy="10624680"/>
          </a:xfrm>
          <a:prstGeom prst="rect">
            <a:avLst/>
          </a:prstGeom>
        </p:spPr>
        <p:txBody>
          <a:bodyPr lIns="0" rIns="0" tIns="0" bIns="0">
            <a:normAutofit/>
          </a:bodyPr>
          <a:p>
            <a:endParaRPr b="0" lang="en-US" sz="3200" spc="-1" strike="noStrike">
              <a:latin typeface="Arial"/>
            </a:endParaRPr>
          </a:p>
        </p:txBody>
      </p:sp>
      <p:sp>
        <p:nvSpPr>
          <p:cNvPr id="12" name="PlaceHolder 3"/>
          <p:cNvSpPr>
            <a:spLocks noGrp="1"/>
          </p:cNvSpPr>
          <p:nvPr>
            <p:ph type="body"/>
          </p:nvPr>
        </p:nvSpPr>
        <p:spPr>
          <a:xfrm>
            <a:off x="19631160" y="8986680"/>
            <a:ext cx="16867080" cy="22274280"/>
          </a:xfrm>
          <a:prstGeom prst="rect">
            <a:avLst/>
          </a:prstGeom>
        </p:spPr>
        <p:txBody>
          <a:bodyPr lIns="0" rIns="0" tIns="0" bIns="0">
            <a:normAutofit/>
          </a:bodyPr>
          <a:p>
            <a:endParaRPr b="0" lang="en-US" sz="3200" spc="-1" strike="noStrike">
              <a:latin typeface="Arial"/>
            </a:endParaRPr>
          </a:p>
        </p:txBody>
      </p:sp>
      <p:sp>
        <p:nvSpPr>
          <p:cNvPr id="13" name="PlaceHolder 4"/>
          <p:cNvSpPr>
            <a:spLocks noGrp="1"/>
          </p:cNvSpPr>
          <p:nvPr>
            <p:ph type="body"/>
          </p:nvPr>
        </p:nvSpPr>
        <p:spPr>
          <a:xfrm>
            <a:off x="1920240" y="20621160"/>
            <a:ext cx="16867080" cy="10624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2880720" y="11931120"/>
            <a:ext cx="32643000" cy="8229960"/>
          </a:xfrm>
          <a:prstGeom prst="rect">
            <a:avLst/>
          </a:prstGeom>
        </p:spPr>
        <p:txBody>
          <a:bodyPr lIns="0" rIns="0" tIns="0" bIns="0" anchor="ctr">
            <a:noAutofit/>
          </a:bodyPr>
          <a:p>
            <a:pPr algn="ctr"/>
            <a:endParaRPr b="0" lang="en-US" sz="4400" spc="-1" strike="noStrike">
              <a:latin typeface="Arial"/>
            </a:endParaRPr>
          </a:p>
        </p:txBody>
      </p:sp>
      <p:sp>
        <p:nvSpPr>
          <p:cNvPr id="15" name="PlaceHolder 2"/>
          <p:cNvSpPr>
            <a:spLocks noGrp="1"/>
          </p:cNvSpPr>
          <p:nvPr>
            <p:ph type="body"/>
          </p:nvPr>
        </p:nvSpPr>
        <p:spPr>
          <a:xfrm>
            <a:off x="1920240" y="8986680"/>
            <a:ext cx="16867080" cy="22274280"/>
          </a:xfrm>
          <a:prstGeom prst="rect">
            <a:avLst/>
          </a:prstGeom>
        </p:spPr>
        <p:txBody>
          <a:bodyPr lIns="0" rIns="0" tIns="0" bIns="0">
            <a:normAutofit/>
          </a:bodyPr>
          <a:p>
            <a:endParaRPr b="0" lang="en-US" sz="3200" spc="-1" strike="noStrike">
              <a:latin typeface="Arial"/>
            </a:endParaRPr>
          </a:p>
        </p:txBody>
      </p:sp>
      <p:sp>
        <p:nvSpPr>
          <p:cNvPr id="16" name="PlaceHolder 3"/>
          <p:cNvSpPr>
            <a:spLocks noGrp="1"/>
          </p:cNvSpPr>
          <p:nvPr>
            <p:ph type="body"/>
          </p:nvPr>
        </p:nvSpPr>
        <p:spPr>
          <a:xfrm>
            <a:off x="19631160" y="8986680"/>
            <a:ext cx="16867080" cy="10624680"/>
          </a:xfrm>
          <a:prstGeom prst="rect">
            <a:avLst/>
          </a:prstGeom>
        </p:spPr>
        <p:txBody>
          <a:bodyPr lIns="0" rIns="0" tIns="0" bIns="0">
            <a:normAutofit/>
          </a:bodyPr>
          <a:p>
            <a:endParaRPr b="0" lang="en-US" sz="3200" spc="-1" strike="noStrike">
              <a:latin typeface="Arial"/>
            </a:endParaRPr>
          </a:p>
        </p:txBody>
      </p:sp>
      <p:sp>
        <p:nvSpPr>
          <p:cNvPr id="17" name="PlaceHolder 4"/>
          <p:cNvSpPr>
            <a:spLocks noGrp="1"/>
          </p:cNvSpPr>
          <p:nvPr>
            <p:ph type="body"/>
          </p:nvPr>
        </p:nvSpPr>
        <p:spPr>
          <a:xfrm>
            <a:off x="19631160" y="20621160"/>
            <a:ext cx="16867080" cy="10624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2880720" y="11931120"/>
            <a:ext cx="32643000" cy="8229960"/>
          </a:xfrm>
          <a:prstGeom prst="rect">
            <a:avLst/>
          </a:prstGeom>
        </p:spPr>
        <p:txBody>
          <a:bodyPr lIns="0" rIns="0" tIns="0" bIns="0" anchor="ctr">
            <a:noAutofit/>
          </a:bodyPr>
          <a:p>
            <a:pPr algn="ctr"/>
            <a:endParaRPr b="0" lang="en-US" sz="4400" spc="-1" strike="noStrike">
              <a:latin typeface="Arial"/>
            </a:endParaRPr>
          </a:p>
        </p:txBody>
      </p:sp>
      <p:sp>
        <p:nvSpPr>
          <p:cNvPr id="19" name="PlaceHolder 2"/>
          <p:cNvSpPr>
            <a:spLocks noGrp="1"/>
          </p:cNvSpPr>
          <p:nvPr>
            <p:ph type="body"/>
          </p:nvPr>
        </p:nvSpPr>
        <p:spPr>
          <a:xfrm>
            <a:off x="1920240" y="8986680"/>
            <a:ext cx="16867080" cy="10624680"/>
          </a:xfrm>
          <a:prstGeom prst="rect">
            <a:avLst/>
          </a:prstGeom>
        </p:spPr>
        <p:txBody>
          <a:bodyPr lIns="0" rIns="0" tIns="0" bIns="0">
            <a:normAutofit/>
          </a:bodyPr>
          <a:p>
            <a:endParaRPr b="0" lang="en-US" sz="3200" spc="-1" strike="noStrike">
              <a:latin typeface="Arial"/>
            </a:endParaRPr>
          </a:p>
        </p:txBody>
      </p:sp>
      <p:sp>
        <p:nvSpPr>
          <p:cNvPr id="20" name="PlaceHolder 3"/>
          <p:cNvSpPr>
            <a:spLocks noGrp="1"/>
          </p:cNvSpPr>
          <p:nvPr>
            <p:ph type="body"/>
          </p:nvPr>
        </p:nvSpPr>
        <p:spPr>
          <a:xfrm>
            <a:off x="19631160" y="8986680"/>
            <a:ext cx="16867080" cy="10624680"/>
          </a:xfrm>
          <a:prstGeom prst="rect">
            <a:avLst/>
          </a:prstGeom>
        </p:spPr>
        <p:txBody>
          <a:bodyPr lIns="0" rIns="0" tIns="0" bIns="0">
            <a:normAutofit/>
          </a:bodyPr>
          <a:p>
            <a:endParaRPr b="0" lang="en-US" sz="3200" spc="-1" strike="noStrike">
              <a:latin typeface="Arial"/>
            </a:endParaRPr>
          </a:p>
        </p:txBody>
      </p:sp>
      <p:sp>
        <p:nvSpPr>
          <p:cNvPr id="21" name="PlaceHolder 4"/>
          <p:cNvSpPr>
            <a:spLocks noGrp="1"/>
          </p:cNvSpPr>
          <p:nvPr>
            <p:ph type="body"/>
          </p:nvPr>
        </p:nvSpPr>
        <p:spPr>
          <a:xfrm>
            <a:off x="1920240" y="20621160"/>
            <a:ext cx="34563960" cy="1062468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2880720" y="11931120"/>
            <a:ext cx="32643000" cy="8229960"/>
          </a:xfrm>
          <a:prstGeom prst="rect">
            <a:avLst/>
          </a:prstGeom>
        </p:spPr>
        <p:txBody>
          <a:bodyPr lIns="0" rIns="0" tIns="0" bIns="0" anchor="ctr">
            <a:noAutofit/>
          </a:bodyPr>
          <a:p>
            <a:pPr algn="ctr"/>
            <a:r>
              <a:rPr b="0" lang="en-US" sz="1800" spc="-1" strike="noStrike">
                <a:latin typeface="Arial"/>
              </a:rPr>
              <a:t>Click to edit the title text format</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hyperlink" Target="https://colab.research.google.com/drive/138eDI3QlyCLiZY3cjI1EhrhmJ_srUHNP?usp=sharing" TargetMode="External"/><Relationship Id="rId2" Type="http://schemas.openxmlformats.org/officeDocument/2006/relationships/hyperlink" Target="https://www.kaggle.com/c/predict-volcanic-eruptions-ingv-oe/overview" TargetMode="Externa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slideLayout" Target="../slideLayouts/slideLayout3.xml"/><Relationship Id="rId10"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ecf7d0"/>
            </a:gs>
            <a:gs pos="100000">
              <a:srgbClr val="f8f8f8"/>
            </a:gs>
          </a:gsLst>
          <a:lin ang="5400000"/>
        </a:gradFill>
      </p:bgPr>
    </p:bg>
    <p:spTree>
      <p:nvGrpSpPr>
        <p:cNvPr id="1" name=""/>
        <p:cNvGrpSpPr/>
        <p:nvPr/>
      </p:nvGrpSpPr>
      <p:grpSpPr>
        <a:xfrm>
          <a:off x="0" y="0"/>
          <a:ext cx="0" cy="0"/>
          <a:chOff x="0" y="0"/>
          <a:chExt cx="0" cy="0"/>
        </a:xfrm>
      </p:grpSpPr>
      <p:sp>
        <p:nvSpPr>
          <p:cNvPr id="43" name="CustomShape 1"/>
          <p:cNvSpPr/>
          <p:nvPr/>
        </p:nvSpPr>
        <p:spPr>
          <a:xfrm>
            <a:off x="0" y="0"/>
            <a:ext cx="38404080" cy="4622040"/>
          </a:xfrm>
          <a:prstGeom prst="rect">
            <a:avLst/>
          </a:prstGeom>
          <a:solidFill>
            <a:srgbClr val="00b0f0"/>
          </a:solidFill>
          <a:ln>
            <a:noFill/>
          </a:ln>
        </p:spPr>
        <p:style>
          <a:lnRef idx="0"/>
          <a:fillRef idx="0"/>
          <a:effectRef idx="0"/>
          <a:fontRef idx="minor"/>
        </p:style>
        <p:txBody>
          <a:bodyPr lIns="137160" rIns="137160" tIns="68760" bIns="68760" anchor="ctr">
            <a:noAutofit/>
          </a:bodyPr>
          <a:p>
            <a:pPr algn="ctr">
              <a:lnSpc>
                <a:spcPct val="100000"/>
              </a:lnSpc>
            </a:pPr>
            <a:r>
              <a:rPr b="1" lang="en-US" sz="9000" spc="-1" strike="noStrike">
                <a:solidFill>
                  <a:srgbClr val="ffffff"/>
                </a:solidFill>
                <a:latin typeface="Kalinga"/>
                <a:ea typeface="DejaVu Sans"/>
              </a:rPr>
              <a:t>INGV – Volcanic Eruption Prediction</a:t>
            </a:r>
            <a:endParaRPr b="0" lang="en-US" sz="9000" spc="-1" strike="noStrike">
              <a:latin typeface="Arial"/>
            </a:endParaRPr>
          </a:p>
          <a:p>
            <a:pPr algn="ctr">
              <a:lnSpc>
                <a:spcPct val="100000"/>
              </a:lnSpc>
            </a:pPr>
            <a:r>
              <a:rPr b="1" lang="en-US" sz="9000" spc="-1" strike="noStrike">
                <a:solidFill>
                  <a:srgbClr val="ffffff"/>
                </a:solidFill>
                <a:latin typeface="Kalinga"/>
                <a:ea typeface="DejaVu Sans"/>
              </a:rPr>
              <a:t>CS 5665</a:t>
            </a:r>
            <a:endParaRPr b="0" lang="en-US" sz="9000" spc="-1" strike="noStrike">
              <a:latin typeface="Arial"/>
            </a:endParaRPr>
          </a:p>
          <a:p>
            <a:pPr algn="ctr">
              <a:lnSpc>
                <a:spcPct val="100000"/>
              </a:lnSpc>
              <a:spcBef>
                <a:spcPts val="601"/>
              </a:spcBef>
            </a:pPr>
            <a:r>
              <a:rPr b="1" lang="en-US" sz="5400" spc="-1" strike="noStrike">
                <a:solidFill>
                  <a:srgbClr val="ffffff"/>
                </a:solidFill>
                <a:latin typeface="Kalinga"/>
                <a:ea typeface="DejaVu Sans"/>
              </a:rPr>
              <a:t>Carter Figgins</a:t>
            </a:r>
            <a:endParaRPr b="0" lang="en-US" sz="5400" spc="-1" strike="noStrike">
              <a:latin typeface="Arial"/>
            </a:endParaRPr>
          </a:p>
          <a:p>
            <a:pPr algn="ctr">
              <a:lnSpc>
                <a:spcPct val="100000"/>
              </a:lnSpc>
            </a:pPr>
            <a:r>
              <a:rPr b="1" lang="en-US" sz="4500" spc="-1" strike="noStrike">
                <a:solidFill>
                  <a:srgbClr val="cff4f5"/>
                </a:solidFill>
                <a:latin typeface="Kalinga"/>
                <a:ea typeface="DejaVu Sans"/>
              </a:rPr>
              <a:t>Under/Graduate Student At Computer Science Dept., Utah State University5665</a:t>
            </a:r>
            <a:endParaRPr b="0" lang="en-US" sz="4500" spc="-1" strike="noStrike">
              <a:latin typeface="Arial"/>
            </a:endParaRPr>
          </a:p>
        </p:txBody>
      </p:sp>
      <p:sp>
        <p:nvSpPr>
          <p:cNvPr id="44" name="CustomShape 2"/>
          <p:cNvSpPr/>
          <p:nvPr/>
        </p:nvSpPr>
        <p:spPr>
          <a:xfrm>
            <a:off x="224640" y="5067360"/>
            <a:ext cx="9062280" cy="1199520"/>
          </a:xfrm>
          <a:prstGeom prst="rect">
            <a:avLst/>
          </a:prstGeom>
          <a:solidFill>
            <a:srgbClr val="00b0f0"/>
          </a:solidFill>
          <a:ln>
            <a:noFill/>
          </a:ln>
        </p:spPr>
        <p:style>
          <a:lnRef idx="0"/>
          <a:fillRef idx="0"/>
          <a:effectRef idx="0"/>
          <a:fontRef idx="minor"/>
        </p:style>
        <p:txBody>
          <a:bodyPr wrap="none" lIns="137160" rIns="137160" tIns="68760" bIns="68760" anchor="ctr">
            <a:noAutofit/>
          </a:bodyPr>
          <a:p>
            <a:pPr algn="ctr">
              <a:lnSpc>
                <a:spcPct val="100000"/>
              </a:lnSpc>
            </a:pPr>
            <a:r>
              <a:rPr b="1" lang="en-US" sz="5500" spc="-1" strike="noStrike">
                <a:solidFill>
                  <a:srgbClr val="ffffff"/>
                </a:solidFill>
                <a:latin typeface="Kalinga"/>
                <a:ea typeface="DejaVu Sans"/>
              </a:rPr>
              <a:t>Problem</a:t>
            </a:r>
            <a:endParaRPr b="0" lang="en-US" sz="5500" spc="-1" strike="noStrike">
              <a:latin typeface="Arial"/>
            </a:endParaRPr>
          </a:p>
        </p:txBody>
      </p:sp>
      <p:sp>
        <p:nvSpPr>
          <p:cNvPr id="45" name="CustomShape 3"/>
          <p:cNvSpPr/>
          <p:nvPr/>
        </p:nvSpPr>
        <p:spPr>
          <a:xfrm>
            <a:off x="10078920" y="5067360"/>
            <a:ext cx="18309600" cy="1199520"/>
          </a:xfrm>
          <a:prstGeom prst="rect">
            <a:avLst/>
          </a:prstGeom>
          <a:solidFill>
            <a:srgbClr val="00b0f0"/>
          </a:solidFill>
          <a:ln>
            <a:noFill/>
          </a:ln>
        </p:spPr>
        <p:style>
          <a:lnRef idx="0"/>
          <a:fillRef idx="0"/>
          <a:effectRef idx="0"/>
          <a:fontRef idx="minor"/>
        </p:style>
        <p:txBody>
          <a:bodyPr wrap="none" lIns="137160" rIns="137160" tIns="68760" bIns="68760" anchor="ctr">
            <a:noAutofit/>
          </a:bodyPr>
          <a:p>
            <a:pPr algn="ctr">
              <a:lnSpc>
                <a:spcPct val="100000"/>
              </a:lnSpc>
            </a:pPr>
            <a:r>
              <a:rPr b="1" lang="en-US" sz="5700" spc="-1" strike="noStrike">
                <a:solidFill>
                  <a:srgbClr val="ffffff"/>
                </a:solidFill>
                <a:latin typeface="Kalinga"/>
                <a:ea typeface="DejaVu Sans"/>
              </a:rPr>
              <a:t>Data/Task</a:t>
            </a:r>
            <a:endParaRPr b="0" lang="en-US" sz="5700" spc="-1" strike="noStrike">
              <a:latin typeface="Arial"/>
            </a:endParaRPr>
          </a:p>
        </p:txBody>
      </p:sp>
      <p:sp>
        <p:nvSpPr>
          <p:cNvPr id="46" name="CustomShape 4"/>
          <p:cNvSpPr/>
          <p:nvPr/>
        </p:nvSpPr>
        <p:spPr>
          <a:xfrm>
            <a:off x="10135080" y="19659600"/>
            <a:ext cx="18127440" cy="1199520"/>
          </a:xfrm>
          <a:prstGeom prst="rect">
            <a:avLst/>
          </a:prstGeom>
          <a:solidFill>
            <a:srgbClr val="00b0f0"/>
          </a:solidFill>
          <a:ln>
            <a:noFill/>
          </a:ln>
        </p:spPr>
        <p:style>
          <a:lnRef idx="0"/>
          <a:fillRef idx="0"/>
          <a:effectRef idx="0"/>
          <a:fontRef idx="minor"/>
        </p:style>
        <p:txBody>
          <a:bodyPr wrap="none" lIns="137160" rIns="137160" tIns="68760" bIns="68760" anchor="ctr">
            <a:noAutofit/>
          </a:bodyPr>
          <a:p>
            <a:pPr algn="ctr">
              <a:lnSpc>
                <a:spcPct val="100000"/>
              </a:lnSpc>
            </a:pPr>
            <a:r>
              <a:rPr b="1" lang="en-US" sz="5500" spc="-1" strike="noStrike">
                <a:solidFill>
                  <a:srgbClr val="ffffff"/>
                </a:solidFill>
                <a:latin typeface="Kalinga"/>
                <a:ea typeface="DejaVu Sans"/>
              </a:rPr>
              <a:t>Results</a:t>
            </a:r>
            <a:endParaRPr b="0" lang="en-US" sz="5500" spc="-1" strike="noStrike">
              <a:latin typeface="Arial"/>
            </a:endParaRPr>
          </a:p>
        </p:txBody>
      </p:sp>
      <p:sp>
        <p:nvSpPr>
          <p:cNvPr id="47" name="CustomShape 5"/>
          <p:cNvSpPr/>
          <p:nvPr/>
        </p:nvSpPr>
        <p:spPr>
          <a:xfrm>
            <a:off x="29108520" y="5067360"/>
            <a:ext cx="9062280" cy="1199520"/>
          </a:xfrm>
          <a:prstGeom prst="rect">
            <a:avLst/>
          </a:prstGeom>
          <a:solidFill>
            <a:srgbClr val="00b0f0"/>
          </a:solidFill>
          <a:ln>
            <a:noFill/>
          </a:ln>
        </p:spPr>
        <p:style>
          <a:lnRef idx="0"/>
          <a:fillRef idx="0"/>
          <a:effectRef idx="0"/>
          <a:fontRef idx="minor"/>
        </p:style>
        <p:txBody>
          <a:bodyPr wrap="none" lIns="137160" rIns="137160" tIns="68760" bIns="68760" anchor="ctr">
            <a:noAutofit/>
          </a:bodyPr>
          <a:p>
            <a:pPr algn="ctr">
              <a:lnSpc>
                <a:spcPct val="100000"/>
              </a:lnSpc>
            </a:pPr>
            <a:r>
              <a:rPr b="1" lang="en-US" sz="5500" spc="-1" strike="noStrike">
                <a:solidFill>
                  <a:srgbClr val="ffffff"/>
                </a:solidFill>
                <a:latin typeface="Kalinga"/>
                <a:ea typeface="DejaVu Sans"/>
              </a:rPr>
              <a:t>Source Code</a:t>
            </a:r>
            <a:endParaRPr b="0" lang="en-US" sz="5500" spc="-1" strike="noStrike">
              <a:latin typeface="Arial"/>
            </a:endParaRPr>
          </a:p>
        </p:txBody>
      </p:sp>
      <p:sp>
        <p:nvSpPr>
          <p:cNvPr id="48" name="CustomShape 6"/>
          <p:cNvSpPr/>
          <p:nvPr/>
        </p:nvSpPr>
        <p:spPr>
          <a:xfrm>
            <a:off x="29068200" y="31993200"/>
            <a:ext cx="9062280" cy="1199520"/>
          </a:xfrm>
          <a:prstGeom prst="rect">
            <a:avLst/>
          </a:prstGeom>
          <a:solidFill>
            <a:srgbClr val="00b0f0"/>
          </a:solidFill>
          <a:ln>
            <a:noFill/>
          </a:ln>
        </p:spPr>
        <p:style>
          <a:lnRef idx="0"/>
          <a:fillRef idx="0"/>
          <a:effectRef idx="0"/>
          <a:fontRef idx="minor"/>
        </p:style>
        <p:txBody>
          <a:bodyPr wrap="none" lIns="137160" rIns="137160" tIns="68760" bIns="68760" anchor="ctr">
            <a:noAutofit/>
          </a:bodyPr>
          <a:p>
            <a:pPr algn="ctr">
              <a:lnSpc>
                <a:spcPct val="100000"/>
              </a:lnSpc>
            </a:pPr>
            <a:r>
              <a:rPr b="1" lang="en-US" sz="5500" spc="-1" strike="noStrike">
                <a:solidFill>
                  <a:srgbClr val="ffffff"/>
                </a:solidFill>
                <a:latin typeface="Kalinga"/>
                <a:ea typeface="DejaVu Sans"/>
              </a:rPr>
              <a:t>References</a:t>
            </a:r>
            <a:endParaRPr b="0" lang="en-US" sz="5500" spc="-1" strike="noStrike">
              <a:latin typeface="Arial"/>
            </a:endParaRPr>
          </a:p>
        </p:txBody>
      </p:sp>
      <p:sp>
        <p:nvSpPr>
          <p:cNvPr id="49" name="CustomShape 7"/>
          <p:cNvSpPr/>
          <p:nvPr/>
        </p:nvSpPr>
        <p:spPr>
          <a:xfrm>
            <a:off x="602640" y="10533960"/>
            <a:ext cx="8267040" cy="8851320"/>
          </a:xfrm>
          <a:prstGeom prst="rect">
            <a:avLst/>
          </a:prstGeom>
          <a:noFill/>
          <a:ln>
            <a:noFill/>
          </a:ln>
        </p:spPr>
        <p:style>
          <a:lnRef idx="0"/>
          <a:fillRef idx="0"/>
          <a:effectRef idx="0"/>
          <a:fontRef idx="minor"/>
        </p:style>
        <p:txBody>
          <a:bodyPr lIns="137160" rIns="137160" tIns="68760" bIns="68760">
            <a:spAutoFit/>
          </a:bodyPr>
          <a:p>
            <a:pPr algn="just">
              <a:lnSpc>
                <a:spcPct val="100000"/>
              </a:lnSpc>
              <a:spcBef>
                <a:spcPts val="2200"/>
              </a:spcBef>
            </a:pPr>
            <a:r>
              <a:rPr b="0" lang="en-US" sz="4400" spc="-1" strike="noStrike">
                <a:solidFill>
                  <a:srgbClr val="000000"/>
                </a:solidFill>
                <a:latin typeface="Kalinga"/>
                <a:ea typeface="DejaVu Sans"/>
              </a:rPr>
              <a:t>Scientist are monitoring  Volcanoes with sensors to find if they are close to eruption. They do this by surveying volcanic tremors from seismic signals. The problem is that the patterns from the seismic signals are difficult to interpret. The current approach helps predict eruptions in a short time period but fails at long time periods. </a:t>
            </a:r>
            <a:endParaRPr b="0" lang="en-US" sz="4400" spc="-1" strike="noStrike">
              <a:latin typeface="Arial"/>
            </a:endParaRPr>
          </a:p>
        </p:txBody>
      </p:sp>
      <p:sp>
        <p:nvSpPr>
          <p:cNvPr id="50" name="CustomShape 8"/>
          <p:cNvSpPr/>
          <p:nvPr/>
        </p:nvSpPr>
        <p:spPr>
          <a:xfrm>
            <a:off x="29303640" y="6756480"/>
            <a:ext cx="8476560" cy="827640"/>
          </a:xfrm>
          <a:prstGeom prst="rect">
            <a:avLst/>
          </a:prstGeom>
          <a:noFill/>
          <a:ln>
            <a:noFill/>
          </a:ln>
        </p:spPr>
        <p:style>
          <a:lnRef idx="0"/>
          <a:fillRef idx="0"/>
          <a:effectRef idx="0"/>
          <a:fontRef idx="minor"/>
        </p:style>
        <p:txBody>
          <a:bodyPr lIns="90000" rIns="90000" tIns="45000" bIns="45000">
            <a:spAutoFit/>
          </a:bodyPr>
          <a:p>
            <a:pPr algn="just">
              <a:lnSpc>
                <a:spcPct val="110000"/>
              </a:lnSpc>
            </a:pPr>
            <a:r>
              <a:rPr b="0" lang="en-US" sz="4400" spc="-1" strike="noStrike">
                <a:solidFill>
                  <a:srgbClr val="000000"/>
                </a:solidFill>
                <a:latin typeface="Kalinga"/>
                <a:ea typeface="DejaVu Sans"/>
                <a:hlinkClick r:id="rId1"/>
              </a:rPr>
              <a:t>Final Project on Colab</a:t>
            </a:r>
            <a:endParaRPr b="0" lang="en-US" sz="4400" spc="-1" strike="noStrike">
              <a:latin typeface="Arial"/>
            </a:endParaRPr>
          </a:p>
        </p:txBody>
      </p:sp>
      <p:sp>
        <p:nvSpPr>
          <p:cNvPr id="51" name="CustomShape 9"/>
          <p:cNvSpPr/>
          <p:nvPr/>
        </p:nvSpPr>
        <p:spPr>
          <a:xfrm>
            <a:off x="15028920" y="27290880"/>
            <a:ext cx="3088440" cy="3837960"/>
          </a:xfrm>
          <a:prstGeom prst="rect">
            <a:avLst/>
          </a:prstGeom>
          <a:noFill/>
          <a:ln>
            <a:noFill/>
          </a:ln>
        </p:spPr>
        <p:style>
          <a:lnRef idx="0"/>
          <a:fillRef idx="0"/>
          <a:effectRef idx="0"/>
          <a:fontRef idx="minor"/>
        </p:style>
      </p:sp>
      <p:sp>
        <p:nvSpPr>
          <p:cNvPr id="52" name="CustomShape 10"/>
          <p:cNvSpPr/>
          <p:nvPr/>
        </p:nvSpPr>
        <p:spPr>
          <a:xfrm>
            <a:off x="29230920" y="33467040"/>
            <a:ext cx="8533800" cy="1791000"/>
          </a:xfrm>
          <a:prstGeom prst="rect">
            <a:avLst/>
          </a:prstGeom>
          <a:noFill/>
          <a:ln>
            <a:noFill/>
          </a:ln>
        </p:spPr>
        <p:style>
          <a:lnRef idx="0"/>
          <a:fillRef idx="0"/>
          <a:effectRef idx="0"/>
          <a:fontRef idx="minor"/>
        </p:style>
        <p:txBody>
          <a:bodyPr lIns="171360" rIns="171360" tIns="85680" bIns="85680">
            <a:spAutoFit/>
          </a:bodyPr>
          <a:p>
            <a:pPr>
              <a:lnSpc>
                <a:spcPct val="100000"/>
              </a:lnSpc>
              <a:spcBef>
                <a:spcPts val="2200"/>
              </a:spcBef>
            </a:pPr>
            <a:r>
              <a:rPr b="0" lang="en-US" sz="4400" spc="-1" strike="noStrike">
                <a:solidFill>
                  <a:srgbClr val="000000"/>
                </a:solidFill>
                <a:latin typeface="Kalinga"/>
                <a:ea typeface="DejaVu Sans"/>
              </a:rPr>
              <a:t>- </a:t>
            </a:r>
            <a:r>
              <a:rPr b="0" lang="en-US" sz="4400" spc="-1" strike="noStrike">
                <a:solidFill>
                  <a:srgbClr val="000000"/>
                </a:solidFill>
                <a:latin typeface="Kalinga"/>
                <a:ea typeface="DejaVu Sans"/>
                <a:hlinkClick r:id="rId2"/>
              </a:rPr>
              <a:t>Kaggle: Eruption Prediction</a:t>
            </a:r>
            <a:endParaRPr b="0" lang="en-US" sz="4400" spc="-1" strike="noStrike">
              <a:latin typeface="Arial"/>
            </a:endParaRPr>
          </a:p>
          <a:p>
            <a:pPr>
              <a:lnSpc>
                <a:spcPct val="100000"/>
              </a:lnSpc>
              <a:spcBef>
                <a:spcPts val="2200"/>
              </a:spcBef>
            </a:pPr>
            <a:r>
              <a:rPr b="0" lang="en-US" sz="4400" spc="-1" strike="noStrike">
                <a:solidFill>
                  <a:srgbClr val="000000"/>
                </a:solidFill>
                <a:latin typeface="Kalinga"/>
                <a:ea typeface="DejaVu Sans"/>
              </a:rPr>
              <a:t>- </a:t>
            </a:r>
            <a:endParaRPr b="0" lang="en-US" sz="4400" spc="-1" strike="noStrike">
              <a:latin typeface="Arial"/>
            </a:endParaRPr>
          </a:p>
        </p:txBody>
      </p:sp>
      <p:sp>
        <p:nvSpPr>
          <p:cNvPr id="53" name="CustomShape 11"/>
          <p:cNvSpPr/>
          <p:nvPr/>
        </p:nvSpPr>
        <p:spPr>
          <a:xfrm>
            <a:off x="10053000" y="6832440"/>
            <a:ext cx="18148680" cy="3050280"/>
          </a:xfrm>
          <a:prstGeom prst="rect">
            <a:avLst/>
          </a:prstGeom>
          <a:noFill/>
          <a:ln>
            <a:noFill/>
          </a:ln>
        </p:spPr>
        <p:style>
          <a:lnRef idx="0"/>
          <a:fillRef idx="0"/>
          <a:effectRef idx="0"/>
          <a:fontRef idx="minor"/>
        </p:style>
        <p:txBody>
          <a:bodyPr lIns="90000" rIns="90000" tIns="45000" bIns="45000">
            <a:spAutoFit/>
          </a:bodyPr>
          <a:p>
            <a:pPr algn="just">
              <a:lnSpc>
                <a:spcPct val="100000"/>
              </a:lnSpc>
              <a:spcBef>
                <a:spcPts val="2200"/>
              </a:spcBef>
            </a:pPr>
            <a:r>
              <a:rPr b="0" lang="en-US" sz="4400" spc="-1" strike="noStrike">
                <a:solidFill>
                  <a:srgbClr val="000000"/>
                </a:solidFill>
                <a:latin typeface="Kalinga"/>
                <a:ea typeface="DejaVu Sans"/>
              </a:rPr>
              <a:t>The task was to predict volcanic eruptions from the 10 sensors data that where set around a volcano. The table below shows the 10 sensor and 60000 of their reading numbers.</a:t>
            </a:r>
            <a:endParaRPr b="0" lang="en-US" sz="4400" spc="-1" strike="noStrike">
              <a:latin typeface="Arial"/>
            </a:endParaRPr>
          </a:p>
          <a:p>
            <a:pPr algn="just">
              <a:lnSpc>
                <a:spcPct val="100000"/>
              </a:lnSpc>
              <a:spcBef>
                <a:spcPts val="2200"/>
              </a:spcBef>
            </a:pPr>
            <a:endParaRPr b="0" lang="en-US" sz="4400" spc="-1" strike="noStrike">
              <a:latin typeface="Arial"/>
            </a:endParaRPr>
          </a:p>
        </p:txBody>
      </p:sp>
      <p:pic>
        <p:nvPicPr>
          <p:cNvPr id="54" name="Picture 377" descr="horizontal_stacked_logo_white.png"/>
          <p:cNvPicPr/>
          <p:nvPr/>
        </p:nvPicPr>
        <p:blipFill>
          <a:blip r:embed="rId3"/>
          <a:stretch/>
        </p:blipFill>
        <p:spPr>
          <a:xfrm>
            <a:off x="31318200" y="1905120"/>
            <a:ext cx="6931800" cy="2595960"/>
          </a:xfrm>
          <a:prstGeom prst="rect">
            <a:avLst/>
          </a:prstGeom>
          <a:ln>
            <a:noFill/>
          </a:ln>
        </p:spPr>
      </p:pic>
      <p:pic>
        <p:nvPicPr>
          <p:cNvPr id="55" name="Picture 2" descr="http://cs.usu.edu/images/uploads/computer_science_logo.png"/>
          <p:cNvPicPr/>
          <p:nvPr/>
        </p:nvPicPr>
        <p:blipFill>
          <a:blip r:embed="rId4"/>
          <a:stretch/>
        </p:blipFill>
        <p:spPr>
          <a:xfrm>
            <a:off x="32271840" y="228600"/>
            <a:ext cx="5751360" cy="1461600"/>
          </a:xfrm>
          <a:prstGeom prst="rect">
            <a:avLst/>
          </a:prstGeom>
          <a:ln>
            <a:noFill/>
          </a:ln>
        </p:spPr>
      </p:pic>
      <p:sp>
        <p:nvSpPr>
          <p:cNvPr id="56" name="CustomShape 12"/>
          <p:cNvSpPr/>
          <p:nvPr/>
        </p:nvSpPr>
        <p:spPr>
          <a:xfrm>
            <a:off x="224640" y="19659600"/>
            <a:ext cx="9062280" cy="1199520"/>
          </a:xfrm>
          <a:prstGeom prst="rect">
            <a:avLst/>
          </a:prstGeom>
          <a:solidFill>
            <a:srgbClr val="00b0f0"/>
          </a:solidFill>
          <a:ln>
            <a:noFill/>
          </a:ln>
        </p:spPr>
        <p:style>
          <a:lnRef idx="0"/>
          <a:fillRef idx="0"/>
          <a:effectRef idx="0"/>
          <a:fontRef idx="minor"/>
        </p:style>
        <p:txBody>
          <a:bodyPr wrap="none" lIns="137160" rIns="137160" tIns="68760" bIns="68760" anchor="ctr">
            <a:noAutofit/>
          </a:bodyPr>
          <a:p>
            <a:pPr algn="ctr">
              <a:lnSpc>
                <a:spcPct val="100000"/>
              </a:lnSpc>
            </a:pPr>
            <a:r>
              <a:rPr b="1" lang="en-US" sz="5500" spc="-1" strike="noStrike">
                <a:solidFill>
                  <a:srgbClr val="ffffff"/>
                </a:solidFill>
                <a:latin typeface="Kalinga"/>
                <a:ea typeface="DejaVu Sans"/>
              </a:rPr>
              <a:t>Approach</a:t>
            </a:r>
            <a:endParaRPr b="0" lang="en-US" sz="5500" spc="-1" strike="noStrike">
              <a:latin typeface="Arial"/>
            </a:endParaRPr>
          </a:p>
        </p:txBody>
      </p:sp>
      <p:sp>
        <p:nvSpPr>
          <p:cNvPr id="57" name="CustomShape 13"/>
          <p:cNvSpPr/>
          <p:nvPr/>
        </p:nvSpPr>
        <p:spPr>
          <a:xfrm>
            <a:off x="622440" y="21234960"/>
            <a:ext cx="8267040" cy="5555880"/>
          </a:xfrm>
          <a:prstGeom prst="rect">
            <a:avLst/>
          </a:prstGeom>
          <a:noFill/>
          <a:ln>
            <a:noFill/>
          </a:ln>
        </p:spPr>
        <p:style>
          <a:lnRef idx="0"/>
          <a:fillRef idx="0"/>
          <a:effectRef idx="0"/>
          <a:fontRef idx="minor"/>
        </p:style>
        <p:txBody>
          <a:bodyPr lIns="137160" rIns="137160" tIns="68760" bIns="68760">
            <a:spAutoFit/>
          </a:bodyPr>
          <a:p>
            <a:pPr algn="just">
              <a:lnSpc>
                <a:spcPct val="100000"/>
              </a:lnSpc>
              <a:spcBef>
                <a:spcPts val="2200"/>
              </a:spcBef>
            </a:pPr>
            <a:r>
              <a:rPr b="0" lang="en-US" sz="4400" spc="-1" strike="noStrike">
                <a:solidFill>
                  <a:srgbClr val="000000"/>
                </a:solidFill>
                <a:latin typeface="Kalinga"/>
                <a:ea typeface="DejaVu Sans"/>
              </a:rPr>
              <a:t>Sort data</a:t>
            </a:r>
            <a:endParaRPr b="0" lang="en-US" sz="4400" spc="-1" strike="noStrike">
              <a:latin typeface="Arial"/>
            </a:endParaRPr>
          </a:p>
          <a:p>
            <a:pPr algn="just">
              <a:lnSpc>
                <a:spcPct val="100000"/>
              </a:lnSpc>
              <a:spcBef>
                <a:spcPts val="2200"/>
              </a:spcBef>
            </a:pPr>
            <a:r>
              <a:rPr b="0" lang="en-US" sz="4400" spc="-1" strike="noStrike">
                <a:solidFill>
                  <a:srgbClr val="000000"/>
                </a:solidFill>
                <a:latin typeface="Kalinga"/>
                <a:ea typeface="DejaVu Sans"/>
              </a:rPr>
              <a:t>Make NN</a:t>
            </a:r>
            <a:endParaRPr b="0" lang="en-US" sz="4400" spc="-1" strike="noStrike">
              <a:latin typeface="Arial"/>
            </a:endParaRPr>
          </a:p>
          <a:p>
            <a:pPr algn="just">
              <a:lnSpc>
                <a:spcPct val="100000"/>
              </a:lnSpc>
              <a:spcBef>
                <a:spcPts val="2200"/>
              </a:spcBef>
            </a:pPr>
            <a:r>
              <a:rPr b="0" lang="en-US" sz="4400" spc="-1" strike="noStrike">
                <a:solidFill>
                  <a:srgbClr val="000000"/>
                </a:solidFill>
                <a:latin typeface="Kalinga"/>
                <a:ea typeface="DejaVu Sans"/>
              </a:rPr>
              <a:t>Train NN on data</a:t>
            </a:r>
            <a:endParaRPr b="0" lang="en-US" sz="4400" spc="-1" strike="noStrike">
              <a:latin typeface="Arial"/>
            </a:endParaRPr>
          </a:p>
          <a:p>
            <a:pPr algn="just">
              <a:lnSpc>
                <a:spcPct val="100000"/>
              </a:lnSpc>
              <a:spcBef>
                <a:spcPts val="2200"/>
              </a:spcBef>
            </a:pPr>
            <a:r>
              <a:rPr b="0" lang="en-US" sz="4400" spc="-1" strike="noStrike">
                <a:solidFill>
                  <a:srgbClr val="000000"/>
                </a:solidFill>
                <a:latin typeface="Kalinga"/>
                <a:ea typeface="DejaVu Sans"/>
              </a:rPr>
              <a:t>Review results</a:t>
            </a:r>
            <a:endParaRPr b="0" lang="en-US" sz="4400" spc="-1" strike="noStrike">
              <a:latin typeface="Arial"/>
            </a:endParaRPr>
          </a:p>
          <a:p>
            <a:pPr algn="just">
              <a:lnSpc>
                <a:spcPct val="100000"/>
              </a:lnSpc>
              <a:spcBef>
                <a:spcPts val="2200"/>
              </a:spcBef>
            </a:pPr>
            <a:r>
              <a:rPr b="0" lang="en-US" sz="4400" spc="-1" strike="noStrike">
                <a:solidFill>
                  <a:srgbClr val="000000"/>
                </a:solidFill>
                <a:latin typeface="Kalinga"/>
                <a:ea typeface="DejaVu Sans"/>
              </a:rPr>
              <a:t>Apply NN on test data </a:t>
            </a:r>
            <a:endParaRPr b="0" lang="en-US" sz="4400" spc="-1" strike="noStrike">
              <a:latin typeface="Arial"/>
            </a:endParaRPr>
          </a:p>
          <a:p>
            <a:pPr algn="just">
              <a:lnSpc>
                <a:spcPct val="100000"/>
              </a:lnSpc>
              <a:spcBef>
                <a:spcPts val="2200"/>
              </a:spcBef>
            </a:pPr>
            <a:r>
              <a:rPr b="0" lang="en-US" sz="4400" spc="-1" strike="noStrike">
                <a:solidFill>
                  <a:srgbClr val="000000"/>
                </a:solidFill>
                <a:latin typeface="Kalinga"/>
                <a:ea typeface="DejaVu Sans"/>
              </a:rPr>
              <a:t>Submit</a:t>
            </a:r>
            <a:endParaRPr b="0" lang="en-US" sz="4400" spc="-1" strike="noStrike">
              <a:latin typeface="Arial"/>
            </a:endParaRPr>
          </a:p>
        </p:txBody>
      </p:sp>
      <p:sp>
        <p:nvSpPr>
          <p:cNvPr id="58" name="CustomShape 14"/>
          <p:cNvSpPr/>
          <p:nvPr/>
        </p:nvSpPr>
        <p:spPr>
          <a:xfrm>
            <a:off x="19635120" y="21676680"/>
            <a:ext cx="8566560" cy="88041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4400" spc="-1" strike="noStrike">
                <a:solidFill>
                  <a:srgbClr val="000000"/>
                </a:solidFill>
                <a:latin typeface="Kalinga"/>
                <a:ea typeface="DejaVu Sans"/>
              </a:rPr>
              <a:t>Use the diagram(s) and bulleted points to help in the explanation. </a:t>
            </a:r>
            <a:r>
              <a:rPr b="0" lang="en-US" sz="4400" spc="-1" strike="noStrike">
                <a:solidFill>
                  <a:srgbClr val="808080"/>
                </a:solidFill>
                <a:latin typeface="Kalinga"/>
                <a:ea typeface="DejaVu Sans"/>
              </a:rPr>
              <a:t>Lorem Ipsum is simply dummy text of the printing and typesetting industry. Lorem Ipsum has been the industry's standard dummy text ever since the 1500s, when an unknown printer took a galley of type and scrambled it to make a type specimen book. Lorem Ipsum is simply dummy text. </a:t>
            </a:r>
            <a:endParaRPr b="0" lang="en-US" sz="4400" spc="-1" strike="noStrike">
              <a:latin typeface="Arial"/>
            </a:endParaRPr>
          </a:p>
        </p:txBody>
      </p:sp>
      <p:sp>
        <p:nvSpPr>
          <p:cNvPr id="59" name="CustomShape 15"/>
          <p:cNvSpPr/>
          <p:nvPr/>
        </p:nvSpPr>
        <p:spPr>
          <a:xfrm>
            <a:off x="10135080" y="31582800"/>
            <a:ext cx="17836560" cy="4781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4400" spc="-1" strike="noStrike">
                <a:solidFill>
                  <a:srgbClr val="808080"/>
                </a:solidFill>
                <a:latin typeface="Kalinga"/>
                <a:ea typeface="DejaVu Sans"/>
              </a:rPr>
              <a:t>Lorem Ipsum is simply dummy text of the printing and typesetting industry. Lorem Ipsum has been the industry's standard dummy text ever since the 1500s, when an unknown printer took a galley of type and scrambled it to make a type specimen book. </a:t>
            </a:r>
            <a:endParaRPr b="0" lang="en-US" sz="4400" spc="-1" strike="noStrike">
              <a:latin typeface="Arial"/>
            </a:endParaRPr>
          </a:p>
          <a:p>
            <a:pPr algn="just">
              <a:lnSpc>
                <a:spcPct val="100000"/>
              </a:lnSpc>
            </a:pPr>
            <a:r>
              <a:rPr b="0" lang="en-US" sz="4400" spc="-1" strike="noStrike">
                <a:solidFill>
                  <a:srgbClr val="808080"/>
                </a:solidFill>
                <a:latin typeface="Kalinga"/>
                <a:ea typeface="DejaVu Sans"/>
              </a:rPr>
              <a:t>It has survived not only five centuries, but also the leap into electronic typesetting, remaining essentially unchanged. </a:t>
            </a:r>
            <a:endParaRPr b="0" lang="en-US" sz="4400" spc="-1" strike="noStrike">
              <a:latin typeface="Arial"/>
            </a:endParaRPr>
          </a:p>
        </p:txBody>
      </p:sp>
      <p:sp>
        <p:nvSpPr>
          <p:cNvPr id="60" name="CustomShape 16"/>
          <p:cNvSpPr/>
          <p:nvPr/>
        </p:nvSpPr>
        <p:spPr>
          <a:xfrm>
            <a:off x="29108520" y="12869640"/>
            <a:ext cx="9066960" cy="1199520"/>
          </a:xfrm>
          <a:prstGeom prst="rect">
            <a:avLst/>
          </a:prstGeom>
          <a:solidFill>
            <a:srgbClr val="00b0f0"/>
          </a:solidFill>
          <a:ln>
            <a:noFill/>
          </a:ln>
        </p:spPr>
        <p:style>
          <a:lnRef idx="0"/>
          <a:fillRef idx="0"/>
          <a:effectRef idx="0"/>
          <a:fontRef idx="minor"/>
        </p:style>
        <p:txBody>
          <a:bodyPr wrap="none" lIns="137160" rIns="137160" tIns="68760" bIns="68760" anchor="ctr">
            <a:noAutofit/>
          </a:bodyPr>
          <a:p>
            <a:pPr algn="ctr">
              <a:lnSpc>
                <a:spcPct val="100000"/>
              </a:lnSpc>
            </a:pPr>
            <a:r>
              <a:rPr b="1" lang="en-US" sz="5500" spc="-1" strike="noStrike">
                <a:solidFill>
                  <a:srgbClr val="ffffff"/>
                </a:solidFill>
                <a:latin typeface="Kalinga"/>
                <a:ea typeface="DejaVu Sans"/>
              </a:rPr>
              <a:t>Analysis</a:t>
            </a:r>
            <a:endParaRPr b="0" lang="en-US" sz="5500" spc="-1" strike="noStrike">
              <a:latin typeface="Arial"/>
            </a:endParaRPr>
          </a:p>
        </p:txBody>
      </p:sp>
      <p:sp>
        <p:nvSpPr>
          <p:cNvPr id="61" name="CustomShape 17"/>
          <p:cNvSpPr/>
          <p:nvPr/>
        </p:nvSpPr>
        <p:spPr>
          <a:xfrm>
            <a:off x="29275200" y="14873400"/>
            <a:ext cx="8533800" cy="8382960"/>
          </a:xfrm>
          <a:prstGeom prst="rect">
            <a:avLst/>
          </a:prstGeom>
          <a:noFill/>
          <a:ln>
            <a:noFill/>
          </a:ln>
        </p:spPr>
        <p:style>
          <a:lnRef idx="0"/>
          <a:fillRef idx="0"/>
          <a:effectRef idx="0"/>
          <a:fontRef idx="minor"/>
        </p:style>
        <p:txBody>
          <a:bodyPr lIns="171360" rIns="171360" tIns="85680" bIns="85680">
            <a:spAutoFit/>
          </a:bodyPr>
          <a:p>
            <a:pPr marL="343080" indent="-342360">
              <a:lnSpc>
                <a:spcPct val="100000"/>
              </a:lnSpc>
              <a:spcBef>
                <a:spcPts val="2200"/>
              </a:spcBef>
              <a:buClr>
                <a:srgbClr val="000000"/>
              </a:buClr>
              <a:buFont typeface="StarSymbol"/>
              <a:buAutoNum type="arabicPeriod"/>
            </a:pPr>
            <a:r>
              <a:rPr b="0" lang="en-US" sz="4400" spc="-1" strike="noStrike">
                <a:solidFill>
                  <a:srgbClr val="000000"/>
                </a:solidFill>
                <a:latin typeface="Kalinga"/>
                <a:ea typeface="DejaVu Sans"/>
              </a:rPr>
              <a:t> </a:t>
            </a:r>
            <a:r>
              <a:rPr b="0" lang="en-US" sz="4400" spc="-1" strike="noStrike">
                <a:solidFill>
                  <a:srgbClr val="000000"/>
                </a:solidFill>
                <a:latin typeface="Kalinga"/>
                <a:ea typeface="DejaVu Sans"/>
              </a:rPr>
              <a:t>Specific skills and knowledge learned during the internship. These can include new technologies, software development techniques, background on the specific business, general work practices etc. </a:t>
            </a:r>
            <a:endParaRPr b="0" lang="en-US" sz="4400" spc="-1" strike="noStrike">
              <a:latin typeface="Arial"/>
            </a:endParaRPr>
          </a:p>
          <a:p>
            <a:pPr marL="343080" indent="-342360">
              <a:lnSpc>
                <a:spcPct val="100000"/>
              </a:lnSpc>
              <a:spcBef>
                <a:spcPts val="2200"/>
              </a:spcBef>
              <a:buClr>
                <a:srgbClr val="000000"/>
              </a:buClr>
              <a:buFont typeface="StarSymbol"/>
              <a:buAutoNum type="arabicPeriod"/>
            </a:pPr>
            <a:r>
              <a:rPr b="0" lang="en-US" sz="4400" spc="-1" strike="noStrike">
                <a:solidFill>
                  <a:srgbClr val="000000"/>
                </a:solidFill>
                <a:latin typeface="Kalinga"/>
                <a:ea typeface="DejaVu Sans"/>
              </a:rPr>
              <a:t> </a:t>
            </a:r>
            <a:r>
              <a:rPr b="0" lang="en-US" sz="4400" spc="-1" strike="noStrike">
                <a:solidFill>
                  <a:srgbClr val="000000"/>
                </a:solidFill>
                <a:latin typeface="Kalinga"/>
                <a:ea typeface="DejaVu Sans"/>
              </a:rPr>
              <a:t>Skill 2….</a:t>
            </a:r>
            <a:endParaRPr b="0" lang="en-US" sz="4400" spc="-1" strike="noStrike">
              <a:latin typeface="Arial"/>
            </a:endParaRPr>
          </a:p>
          <a:p>
            <a:pPr marL="343080" indent="-342360">
              <a:lnSpc>
                <a:spcPct val="100000"/>
              </a:lnSpc>
              <a:spcBef>
                <a:spcPts val="2200"/>
              </a:spcBef>
              <a:buClr>
                <a:srgbClr val="000000"/>
              </a:buClr>
              <a:buFont typeface="StarSymbol"/>
              <a:buAutoNum type="arabicPeriod"/>
            </a:pPr>
            <a:r>
              <a:rPr b="0" lang="en-US" sz="4400" spc="-1" strike="noStrike">
                <a:solidFill>
                  <a:srgbClr val="000000"/>
                </a:solidFill>
                <a:latin typeface="Kalinga"/>
                <a:ea typeface="DejaVu Sans"/>
              </a:rPr>
              <a:t> </a:t>
            </a:r>
            <a:r>
              <a:rPr b="0" lang="en-US" sz="4400" spc="-1" strike="noStrike">
                <a:solidFill>
                  <a:srgbClr val="000000"/>
                </a:solidFill>
                <a:latin typeface="Kalinga"/>
                <a:ea typeface="DejaVu Sans"/>
              </a:rPr>
              <a:t>Knowledge 2….</a:t>
            </a:r>
            <a:endParaRPr b="0" lang="en-US" sz="4400" spc="-1" strike="noStrike">
              <a:latin typeface="Arial"/>
            </a:endParaRPr>
          </a:p>
          <a:p>
            <a:pPr marL="343080" indent="-342360">
              <a:lnSpc>
                <a:spcPct val="100000"/>
              </a:lnSpc>
              <a:spcBef>
                <a:spcPts val="2200"/>
              </a:spcBef>
              <a:buClr>
                <a:srgbClr val="000000"/>
              </a:buClr>
              <a:buFont typeface="StarSymbol"/>
              <a:buAutoNum type="arabicPeriod"/>
            </a:pPr>
            <a:r>
              <a:rPr b="0" lang="en-US" sz="4400" spc="-1" strike="noStrike">
                <a:solidFill>
                  <a:srgbClr val="000000"/>
                </a:solidFill>
                <a:latin typeface="Kalinga"/>
                <a:ea typeface="DejaVu Sans"/>
              </a:rPr>
              <a:t> </a:t>
            </a:r>
            <a:r>
              <a:rPr b="0" lang="en-US" sz="4400" spc="-1" strike="noStrike">
                <a:solidFill>
                  <a:srgbClr val="000000"/>
                </a:solidFill>
                <a:latin typeface="Kalinga"/>
                <a:ea typeface="DejaVu Sans"/>
              </a:rPr>
              <a:t>Work Practice 3…</a:t>
            </a:r>
            <a:endParaRPr b="0" lang="en-US" sz="4400" spc="-1" strike="noStrike">
              <a:latin typeface="Arial"/>
            </a:endParaRPr>
          </a:p>
        </p:txBody>
      </p:sp>
      <p:sp>
        <p:nvSpPr>
          <p:cNvPr id="62" name="CustomShape 18"/>
          <p:cNvSpPr/>
          <p:nvPr/>
        </p:nvSpPr>
        <p:spPr>
          <a:xfrm>
            <a:off x="16037640" y="13410000"/>
            <a:ext cx="7650000" cy="28310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3000" spc="-1" strike="noStrike">
                <a:solidFill>
                  <a:srgbClr val="000000"/>
                </a:solidFill>
                <a:latin typeface="Arial"/>
                <a:ea typeface="DejaVu Sans"/>
              </a:rPr>
              <a:t>Figures that illustrate the problem and</a:t>
            </a:r>
            <a:endParaRPr b="0" lang="en-US" sz="3000" spc="-1" strike="noStrike">
              <a:latin typeface="Arial"/>
            </a:endParaRPr>
          </a:p>
          <a:p>
            <a:pPr>
              <a:lnSpc>
                <a:spcPct val="100000"/>
              </a:lnSpc>
            </a:pPr>
            <a:r>
              <a:rPr b="0" lang="en-US" sz="3000" spc="-1" strike="noStrike">
                <a:solidFill>
                  <a:srgbClr val="000000"/>
                </a:solidFill>
                <a:latin typeface="Arial"/>
                <a:ea typeface="DejaVu Sans"/>
              </a:rPr>
              <a:t>solutions. Pick figures that show the reader</a:t>
            </a:r>
            <a:endParaRPr b="0" lang="en-US" sz="3000" spc="-1" strike="noStrike">
              <a:latin typeface="Arial"/>
            </a:endParaRPr>
          </a:p>
          <a:p>
            <a:pPr>
              <a:lnSpc>
                <a:spcPct val="100000"/>
              </a:lnSpc>
            </a:pPr>
            <a:r>
              <a:rPr b="0" lang="en-US" sz="3000" spc="-1" strike="noStrike">
                <a:solidFill>
                  <a:srgbClr val="000000"/>
                </a:solidFill>
                <a:latin typeface="Arial"/>
                <a:ea typeface="DejaVu Sans"/>
              </a:rPr>
              <a:t>the big picture. Remember people may only </a:t>
            </a:r>
            <a:endParaRPr b="0" lang="en-US" sz="3000" spc="-1" strike="noStrike">
              <a:latin typeface="Arial"/>
            </a:endParaRPr>
          </a:p>
          <a:p>
            <a:pPr>
              <a:lnSpc>
                <a:spcPct val="100000"/>
              </a:lnSpc>
            </a:pPr>
            <a:r>
              <a:rPr b="0" lang="en-US" sz="3000" spc="-1" strike="noStrike">
                <a:solidFill>
                  <a:srgbClr val="000000"/>
                </a:solidFill>
                <a:latin typeface="Arial"/>
                <a:ea typeface="DejaVu Sans"/>
              </a:rPr>
              <a:t>spend a few minutes on the poster.</a:t>
            </a:r>
            <a:endParaRPr b="0" lang="en-US" sz="3000" spc="-1" strike="noStrike">
              <a:latin typeface="Arial"/>
            </a:endParaRPr>
          </a:p>
          <a:p>
            <a:pPr>
              <a:lnSpc>
                <a:spcPct val="100000"/>
              </a:lnSpc>
            </a:pPr>
            <a:r>
              <a:rPr b="0" lang="en-US" sz="3000" spc="-1" strike="noStrike">
                <a:solidFill>
                  <a:srgbClr val="000000"/>
                </a:solidFill>
                <a:latin typeface="Arial"/>
                <a:ea typeface="DejaVu Sans"/>
              </a:rPr>
              <a:t>What is the take away message about what</a:t>
            </a:r>
            <a:endParaRPr b="0" lang="en-US" sz="3000" spc="-1" strike="noStrike">
              <a:latin typeface="Arial"/>
            </a:endParaRPr>
          </a:p>
          <a:p>
            <a:pPr>
              <a:lnSpc>
                <a:spcPct val="100000"/>
              </a:lnSpc>
            </a:pPr>
            <a:r>
              <a:rPr b="0" lang="en-US" sz="3000" spc="-1" strike="noStrike">
                <a:solidFill>
                  <a:srgbClr val="000000"/>
                </a:solidFill>
                <a:latin typeface="Arial"/>
                <a:ea typeface="DejaVu Sans"/>
              </a:rPr>
              <a:t>you did?</a:t>
            </a:r>
            <a:endParaRPr b="0" lang="en-US" sz="3000" spc="-1" strike="noStrike">
              <a:latin typeface="Arial"/>
            </a:endParaRPr>
          </a:p>
        </p:txBody>
      </p:sp>
      <p:sp>
        <p:nvSpPr>
          <p:cNvPr id="63" name="CustomShape 19"/>
          <p:cNvSpPr/>
          <p:nvPr/>
        </p:nvSpPr>
        <p:spPr>
          <a:xfrm>
            <a:off x="10233720" y="21676680"/>
            <a:ext cx="8893440" cy="8991000"/>
          </a:xfrm>
          <a:prstGeom prst="rect">
            <a:avLst/>
          </a:prstGeom>
          <a:solidFill>
            <a:schemeClr val="accent1"/>
          </a:solidFill>
          <a:ln w="9360">
            <a:solidFill>
              <a:schemeClr val="tx1"/>
            </a:solidFill>
            <a:round/>
          </a:ln>
        </p:spPr>
        <p:style>
          <a:lnRef idx="0"/>
          <a:fillRef idx="0"/>
          <a:effectRef idx="0"/>
          <a:fontRef idx="minor"/>
        </p:style>
      </p:sp>
      <p:sp>
        <p:nvSpPr>
          <p:cNvPr id="64" name="CustomShape 20"/>
          <p:cNvSpPr/>
          <p:nvPr/>
        </p:nvSpPr>
        <p:spPr>
          <a:xfrm>
            <a:off x="11802960" y="23930640"/>
            <a:ext cx="6267600" cy="19173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3000" spc="-1" strike="noStrike">
                <a:solidFill>
                  <a:srgbClr val="000000"/>
                </a:solidFill>
                <a:latin typeface="Arial"/>
                <a:ea typeface="DejaVu Sans"/>
              </a:rPr>
              <a:t>UI examples, System Components</a:t>
            </a:r>
            <a:endParaRPr b="0" lang="en-US" sz="3000" spc="-1" strike="noStrike">
              <a:latin typeface="Arial"/>
            </a:endParaRPr>
          </a:p>
          <a:p>
            <a:pPr>
              <a:lnSpc>
                <a:spcPct val="100000"/>
              </a:lnSpc>
            </a:pPr>
            <a:r>
              <a:rPr b="0" lang="en-US" sz="3000" spc="-1" strike="noStrike">
                <a:solidFill>
                  <a:srgbClr val="000000"/>
                </a:solidFill>
                <a:latin typeface="Arial"/>
                <a:ea typeface="DejaVu Sans"/>
              </a:rPr>
              <a:t>Etc. This must help the user quickly </a:t>
            </a:r>
            <a:endParaRPr b="0" lang="en-US" sz="3000" spc="-1" strike="noStrike">
              <a:latin typeface="Arial"/>
            </a:endParaRPr>
          </a:p>
          <a:p>
            <a:pPr>
              <a:lnSpc>
                <a:spcPct val="100000"/>
              </a:lnSpc>
            </a:pPr>
            <a:r>
              <a:rPr b="0" lang="en-US" sz="3000" spc="-1" strike="noStrike">
                <a:solidFill>
                  <a:srgbClr val="000000"/>
                </a:solidFill>
                <a:latin typeface="Arial"/>
                <a:ea typeface="DejaVu Sans"/>
              </a:rPr>
              <a:t>understand the project solutions.</a:t>
            </a:r>
            <a:endParaRPr b="0" lang="en-US" sz="3000" spc="-1" strike="noStrike">
              <a:latin typeface="Arial"/>
            </a:endParaRPr>
          </a:p>
          <a:p>
            <a:pPr>
              <a:lnSpc>
                <a:spcPct val="100000"/>
              </a:lnSpc>
            </a:pPr>
            <a:r>
              <a:rPr b="0" lang="en-US" sz="3000" spc="-1" strike="noStrike">
                <a:solidFill>
                  <a:srgbClr val="000000"/>
                </a:solidFill>
                <a:latin typeface="Arial"/>
                <a:ea typeface="DejaVu Sans"/>
              </a:rPr>
              <a:t>Maybe before and after?</a:t>
            </a:r>
            <a:endParaRPr b="0" lang="en-US" sz="3000" spc="-1" strike="noStrike">
              <a:latin typeface="Arial"/>
            </a:endParaRPr>
          </a:p>
        </p:txBody>
      </p:sp>
      <p:grpSp>
        <p:nvGrpSpPr>
          <p:cNvPr id="65" name="Group 21"/>
          <p:cNvGrpSpPr/>
          <p:nvPr/>
        </p:nvGrpSpPr>
        <p:grpSpPr>
          <a:xfrm>
            <a:off x="1200240" y="6686280"/>
            <a:ext cx="7111440" cy="3180600"/>
            <a:chOff x="1200240" y="6686280"/>
            <a:chExt cx="7111440" cy="3180600"/>
          </a:xfrm>
        </p:grpSpPr>
        <p:sp>
          <p:nvSpPr>
            <p:cNvPr id="66" name="CustomShape 22"/>
            <p:cNvSpPr/>
            <p:nvPr/>
          </p:nvSpPr>
          <p:spPr>
            <a:xfrm>
              <a:off x="1200240" y="6686280"/>
              <a:ext cx="7111440" cy="3180600"/>
            </a:xfrm>
            <a:prstGeom prst="rect">
              <a:avLst/>
            </a:prstGeom>
            <a:solidFill>
              <a:srgbClr val="92d050"/>
            </a:solidFill>
            <a:ln w="9360">
              <a:solidFill>
                <a:schemeClr val="tx1"/>
              </a:solidFill>
              <a:round/>
            </a:ln>
          </p:spPr>
          <p:style>
            <a:lnRef idx="0"/>
            <a:fillRef idx="0"/>
            <a:effectRef idx="0"/>
            <a:fontRef idx="minor"/>
          </p:style>
        </p:sp>
        <p:sp>
          <p:nvSpPr>
            <p:cNvPr id="67" name="CustomShape 23"/>
            <p:cNvSpPr/>
            <p:nvPr/>
          </p:nvSpPr>
          <p:spPr>
            <a:xfrm>
              <a:off x="3333960" y="7748280"/>
              <a:ext cx="4062960" cy="546840"/>
            </a:xfrm>
            <a:prstGeom prst="rect">
              <a:avLst/>
            </a:prstGeom>
            <a:solidFill>
              <a:srgbClr val="92d050"/>
            </a:solidFill>
            <a:ln>
              <a:noFill/>
            </a:ln>
          </p:spPr>
          <p:style>
            <a:lnRef idx="0"/>
            <a:fillRef idx="0"/>
            <a:effectRef idx="0"/>
            <a:fontRef idx="minor"/>
          </p:style>
          <p:txBody>
            <a:bodyPr lIns="90000" rIns="90000" tIns="45000" bIns="45000">
              <a:spAutoFit/>
            </a:bodyPr>
            <a:p>
              <a:pPr>
                <a:lnSpc>
                  <a:spcPct val="100000"/>
                </a:lnSpc>
              </a:pPr>
              <a:r>
                <a:rPr b="0" lang="en-US" sz="3000" spc="-1" strike="noStrike">
                  <a:solidFill>
                    <a:srgbClr val="000000"/>
                  </a:solidFill>
                  <a:latin typeface="Arial"/>
                  <a:ea typeface="DejaVu Sans"/>
                </a:rPr>
                <a:t>C</a:t>
              </a:r>
              <a:r>
                <a:rPr b="0" lang="en-US" sz="3000" spc="-1" strike="noStrike">
                  <a:solidFill>
                    <a:srgbClr val="000000"/>
                  </a:solidFill>
                  <a:latin typeface="Arial"/>
                  <a:ea typeface="DejaVu Sans"/>
                </a:rPr>
                <a:t>o</a:t>
              </a:r>
              <a:r>
                <a:rPr b="0" lang="en-US" sz="3000" spc="-1" strike="noStrike">
                  <a:solidFill>
                    <a:srgbClr val="000000"/>
                  </a:solidFill>
                  <a:latin typeface="Arial"/>
                  <a:ea typeface="DejaVu Sans"/>
                </a:rPr>
                <a:t>m</a:t>
              </a:r>
              <a:r>
                <a:rPr b="0" lang="en-US" sz="3000" spc="-1" strike="noStrike">
                  <a:solidFill>
                    <a:srgbClr val="000000"/>
                  </a:solidFill>
                  <a:latin typeface="Arial"/>
                  <a:ea typeface="DejaVu Sans"/>
                </a:rPr>
                <a:t>p</a:t>
              </a:r>
              <a:r>
                <a:rPr b="0" lang="en-US" sz="3000" spc="-1" strike="noStrike">
                  <a:solidFill>
                    <a:srgbClr val="000000"/>
                  </a:solidFill>
                  <a:latin typeface="Arial"/>
                  <a:ea typeface="DejaVu Sans"/>
                </a:rPr>
                <a:t>a</a:t>
              </a:r>
              <a:r>
                <a:rPr b="0" lang="en-US" sz="3000" spc="-1" strike="noStrike">
                  <a:solidFill>
                    <a:srgbClr val="000000"/>
                  </a:solidFill>
                  <a:latin typeface="Arial"/>
                  <a:ea typeface="DejaVu Sans"/>
                </a:rPr>
                <a:t>n</a:t>
              </a:r>
              <a:r>
                <a:rPr b="0" lang="en-US" sz="3000" spc="-1" strike="noStrike">
                  <a:solidFill>
                    <a:srgbClr val="000000"/>
                  </a:solidFill>
                  <a:latin typeface="Arial"/>
                  <a:ea typeface="DejaVu Sans"/>
                </a:rPr>
                <a:t>y</a:t>
              </a:r>
              <a:r>
                <a:rPr b="0" lang="en-US" sz="3000" spc="-1" strike="noStrike">
                  <a:solidFill>
                    <a:srgbClr val="000000"/>
                  </a:solidFill>
                  <a:latin typeface="Arial"/>
                  <a:ea typeface="DejaVu Sans"/>
                </a:rPr>
                <a:t> </a:t>
              </a:r>
              <a:r>
                <a:rPr b="0" lang="en-US" sz="3000" spc="-1" strike="noStrike">
                  <a:solidFill>
                    <a:srgbClr val="000000"/>
                  </a:solidFill>
                  <a:latin typeface="Arial"/>
                  <a:ea typeface="DejaVu Sans"/>
                </a:rPr>
                <a:t>L</a:t>
              </a:r>
              <a:r>
                <a:rPr b="0" lang="en-US" sz="3000" spc="-1" strike="noStrike">
                  <a:solidFill>
                    <a:srgbClr val="000000"/>
                  </a:solidFill>
                  <a:latin typeface="Arial"/>
                  <a:ea typeface="DejaVu Sans"/>
                </a:rPr>
                <a:t>o</a:t>
              </a:r>
              <a:r>
                <a:rPr b="0" lang="en-US" sz="3000" spc="-1" strike="noStrike">
                  <a:solidFill>
                    <a:srgbClr val="000000"/>
                  </a:solidFill>
                  <a:latin typeface="Arial"/>
                  <a:ea typeface="DejaVu Sans"/>
                </a:rPr>
                <a:t>g</a:t>
              </a:r>
              <a:r>
                <a:rPr b="0" lang="en-US" sz="3000" spc="-1" strike="noStrike">
                  <a:solidFill>
                    <a:srgbClr val="000000"/>
                  </a:solidFill>
                  <a:latin typeface="Arial"/>
                  <a:ea typeface="DejaVu Sans"/>
                </a:rPr>
                <a:t>o</a:t>
              </a:r>
              <a:endParaRPr b="0" lang="en-US" sz="3000" spc="-1" strike="noStrike">
                <a:latin typeface="Arial"/>
              </a:endParaRPr>
            </a:p>
          </p:txBody>
        </p:sp>
      </p:grpSp>
      <p:grpSp>
        <p:nvGrpSpPr>
          <p:cNvPr id="68" name="Group 24"/>
          <p:cNvGrpSpPr/>
          <p:nvPr/>
        </p:nvGrpSpPr>
        <p:grpSpPr>
          <a:xfrm>
            <a:off x="302760" y="441000"/>
            <a:ext cx="3963600" cy="3825360"/>
            <a:chOff x="302760" y="441000"/>
            <a:chExt cx="3963600" cy="3825360"/>
          </a:xfrm>
        </p:grpSpPr>
        <p:sp>
          <p:nvSpPr>
            <p:cNvPr id="69" name="CustomShape 25"/>
            <p:cNvSpPr/>
            <p:nvPr/>
          </p:nvSpPr>
          <p:spPr>
            <a:xfrm>
              <a:off x="302760" y="441000"/>
              <a:ext cx="3963600" cy="3825360"/>
            </a:xfrm>
            <a:prstGeom prst="rect">
              <a:avLst/>
            </a:prstGeom>
            <a:solidFill>
              <a:srgbClr val="92d050"/>
            </a:solidFill>
            <a:ln w="9360">
              <a:solidFill>
                <a:schemeClr val="tx1"/>
              </a:solidFill>
              <a:round/>
            </a:ln>
          </p:spPr>
          <p:style>
            <a:lnRef idx="0"/>
            <a:fillRef idx="0"/>
            <a:effectRef idx="0"/>
            <a:fontRef idx="minor"/>
          </p:style>
        </p:sp>
        <p:sp>
          <p:nvSpPr>
            <p:cNvPr id="70" name="CustomShape 26"/>
            <p:cNvSpPr/>
            <p:nvPr/>
          </p:nvSpPr>
          <p:spPr>
            <a:xfrm>
              <a:off x="1452960" y="1667520"/>
              <a:ext cx="1663560" cy="1003680"/>
            </a:xfrm>
            <a:prstGeom prst="rect">
              <a:avLst/>
            </a:prstGeom>
            <a:solidFill>
              <a:srgbClr val="92d050"/>
            </a:solidFill>
            <a:ln>
              <a:noFill/>
            </a:ln>
          </p:spPr>
          <p:style>
            <a:lnRef idx="0"/>
            <a:fillRef idx="0"/>
            <a:effectRef idx="0"/>
            <a:fontRef idx="minor"/>
          </p:style>
          <p:txBody>
            <a:bodyPr lIns="90000" rIns="90000" tIns="45000" bIns="45000">
              <a:spAutoFit/>
            </a:bodyPr>
            <a:p>
              <a:pPr>
                <a:lnSpc>
                  <a:spcPct val="100000"/>
                </a:lnSpc>
              </a:pPr>
              <a:r>
                <a:rPr b="0" lang="en-US" sz="3000" spc="-1" strike="noStrike">
                  <a:solidFill>
                    <a:srgbClr val="000000"/>
                  </a:solidFill>
                  <a:latin typeface="Arial"/>
                  <a:ea typeface="DejaVu Sans"/>
                </a:rPr>
                <a:t>Your Photo</a:t>
              </a:r>
              <a:endParaRPr b="0" lang="en-US" sz="3000" spc="-1" strike="noStrike">
                <a:latin typeface="Arial"/>
              </a:endParaRPr>
            </a:p>
          </p:txBody>
        </p:sp>
      </p:grpSp>
      <p:pic>
        <p:nvPicPr>
          <p:cNvPr id="71" name="" descr=""/>
          <p:cNvPicPr/>
          <p:nvPr/>
        </p:nvPicPr>
        <p:blipFill>
          <a:blip r:embed="rId5"/>
          <a:stretch/>
        </p:blipFill>
        <p:spPr>
          <a:xfrm>
            <a:off x="274320" y="274320"/>
            <a:ext cx="4083120" cy="4083120"/>
          </a:xfrm>
          <a:prstGeom prst="rect">
            <a:avLst/>
          </a:prstGeom>
          <a:ln>
            <a:noFill/>
          </a:ln>
        </p:spPr>
      </p:pic>
      <p:pic>
        <p:nvPicPr>
          <p:cNvPr id="72" name="" descr=""/>
          <p:cNvPicPr/>
          <p:nvPr/>
        </p:nvPicPr>
        <p:blipFill>
          <a:blip r:embed="rId6"/>
          <a:stretch/>
        </p:blipFill>
        <p:spPr>
          <a:xfrm>
            <a:off x="10058400" y="21572640"/>
            <a:ext cx="11338560" cy="6773760"/>
          </a:xfrm>
          <a:prstGeom prst="rect">
            <a:avLst/>
          </a:prstGeom>
          <a:ln>
            <a:noFill/>
          </a:ln>
        </p:spPr>
      </p:pic>
      <p:pic>
        <p:nvPicPr>
          <p:cNvPr id="73" name="" descr=""/>
          <p:cNvPicPr/>
          <p:nvPr/>
        </p:nvPicPr>
        <p:blipFill>
          <a:blip r:embed="rId7"/>
          <a:stretch/>
        </p:blipFill>
        <p:spPr>
          <a:xfrm>
            <a:off x="1064520" y="6395400"/>
            <a:ext cx="7347960" cy="4028760"/>
          </a:xfrm>
          <a:prstGeom prst="rect">
            <a:avLst/>
          </a:prstGeom>
          <a:ln>
            <a:noFill/>
          </a:ln>
        </p:spPr>
      </p:pic>
      <p:pic>
        <p:nvPicPr>
          <p:cNvPr id="74" name="" descr=""/>
          <p:cNvPicPr/>
          <p:nvPr/>
        </p:nvPicPr>
        <p:blipFill>
          <a:blip r:embed="rId8"/>
          <a:stretch/>
        </p:blipFill>
        <p:spPr>
          <a:xfrm>
            <a:off x="10332720" y="11247120"/>
            <a:ext cx="17647920" cy="7960680"/>
          </a:xfrm>
          <a:prstGeom prst="rect">
            <a:avLst/>
          </a:prstGeom>
          <a:ln>
            <a:noFill/>
          </a:ln>
        </p:spPr>
      </p:pic>
      <p:sp>
        <p:nvSpPr>
          <p:cNvPr id="75" name="CustomShape 27"/>
          <p:cNvSpPr/>
          <p:nvPr/>
        </p:nvSpPr>
        <p:spPr>
          <a:xfrm>
            <a:off x="29103840" y="25259040"/>
            <a:ext cx="9066960" cy="1199520"/>
          </a:xfrm>
          <a:prstGeom prst="rect">
            <a:avLst/>
          </a:prstGeom>
          <a:solidFill>
            <a:srgbClr val="00b0f0"/>
          </a:solidFill>
          <a:ln>
            <a:noFill/>
          </a:ln>
        </p:spPr>
        <p:style>
          <a:lnRef idx="0"/>
          <a:fillRef idx="0"/>
          <a:effectRef idx="0"/>
          <a:fontRef idx="minor"/>
        </p:style>
        <p:txBody>
          <a:bodyPr wrap="none" lIns="137160" rIns="137160" tIns="68760" bIns="68760" anchor="ctr">
            <a:noAutofit/>
          </a:bodyPr>
          <a:p>
            <a:pPr algn="ctr">
              <a:lnSpc>
                <a:spcPct val="100000"/>
              </a:lnSpc>
            </a:pPr>
            <a:r>
              <a:rPr b="1" lang="en-US" sz="5500" spc="-1" strike="noStrike">
                <a:solidFill>
                  <a:srgbClr val="ffffff"/>
                </a:solidFill>
                <a:latin typeface="Kalinga"/>
                <a:ea typeface="DejaVu Sans"/>
              </a:rPr>
              <a:t>Conclusions</a:t>
            </a:r>
            <a:endParaRPr b="0" lang="en-US" sz="5500" spc="-1" strike="noStrike">
              <a:latin typeface="Arial"/>
            </a:endParaRPr>
          </a:p>
        </p:txBody>
      </p:sp>
      <p:sp>
        <p:nvSpPr>
          <p:cNvPr id="76" name="TextShape 28"/>
          <p:cNvSpPr txBox="1"/>
          <p:nvPr/>
        </p:nvSpPr>
        <p:spPr>
          <a:xfrm>
            <a:off x="29169360" y="27066240"/>
            <a:ext cx="9052560" cy="1463040"/>
          </a:xfrm>
          <a:prstGeom prst="rect">
            <a:avLst/>
          </a:prstGeom>
          <a:noFill/>
          <a:ln>
            <a:noFill/>
          </a:ln>
        </p:spPr>
        <p:txBody>
          <a:bodyPr lIns="90000" rIns="90000" tIns="45000" bIns="45000">
            <a:noAutofit/>
          </a:bodyPr>
          <a:p>
            <a:r>
              <a:rPr b="0" lang="en-US" sz="4400" spc="-1" strike="noStrike">
                <a:solidFill>
                  <a:srgbClr val="000000"/>
                </a:solidFill>
                <a:latin typeface="Kalinga"/>
                <a:ea typeface="DejaVu Sans"/>
              </a:rPr>
              <a:t>THIS IS HARD</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1743</TotalTime>
  <Application>LibreOffice/6.4.6.2$Linux_X86_64 LibreOffice_project/40$Build-2</Application>
  <Words>521</Words>
  <Paragraphs>41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2004-07-27T19:46:06Z</dcterms:created>
  <dc:creator/>
  <dc:description/>
  <dc:language>en-US</dc:language>
  <cp:lastModifiedBy/>
  <dcterms:modified xsi:type="dcterms:W3CDTF">2020-11-29T16:54:24Z</dcterms:modified>
  <cp:revision>8</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1</vt:i4>
  </property>
</Properties>
</file>