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4489" autoAdjust="0"/>
  </p:normalViewPr>
  <p:slideViewPr>
    <p:cSldViewPr snapToGrid="0">
      <p:cViewPr varScale="1">
        <p:scale>
          <a:sx n="96" d="100"/>
          <a:sy n="9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074" y="1488613"/>
            <a:ext cx="4352925" cy="388077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synchronized</a:t>
            </a:r>
          </a:p>
          <a:p>
            <a:pPr lvl="1"/>
            <a:r>
              <a:rPr lang="en-US" dirty="0"/>
              <a:t>4. override clone()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64BD-DE51-429A-AD7E-D17182CD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161"/>
            <a:ext cx="6819900" cy="4533900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2055108" y="2282162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3091129" y="228216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49224" y="2016109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2350383" y="425000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34" y="1367161"/>
            <a:ext cx="4613804" cy="5353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67161"/>
            <a:ext cx="5419725" cy="5353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476625" y="4152900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/>
              <a:t>Decorator, Façade, Strategy, Builder,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TO-DO list</a:t>
            </a:r>
          </a:p>
          <a:p>
            <a:r>
              <a:rPr lang="en-US" dirty="0"/>
              <a:t>2. Design an Elevator System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0B8-993E-486C-98C7-FFFFC36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List (Vector, </a:t>
            </a:r>
            <a:r>
              <a:rPr lang="en-US" dirty="0" err="1"/>
              <a:t>ArrayList</a:t>
            </a:r>
            <a:r>
              <a:rPr lang="en-US" dirty="0"/>
              <a:t>, Set, LinkedList)</a:t>
            </a:r>
          </a:p>
          <a:p>
            <a:r>
              <a:rPr lang="en-US" dirty="0"/>
              <a:t>HashMap, </a:t>
            </a:r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,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Principle of HashMap</a:t>
            </a:r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A7E-0E27-4A96-ACA7-98BFC8E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28065"/>
            <a:ext cx="7284411" cy="829935"/>
          </a:xfrm>
        </p:spPr>
        <p:txBody>
          <a:bodyPr/>
          <a:lstStyle/>
          <a:p>
            <a:r>
              <a:rPr lang="en-US" dirty="0"/>
              <a:t>See RTIME project for customizing exception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345BBAD-1DA7-4337-86B0-DE5A1FDB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218"/>
            <a:ext cx="5993652" cy="3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en-US" dirty="0"/>
              <a:t>Topic: </a:t>
            </a:r>
            <a:r>
              <a:rPr lang="en-US" dirty="0" err="1"/>
              <a:t>ExecutorService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49C9-59EE-440C-B40D-05A82014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368"/>
            <a:ext cx="5613223" cy="65652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5425"/>
            <a:ext cx="5161491" cy="5067300"/>
          </a:xfrm>
        </p:spPr>
        <p:txBody>
          <a:bodyPr/>
          <a:lstStyle/>
          <a:p>
            <a:r>
              <a:rPr lang="en-US" sz="1200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/>
              <a:t>Executors.</a:t>
            </a:r>
            <a:r>
              <a:rPr lang="en-US" sz="1200" i="1" dirty="0" err="1"/>
              <a:t>newCachedThreadPool</a:t>
            </a:r>
            <a:r>
              <a:rPr lang="en-US" sz="1200" i="1" dirty="0"/>
              <a:t>()</a:t>
            </a:r>
          </a:p>
          <a:p>
            <a:pPr marL="0" indent="0">
              <a:buNone/>
            </a:pPr>
            <a:r>
              <a:rPr lang="en-US" sz="1200" dirty="0"/>
              <a:t>     			</a:t>
            </a:r>
            <a:r>
              <a:rPr lang="en-US" sz="1200" i="1" dirty="0" err="1"/>
              <a:t>newFixedThreadPool</a:t>
            </a:r>
            <a:r>
              <a:rPr lang="en-US" sz="1200" i="1" dirty="0"/>
              <a:t>()</a:t>
            </a:r>
          </a:p>
          <a:p>
            <a:r>
              <a:rPr lang="en-US" sz="1200" dirty="0"/>
              <a:t>Execute(), submit(), </a:t>
            </a:r>
            <a:r>
              <a:rPr lang="en-US" sz="1200" dirty="0" err="1"/>
              <a:t>invokeAny</a:t>
            </a:r>
            <a:r>
              <a:rPr lang="en-US" sz="1200" dirty="0"/>
              <a:t>(), </a:t>
            </a:r>
            <a:r>
              <a:rPr lang="en-US" sz="1200" dirty="0" err="1"/>
              <a:t>invokeAll</a:t>
            </a:r>
            <a:r>
              <a:rPr lang="en-US" sz="1200" dirty="0"/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 err="1"/>
              <a:t>Future.get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613F2-0254-45A9-AC43-AF12F991B580}"/>
              </a:ext>
            </a:extLst>
          </p:cNvPr>
          <p:cNvCxnSpPr/>
          <p:nvPr/>
        </p:nvCxnSpPr>
        <p:spPr>
          <a:xfrm flipH="1">
            <a:off x="10677525" y="10096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3F8BA-A284-497E-A9AD-E63467AAF953}"/>
              </a:ext>
            </a:extLst>
          </p:cNvPr>
          <p:cNvCxnSpPr/>
          <p:nvPr/>
        </p:nvCxnSpPr>
        <p:spPr>
          <a:xfrm flipH="1">
            <a:off x="10029825" y="1981200"/>
            <a:ext cx="114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000375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7" y="4241006"/>
            <a:ext cx="4051041" cy="11215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D30B5-CADE-497E-89D5-5EBC28688EC3}"/>
              </a:ext>
            </a:extLst>
          </p:cNvPr>
          <p:cNvCxnSpPr/>
          <p:nvPr/>
        </p:nvCxnSpPr>
        <p:spPr>
          <a:xfrm flipH="1">
            <a:off x="8534400" y="3228975"/>
            <a:ext cx="73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16C81-690B-4F05-B740-ED74CB0DED64}"/>
              </a:ext>
            </a:extLst>
          </p:cNvPr>
          <p:cNvCxnSpPr/>
          <p:nvPr/>
        </p:nvCxnSpPr>
        <p:spPr>
          <a:xfrm flipH="1">
            <a:off x="8553450" y="5543550"/>
            <a:ext cx="72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6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(Pool)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substring(,),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StringBuilder &amp;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</a:t>
            </a:r>
          </a:p>
        </p:txBody>
      </p:sp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inner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rewrite any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Scope of lambda: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Enclosing block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232596" cy="3880773"/>
          </a:xfrm>
        </p:spPr>
        <p:txBody>
          <a:bodyPr/>
          <a:lstStyle/>
          <a:p>
            <a:r>
              <a:rPr lang="en-US" dirty="0"/>
              <a:t>has one Single Abstract Method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Topic: Java 8(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 dirty="0"/>
              <a:t>Variable : </a:t>
            </a:r>
          </a:p>
          <a:p>
            <a:pPr lvl="1"/>
            <a:r>
              <a:rPr lang="en-US" dirty="0"/>
              <a:t>public static final String APP_NAME=“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Blocks; </a:t>
            </a:r>
            <a:r>
              <a:rPr lang="en-US" dirty="0" err="1"/>
              <a:t>Variales</a:t>
            </a:r>
            <a:r>
              <a:rPr lang="en-US" dirty="0"/>
              <a:t>; Methods; Nested Classes</a:t>
            </a:r>
          </a:p>
          <a:p>
            <a:r>
              <a:rPr lang="en-US" dirty="0"/>
              <a:t>Only One Instance!</a:t>
            </a:r>
          </a:p>
          <a:p>
            <a:r>
              <a:rPr lang="en-US" dirty="0"/>
              <a:t>1) Static Block/Variable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9974-C721-4793-834B-FDF9E40E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45645"/>
            <a:ext cx="5933925" cy="332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7639050" y="2028825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F056-61EB-4BA8-B297-83985C40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1957617"/>
            <a:ext cx="4676792" cy="4159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</p:txBody>
      </p:sp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6" y="262779"/>
            <a:ext cx="7236956" cy="3847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0" y="4179359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7028076" y="1281700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 output from test()</a:t>
            </a:r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  <a:p>
            <a:r>
              <a:rPr lang="en-US" dirty="0"/>
              <a:t>RTIME project walk through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FrontEnd</a:t>
            </a:r>
            <a:r>
              <a:rPr lang="en-US" sz="1400" dirty="0"/>
              <a:t> -&gt; Controller -&gt; Service -&gt; DAO -&gt; Database)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602</Words>
  <Application>Microsoft Office PowerPoint</Application>
  <PresentationFormat>Widescreen</PresentationFormat>
  <Paragraphs>164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 : String</vt:lpstr>
      <vt:lpstr>Topic: final </vt:lpstr>
      <vt:lpstr>Topic: static</vt:lpstr>
      <vt:lpstr>Topic: static</vt:lpstr>
      <vt:lpstr>Topic: static 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Collections</vt:lpstr>
      <vt:lpstr>Topic: Iterator vs Enumeration</vt:lpstr>
      <vt:lpstr>Topic: Exception Handling</vt:lpstr>
      <vt:lpstr>Topic: ExecutorService</vt:lpstr>
      <vt:lpstr>Topic: Java 8(default &amp; static methods)</vt:lpstr>
      <vt:lpstr>Topic: Java 8(lambda)</vt:lpstr>
      <vt:lpstr>Topic: Java 8(Functional Interface)</vt:lpstr>
      <vt:lpstr>Topic: Java 8(forEach)</vt:lpstr>
      <vt:lpstr>Topic: Java 8(stream)</vt:lpstr>
      <vt:lpstr>Topic: Java 8(optional)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Andy Chen</cp:lastModifiedBy>
  <cp:revision>46</cp:revision>
  <dcterms:created xsi:type="dcterms:W3CDTF">2019-01-07T19:40:04Z</dcterms:created>
  <dcterms:modified xsi:type="dcterms:W3CDTF">2019-01-15T21:38:59Z</dcterms:modified>
</cp:coreProperties>
</file>