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0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0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4944" autoAdjust="0"/>
  </p:normalViewPr>
  <p:slideViewPr>
    <p:cSldViewPr snapToGrid="0">
      <p:cViewPr>
        <p:scale>
          <a:sx n="66" d="100"/>
          <a:sy n="66" d="100"/>
        </p:scale>
        <p:origin x="157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/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08760"/>
            <a:ext cx="7486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03069"/>
            <a:ext cx="6133254" cy="246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57896"/>
            <a:ext cx="5996094" cy="2861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vs Post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687" y="1914525"/>
            <a:ext cx="7286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754505"/>
            <a:ext cx="7286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42BE-083A-43F3-9E39-FBD4D585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C867-83F9-45CF-8425-A6BED2E1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rest controller</a:t>
            </a:r>
          </a:p>
        </p:txBody>
      </p:sp>
    </p:spTree>
    <p:extLst>
      <p:ext uri="{BB962C8B-B14F-4D97-AF65-F5344CB8AC3E}">
        <p14:creationId xmlns:p14="http://schemas.microsoft.com/office/powerpoint/2010/main" val="22070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Jersey Rest Service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0FF4-8533-43FA-A763-009A2186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06F2-A95F-45CF-A4AE-2D459873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NoSQL vs SQL -&gt; which one to choose?</a:t>
            </a:r>
          </a:p>
          <a:p>
            <a:pPr lvl="1"/>
            <a:r>
              <a:rPr lang="en-US" dirty="0"/>
              <a:t>NoSQL -&gt; json-based/document based </a:t>
            </a:r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NoSQL :</a:t>
            </a:r>
          </a:p>
          <a:p>
            <a:pPr lvl="2"/>
            <a:r>
              <a:rPr lang="en-US" dirty="0"/>
              <a:t>1. NoSQL is good at handling unstructured data, large amount of documents</a:t>
            </a:r>
          </a:p>
          <a:p>
            <a:pPr lvl="2"/>
            <a:r>
              <a:rPr lang="en-US" dirty="0"/>
              <a:t>2. NoSQL is not ideal for </a:t>
            </a:r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handling – not good for accounting related data</a:t>
            </a:r>
          </a:p>
          <a:p>
            <a:pPr marL="1371600" lvl="3" indent="0">
              <a:buNone/>
            </a:pPr>
            <a:r>
              <a:rPr lang="en-US" dirty="0"/>
              <a:t>ACID – Atomicity, Consistency, Isolation, Durability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Common NoSQL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/>
              <a:t>to learn: MongoDB</a:t>
            </a:r>
            <a:r>
              <a:rPr lang="en-US" dirty="0"/>
              <a:t>, Cassandra, Couchbase, Redis</a:t>
            </a:r>
          </a:p>
        </p:txBody>
      </p:sp>
    </p:spTree>
    <p:extLst>
      <p:ext uri="{BB962C8B-B14F-4D97-AF65-F5344CB8AC3E}">
        <p14:creationId xmlns:p14="http://schemas.microsoft.com/office/powerpoint/2010/main" val="159428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1"/>
            <a:ext cx="8596668" cy="4932652"/>
          </a:xfrm>
        </p:spPr>
        <p:txBody>
          <a:bodyPr/>
          <a:lstStyle/>
          <a:p>
            <a:r>
              <a:rPr lang="en-US" dirty="0"/>
              <a:t>Normalization vs De-normalization</a:t>
            </a:r>
          </a:p>
          <a:p>
            <a:endParaRPr lang="en-US" dirty="0"/>
          </a:p>
        </p:txBody>
      </p:sp>
      <p:pic>
        <p:nvPicPr>
          <p:cNvPr id="1026" name="Picture 2" descr="Image result for database normalization vs denormalization">
            <a:extLst>
              <a:ext uri="{FF2B5EF4-FFF2-40B4-BE49-F238E27FC236}">
                <a16:creationId xmlns:a16="http://schemas.microsoft.com/office/drawing/2014/main" id="{F48772FA-CFB8-448B-9A49-4E6ACF55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4" y="1748789"/>
            <a:ext cx="6867525" cy="47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1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</a:t>
            </a:r>
          </a:p>
          <a:p>
            <a:r>
              <a:rPr lang="en-US" dirty="0"/>
              <a:t>View vs </a:t>
            </a:r>
            <a:r>
              <a:rPr lang="en-US" dirty="0" err="1"/>
              <a:t>Materalized</a:t>
            </a:r>
            <a:r>
              <a:rPr lang="en-US" dirty="0"/>
              <a:t> View vs 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https://artoftesting.com/interviewSection/sql-queries-for-interview.html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52F5A-D391-4C07-9DA0-B6E7875C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02" y="3623310"/>
            <a:ext cx="7077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181"/>
            <a:ext cx="2477346" cy="400049"/>
          </a:xfrm>
        </p:spPr>
        <p:txBody>
          <a:bodyPr/>
          <a:lstStyle/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A64B0-9790-406F-BEE3-ECF45713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94692"/>
            <a:ext cx="3604260" cy="359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A167A-0CA9-4C4A-A56F-0E52B593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02" y="2394692"/>
            <a:ext cx="1884724" cy="35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232</Words>
  <Application>Microsoft Office PowerPoint</Application>
  <PresentationFormat>Widescreen</PresentationFormat>
  <Paragraphs>58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Database</vt:lpstr>
      <vt:lpstr>JDBC</vt:lpstr>
      <vt:lpstr>Git rebase vs merge</vt:lpstr>
      <vt:lpstr>CICD</vt:lpstr>
      <vt:lpstr>Jersey Rest Service</vt:lpstr>
      <vt:lpstr>Jersey Rest Service</vt:lpstr>
      <vt:lpstr>Jersey Rest Service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Andy Chen</cp:lastModifiedBy>
  <cp:revision>26</cp:revision>
  <dcterms:created xsi:type="dcterms:W3CDTF">2019-01-14T16:04:35Z</dcterms:created>
  <dcterms:modified xsi:type="dcterms:W3CDTF">2019-02-13T15:51:11Z</dcterms:modified>
</cp:coreProperties>
</file>