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204_689A8B52.xml" ContentType="application/vnd.ms-powerpoint.comments+xml"/>
  <Override PartName="/ppt/notesSlides/notesSlide4.xml" ContentType="application/vnd.openxmlformats-officedocument.presentationml.notesSlide+xml"/>
  <Override PartName="/ppt/comments/modernComment_1FE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06" r:id="rId4"/>
  </p:sldMasterIdLst>
  <p:notesMasterIdLst>
    <p:notesMasterId r:id="rId11"/>
  </p:notesMasterIdLst>
  <p:handoutMasterIdLst>
    <p:handoutMasterId r:id="rId12"/>
  </p:handoutMasterIdLst>
  <p:sldIdLst>
    <p:sldId id="512" r:id="rId5"/>
    <p:sldId id="513" r:id="rId6"/>
    <p:sldId id="514" r:id="rId7"/>
    <p:sldId id="517" r:id="rId8"/>
    <p:sldId id="516" r:id="rId9"/>
    <p:sldId id="510" r:id="rId10"/>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rgbClr val="FFFFFF"/>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rgbClr val="FFFFFF"/>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rgbClr val="FFFFFF"/>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rgbClr val="FFFFFF"/>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000" kern="1200">
        <a:solidFill>
          <a:srgbClr val="FFFFFF"/>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000" kern="1200">
        <a:solidFill>
          <a:srgbClr val="FFFFFF"/>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000" kern="1200">
        <a:solidFill>
          <a:srgbClr val="FFFFFF"/>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000" kern="1200">
        <a:solidFill>
          <a:srgbClr val="FFFFFF"/>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FDD8AB2-EB78-81D6-51F2-4565EDE27E95}" name="Chase Callahan" initials="CC" userId="S::ctcallahan2@crimson.ua.edu::a1e6464e-3f0f-4abd-910c-b427e150e78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6327"/>
  </p:normalViewPr>
  <p:slideViewPr>
    <p:cSldViewPr>
      <p:cViewPr>
        <p:scale>
          <a:sx n="66" d="100"/>
          <a:sy n="66" d="100"/>
        </p:scale>
        <p:origin x="1280" y="-2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omments/modernComment_1FE_0.xml><?xml version="1.0" encoding="utf-8"?>
<p188:cmLst xmlns:a="http://schemas.openxmlformats.org/drawingml/2006/main" xmlns:r="http://schemas.openxmlformats.org/officeDocument/2006/relationships" xmlns:p188="http://schemas.microsoft.com/office/powerpoint/2018/8/main">
  <p188:cm id="{D8F94C47-5449-4FC4-A2D8-BF20A89BC0D5}" authorId="{4FDD8AB2-EB78-81D6-51F2-4565EDE27E95}" status="resolved" created="2024-01-12T18:41:42.573" complete="100000">
    <ac:txMkLst xmlns:ac="http://schemas.microsoft.com/office/drawing/2013/main/command">
      <pc:docMk xmlns:pc="http://schemas.microsoft.com/office/powerpoint/2013/main/command"/>
      <pc:sldMk xmlns:pc="http://schemas.microsoft.com/office/powerpoint/2013/main/command" cId="0" sldId="510"/>
      <ac:spMk id="14338" creationId="{D0221205-ED23-4041-9476-89F4CD0DFB35}"/>
      <ac:txMk cp="334" len="12">
        <ac:context len="434" hash="1417145368"/>
      </ac:txMk>
    </ac:txMkLst>
    <p188:pos x="3311657" y="3598494"/>
    <p188:txBody>
      <a:bodyPr/>
      <a:lstStyle/>
      <a:p>
        <a:r>
          <a:rPr lang="en-US"/>
          <a:t>Lets just keep this to high-profile, might be alot to type out and get confused with.</a:t>
        </a:r>
      </a:p>
    </p188:txBody>
  </p188:cm>
  <p188:cm id="{BBE9CA74-CEDB-4975-A0B0-4FF4B9A6A19C}" authorId="{4FDD8AB2-EB78-81D6-51F2-4565EDE27E95}" status="resolved" created="2024-01-12T18:42:08.075" complete="100000">
    <ac:txMkLst xmlns:ac="http://schemas.microsoft.com/office/drawing/2013/main/command">
      <pc:docMk xmlns:pc="http://schemas.microsoft.com/office/powerpoint/2013/main/command"/>
      <pc:sldMk xmlns:pc="http://schemas.microsoft.com/office/powerpoint/2013/main/command" cId="0" sldId="510"/>
      <ac:spMk id="14338" creationId="{D0221205-ED23-4041-9476-89F4CD0DFB35}"/>
      <ac:txMk cp="432">
        <ac:context len="434" hash="1417145368"/>
      </ac:txMk>
    </ac:txMkLst>
    <p188:pos x="5597657" y="4476387"/>
    <p188:txBody>
      <a:bodyPr/>
      <a:lstStyle/>
      <a:p>
        <a:r>
          <a:rPr lang="en-US"/>
          <a:t>Lets only do support to keep it simple</a:t>
        </a:r>
      </a:p>
    </p188:txBody>
  </p188:cm>
</p188:cmLst>
</file>

<file path=ppt/comments/modernComment_204_689A8B52.xml><?xml version="1.0" encoding="utf-8"?>
<p188:cmLst xmlns:a="http://schemas.openxmlformats.org/drawingml/2006/main" xmlns:r="http://schemas.openxmlformats.org/officeDocument/2006/relationships" xmlns:p188="http://schemas.microsoft.com/office/powerpoint/2018/8/main">
  <p188:cm id="{98F807BA-055B-4C11-9E62-DA8204E123AC}" authorId="{4FDD8AB2-EB78-81D6-51F2-4565EDE27E95}" status="resolved" created="2024-01-12T18:39:54.598" complete="100000">
    <ac:txMkLst xmlns:ac="http://schemas.microsoft.com/office/drawing/2013/main/command">
      <pc:docMk xmlns:pc="http://schemas.microsoft.com/office/powerpoint/2013/main/command"/>
      <pc:sldMk xmlns:pc="http://schemas.microsoft.com/office/powerpoint/2013/main/command" cId="1754958674" sldId="516"/>
      <ac:spMk id="12290" creationId="{448E4A6E-53E8-7F46-8736-63B7C90211CD}"/>
      <ac:txMk cp="284">
        <ac:context len="947" hash="2851073291"/>
      </ac:txMk>
    </ac:txMkLst>
    <p188:pos x="4580692" y="1842707"/>
    <p188:txBody>
      <a:bodyPr/>
      <a:lstStyle/>
      <a:p>
        <a:r>
          <a:rPr lang="en-US"/>
          <a:t>dossier might be hard to understand, let's try roster</a:t>
        </a:r>
      </a:p>
    </p188:txBody>
  </p188:cm>
  <p188:cm id="{54A9EDBC-4C41-4837-99AD-C90105A69873}" authorId="{4FDD8AB2-EB78-81D6-51F2-4565EDE27E95}" status="resolved" created="2024-01-12T18:40:06.380" complete="100000">
    <ac:txMkLst xmlns:ac="http://schemas.microsoft.com/office/drawing/2013/main/command">
      <pc:docMk xmlns:pc="http://schemas.microsoft.com/office/powerpoint/2013/main/command"/>
      <pc:sldMk xmlns:pc="http://schemas.microsoft.com/office/powerpoint/2013/main/command" cId="1754958674" sldId="516"/>
      <ac:spMk id="12290" creationId="{448E4A6E-53E8-7F46-8736-63B7C90211CD}"/>
      <ac:txMk cp="366">
        <ac:context len="947" hash="2851073291"/>
      </ac:txMk>
    </ac:txMkLst>
    <p188:pos x="5458585" y="2146927"/>
    <p188:txBody>
      <a:bodyPr/>
      <a:lstStyle/>
      <a:p>
        <a:r>
          <a:rPr lang="en-US"/>
          <a:t>Ditto</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CB5701D3-09D8-9C4B-92DF-6DFD81C4D26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Times New Roman" charset="0"/>
                <a:ea typeface="ＭＳ Ｐゴシック" charset="-128"/>
              </a:defRPr>
            </a:lvl1pPr>
          </a:lstStyle>
          <a:p>
            <a:pPr>
              <a:defRPr/>
            </a:pPr>
            <a:endParaRPr lang="en-US"/>
          </a:p>
        </p:txBody>
      </p:sp>
      <p:sp>
        <p:nvSpPr>
          <p:cNvPr id="122883" name="Rectangle 3">
            <a:extLst>
              <a:ext uri="{FF2B5EF4-FFF2-40B4-BE49-F238E27FC236}">
                <a16:creationId xmlns:a16="http://schemas.microsoft.com/office/drawing/2014/main" id="{A1361D07-72EA-E045-8EA2-C60711C3270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charset="0"/>
                <a:ea typeface="ＭＳ Ｐゴシック" charset="-128"/>
              </a:defRPr>
            </a:lvl1pPr>
          </a:lstStyle>
          <a:p>
            <a:pPr>
              <a:defRPr/>
            </a:pPr>
            <a:endParaRPr lang="en-US"/>
          </a:p>
        </p:txBody>
      </p:sp>
      <p:sp>
        <p:nvSpPr>
          <p:cNvPr id="122884" name="Rectangle 4">
            <a:extLst>
              <a:ext uri="{FF2B5EF4-FFF2-40B4-BE49-F238E27FC236}">
                <a16:creationId xmlns:a16="http://schemas.microsoft.com/office/drawing/2014/main" id="{CA68EDE8-8FE1-304F-961C-CFEA27088D99}"/>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Times New Roman" charset="0"/>
                <a:ea typeface="ＭＳ Ｐゴシック" charset="-128"/>
              </a:defRPr>
            </a:lvl1pPr>
          </a:lstStyle>
          <a:p>
            <a:pPr>
              <a:defRPr/>
            </a:pPr>
            <a:endParaRPr lang="en-US"/>
          </a:p>
        </p:txBody>
      </p:sp>
      <p:sp>
        <p:nvSpPr>
          <p:cNvPr id="122885" name="Rectangle 5">
            <a:extLst>
              <a:ext uri="{FF2B5EF4-FFF2-40B4-BE49-F238E27FC236}">
                <a16:creationId xmlns:a16="http://schemas.microsoft.com/office/drawing/2014/main" id="{FFFD04F5-2B80-6244-80AD-7C47A9B9C65E}"/>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fld id="{FC3FC46A-5018-C940-AEF3-3106D35D819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3D60EE59-DCE9-EC45-9CA3-903B1AA2C5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Times New Roman" charset="0"/>
                <a:ea typeface="ＭＳ Ｐゴシック" charset="-128"/>
              </a:defRPr>
            </a:lvl1pPr>
          </a:lstStyle>
          <a:p>
            <a:pPr>
              <a:defRPr/>
            </a:pPr>
            <a:endParaRPr lang="en-US"/>
          </a:p>
        </p:txBody>
      </p:sp>
      <p:sp>
        <p:nvSpPr>
          <p:cNvPr id="64515" name="Rectangle 3">
            <a:extLst>
              <a:ext uri="{FF2B5EF4-FFF2-40B4-BE49-F238E27FC236}">
                <a16:creationId xmlns:a16="http://schemas.microsoft.com/office/drawing/2014/main" id="{B1E0470D-EC8C-3444-A06D-B8838B48C2E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charset="0"/>
                <a:ea typeface="ＭＳ Ｐゴシック" charset="-128"/>
              </a:defRPr>
            </a:lvl1pPr>
          </a:lstStyle>
          <a:p>
            <a:pPr>
              <a:defRPr/>
            </a:pPr>
            <a:endParaRPr lang="en-US"/>
          </a:p>
        </p:txBody>
      </p:sp>
      <p:sp>
        <p:nvSpPr>
          <p:cNvPr id="4100" name="Rectangle 4">
            <a:extLst>
              <a:ext uri="{FF2B5EF4-FFF2-40B4-BE49-F238E27FC236}">
                <a16:creationId xmlns:a16="http://schemas.microsoft.com/office/drawing/2014/main" id="{F04B20EE-E0C2-014D-BDE0-8FC3C34FF29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a:extLst>
              <a:ext uri="{FF2B5EF4-FFF2-40B4-BE49-F238E27FC236}">
                <a16:creationId xmlns:a16="http://schemas.microsoft.com/office/drawing/2014/main" id="{7C528FF5-8E1B-7246-A842-656FCDA03AD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a:extLst>
              <a:ext uri="{FF2B5EF4-FFF2-40B4-BE49-F238E27FC236}">
                <a16:creationId xmlns:a16="http://schemas.microsoft.com/office/drawing/2014/main" id="{68C43726-ABBD-3942-8DC6-3FB0DA21B48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Times New Roman" charset="0"/>
                <a:ea typeface="ＭＳ Ｐゴシック" charset="-128"/>
              </a:defRPr>
            </a:lvl1pPr>
          </a:lstStyle>
          <a:p>
            <a:pPr>
              <a:defRPr/>
            </a:pPr>
            <a:endParaRPr lang="en-US"/>
          </a:p>
        </p:txBody>
      </p:sp>
      <p:sp>
        <p:nvSpPr>
          <p:cNvPr id="64519" name="Rectangle 7">
            <a:extLst>
              <a:ext uri="{FF2B5EF4-FFF2-40B4-BE49-F238E27FC236}">
                <a16:creationId xmlns:a16="http://schemas.microsoft.com/office/drawing/2014/main" id="{7D9C2775-3DB1-0548-99D9-75AC1B2052FC}"/>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fld id="{C3884A13-14B0-1F44-8685-063AB687B64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6EEC0E74-E4B3-8A4D-85E1-86A4BD376ADB}"/>
              </a:ext>
            </a:extLst>
          </p:cNvPr>
          <p:cNvSpPr>
            <a:spLocks noGrp="1" noRot="1" noChangeAspect="1" noTextEdit="1"/>
          </p:cNvSpPr>
          <p:nvPr>
            <p:ph type="sldImg"/>
          </p:nvPr>
        </p:nvSpPr>
        <p:spPr>
          <a:ln/>
        </p:spPr>
      </p:sp>
      <p:sp>
        <p:nvSpPr>
          <p:cNvPr id="9219" name="Notes Placeholder 2">
            <a:extLst>
              <a:ext uri="{FF2B5EF4-FFF2-40B4-BE49-F238E27FC236}">
                <a16:creationId xmlns:a16="http://schemas.microsoft.com/office/drawing/2014/main" id="{299E04B5-51DE-2247-9B0A-318DFD63F6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9220" name="Slide Number Placeholder 3">
            <a:extLst>
              <a:ext uri="{FF2B5EF4-FFF2-40B4-BE49-F238E27FC236}">
                <a16:creationId xmlns:a16="http://schemas.microsoft.com/office/drawing/2014/main" id="{384C9282-736F-0445-BC5E-E1E6C3FDFD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60B147E-75BC-A94C-9A59-301912936343}" type="slidenum">
              <a:rPr lang="en-US" altLang="en-US"/>
              <a:pPr>
                <a:spcBef>
                  <a:spcPct val="0"/>
                </a:spcBef>
              </a:pPr>
              <a:t>3</a:t>
            </a:fld>
            <a:endParaRPr lang="en-US" altLang="en-US"/>
          </a:p>
        </p:txBody>
      </p:sp>
    </p:spTree>
    <p:extLst>
      <p:ext uri="{BB962C8B-B14F-4D97-AF65-F5344CB8AC3E}">
        <p14:creationId xmlns:p14="http://schemas.microsoft.com/office/powerpoint/2010/main" val="2783629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16C9FCF7-85FF-D746-99F2-88A35A84AC38}"/>
              </a:ext>
            </a:extLst>
          </p:cNvPr>
          <p:cNvSpPr>
            <a:spLocks noGrp="1" noRot="1" noChangeAspect="1" noTextEdit="1"/>
          </p:cNvSpPr>
          <p:nvPr>
            <p:ph type="sldImg"/>
          </p:nvPr>
        </p:nvSpPr>
        <p:spPr>
          <a:ln/>
        </p:spPr>
      </p:sp>
      <p:sp>
        <p:nvSpPr>
          <p:cNvPr id="11267" name="Notes Placeholder 2">
            <a:extLst>
              <a:ext uri="{FF2B5EF4-FFF2-40B4-BE49-F238E27FC236}">
                <a16:creationId xmlns:a16="http://schemas.microsoft.com/office/drawing/2014/main" id="{E7516F1A-6250-1243-B0BC-87AFA81D718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1268" name="Slide Number Placeholder 3">
            <a:extLst>
              <a:ext uri="{FF2B5EF4-FFF2-40B4-BE49-F238E27FC236}">
                <a16:creationId xmlns:a16="http://schemas.microsoft.com/office/drawing/2014/main" id="{19BDC0E7-E1BF-B14B-B6C1-186B9E62A85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6C2EE61-5A5B-D147-A60A-ABD3FA911988}" type="slidenum">
              <a:rPr lang="en-US" altLang="en-US"/>
              <a:pPr>
                <a:spcBef>
                  <a:spcPct val="0"/>
                </a:spcBef>
              </a:pPr>
              <a:t>4</a:t>
            </a:fld>
            <a:endParaRPr lang="en-US" altLang="en-US"/>
          </a:p>
        </p:txBody>
      </p:sp>
    </p:spTree>
    <p:extLst>
      <p:ext uri="{BB962C8B-B14F-4D97-AF65-F5344CB8AC3E}">
        <p14:creationId xmlns:p14="http://schemas.microsoft.com/office/powerpoint/2010/main" val="3488316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AF3C2DCF-B1B5-EF45-817A-518E135197C4}"/>
              </a:ext>
            </a:extLst>
          </p:cNvPr>
          <p:cNvSpPr>
            <a:spLocks noGrp="1" noRot="1" noChangeAspect="1" noTextEdit="1"/>
          </p:cNvSpPr>
          <p:nvPr>
            <p:ph type="sldImg"/>
          </p:nvPr>
        </p:nvSpPr>
        <p:spPr>
          <a:ln/>
        </p:spPr>
      </p:sp>
      <p:sp>
        <p:nvSpPr>
          <p:cNvPr id="13315" name="Notes Placeholder 2">
            <a:extLst>
              <a:ext uri="{FF2B5EF4-FFF2-40B4-BE49-F238E27FC236}">
                <a16:creationId xmlns:a16="http://schemas.microsoft.com/office/drawing/2014/main" id="{18516D17-2CB7-6444-864A-ACB781D59FA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3316" name="Slide Number Placeholder 3">
            <a:extLst>
              <a:ext uri="{FF2B5EF4-FFF2-40B4-BE49-F238E27FC236}">
                <a16:creationId xmlns:a16="http://schemas.microsoft.com/office/drawing/2014/main" id="{BB7BEB6E-082E-1649-A350-158F93C4660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B362281-E672-2748-B511-E816509E0336}" type="slidenum">
              <a:rPr lang="en-US" altLang="en-US"/>
              <a:pPr>
                <a:spcBef>
                  <a:spcPct val="0"/>
                </a:spcBef>
              </a:pPr>
              <a:t>5</a:t>
            </a:fld>
            <a:endParaRPr lang="en-US" altLang="en-US"/>
          </a:p>
        </p:txBody>
      </p:sp>
    </p:spTree>
    <p:extLst>
      <p:ext uri="{BB962C8B-B14F-4D97-AF65-F5344CB8AC3E}">
        <p14:creationId xmlns:p14="http://schemas.microsoft.com/office/powerpoint/2010/main" val="395571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55731758-FFF3-B14D-B0D9-A8C06222B6BE}"/>
              </a:ext>
            </a:extLst>
          </p:cNvPr>
          <p:cNvSpPr>
            <a:spLocks noGrp="1" noRot="1" noChangeAspect="1" noTextEdit="1"/>
          </p:cNvSpPr>
          <p:nvPr>
            <p:ph type="sldImg"/>
          </p:nvPr>
        </p:nvSpPr>
        <p:spPr>
          <a:ln/>
        </p:spPr>
      </p:sp>
      <p:sp>
        <p:nvSpPr>
          <p:cNvPr id="15363" name="Notes Placeholder 2">
            <a:extLst>
              <a:ext uri="{FF2B5EF4-FFF2-40B4-BE49-F238E27FC236}">
                <a16:creationId xmlns:a16="http://schemas.microsoft.com/office/drawing/2014/main" id="{57D99FC9-511E-F74E-8C67-372BD7B4AE1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15364" name="Slide Number Placeholder 3">
            <a:extLst>
              <a:ext uri="{FF2B5EF4-FFF2-40B4-BE49-F238E27FC236}">
                <a16:creationId xmlns:a16="http://schemas.microsoft.com/office/drawing/2014/main" id="{1C979CB8-CBD0-904A-9148-FB31B1B4B8F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4B8D0C9-C742-8740-82BE-302E484CFFA5}" type="slidenum">
              <a:rPr lang="en-US" altLang="en-US"/>
              <a:pPr>
                <a:spcBef>
                  <a:spcPct val="0"/>
                </a:spcBef>
              </a:pPr>
              <a:t>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0CCCBCC2-F338-1241-946C-8F10E83B2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800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a:extLst>
              <a:ext uri="{FF2B5EF4-FFF2-40B4-BE49-F238E27FC236}">
                <a16:creationId xmlns:a16="http://schemas.microsoft.com/office/drawing/2014/main" id="{0F7E7A1C-2128-9B4F-95E8-79E492495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0"/>
            <a:ext cx="4800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29F29510-EFA5-514C-94AD-B47DC18312C0}"/>
              </a:ext>
            </a:extLst>
          </p:cNvPr>
          <p:cNvSpPr txBox="1">
            <a:spLocks noChangeArrowheads="1"/>
          </p:cNvSpPr>
          <p:nvPr/>
        </p:nvSpPr>
        <p:spPr bwMode="auto">
          <a:xfrm>
            <a:off x="0" y="2895600"/>
            <a:ext cx="9144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FFFFFF"/>
                </a:solidFill>
                <a:latin typeface="Times New Roman" panose="02020603050405020304" pitchFamily="18" charset="0"/>
                <a:ea typeface="ＭＳ Ｐゴシック" panose="020B0600070205080204" pitchFamily="34" charset="-128"/>
              </a:defRPr>
            </a:lvl1pPr>
            <a:lvl2pPr marL="742950" indent="-285750">
              <a:defRPr sz="2000">
                <a:solidFill>
                  <a:srgbClr val="FFFFFF"/>
                </a:solidFill>
                <a:latin typeface="Times New Roman" panose="02020603050405020304" pitchFamily="18" charset="0"/>
                <a:ea typeface="ＭＳ Ｐゴシック" panose="020B0600070205080204" pitchFamily="34" charset="-128"/>
              </a:defRPr>
            </a:lvl2pPr>
            <a:lvl3pPr marL="1143000" indent="-228600">
              <a:defRPr sz="2000">
                <a:solidFill>
                  <a:srgbClr val="FFFFFF"/>
                </a:solidFill>
                <a:latin typeface="Times New Roman" panose="02020603050405020304" pitchFamily="18" charset="0"/>
                <a:ea typeface="ＭＳ Ｐゴシック" panose="020B0600070205080204" pitchFamily="34" charset="-128"/>
              </a:defRPr>
            </a:lvl3pPr>
            <a:lvl4pPr marL="1600200" indent="-228600">
              <a:defRPr sz="2000">
                <a:solidFill>
                  <a:srgbClr val="FFFFFF"/>
                </a:solidFill>
                <a:latin typeface="Times New Roman" panose="02020603050405020304" pitchFamily="18" charset="0"/>
                <a:ea typeface="ＭＳ Ｐゴシック" panose="020B0600070205080204" pitchFamily="34" charset="-128"/>
              </a:defRPr>
            </a:lvl4pPr>
            <a:lvl5pPr marL="2057400" indent="-228600">
              <a:defRPr sz="2000">
                <a:solidFill>
                  <a:srgbClr val="FFFFFF"/>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ea typeface="ＭＳ Ｐゴシック" panose="020B0600070205080204" pitchFamily="34" charset="-128"/>
              </a:defRPr>
            </a:lvl9pPr>
          </a:lstStyle>
          <a:p>
            <a:pPr algn="ctr" eaLnBrk="1" hangingPunct="1">
              <a:defRPr/>
            </a:pPr>
            <a:r>
              <a:rPr lang="en-US" altLang="en-US" sz="3200">
                <a:solidFill>
                  <a:srgbClr val="0045AD"/>
                </a:solidFill>
                <a:latin typeface="Arial" panose="020B0604020202020204" pitchFamily="34" charset="0"/>
                <a:cs typeface="Arial" panose="020B0604020202020204" pitchFamily="34" charset="0"/>
              </a:rPr>
              <a:t>Introduction to Programming in C++</a:t>
            </a:r>
          </a:p>
          <a:p>
            <a:pPr algn="ctr" eaLnBrk="1" hangingPunct="1">
              <a:defRPr/>
            </a:pPr>
            <a:r>
              <a:rPr lang="en-US" altLang="en-US" sz="3200">
                <a:solidFill>
                  <a:srgbClr val="0045AD"/>
                </a:solidFill>
                <a:latin typeface="Arial" panose="020B0604020202020204" pitchFamily="34" charset="0"/>
                <a:cs typeface="Arial" panose="020B0604020202020204" pitchFamily="34" charset="0"/>
              </a:rPr>
              <a:t>Seventh Edition</a:t>
            </a:r>
          </a:p>
        </p:txBody>
      </p:sp>
      <p:cxnSp>
        <p:nvCxnSpPr>
          <p:cNvPr id="6" name="Straight Connector 5">
            <a:extLst>
              <a:ext uri="{FF2B5EF4-FFF2-40B4-BE49-F238E27FC236}">
                <a16:creationId xmlns:a16="http://schemas.microsoft.com/office/drawing/2014/main" id="{C021023B-0B4D-7647-8CC5-45B30F51DC74}"/>
              </a:ext>
            </a:extLst>
          </p:cNvPr>
          <p:cNvCxnSpPr/>
          <p:nvPr/>
        </p:nvCxnSpPr>
        <p:spPr bwMode="auto">
          <a:xfrm>
            <a:off x="1828800" y="4343400"/>
            <a:ext cx="54864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10"/>
          </p:nvPr>
        </p:nvSpPr>
        <p:spPr>
          <a:xfrm>
            <a:off x="914400" y="4724400"/>
            <a:ext cx="7315200" cy="1371600"/>
          </a:xfrm>
        </p:spPr>
        <p:txBody>
          <a:bodyPr/>
          <a:lstStyle>
            <a:lvl1pPr algn="ctr">
              <a:buNone/>
              <a:defRPr baseline="0">
                <a:solidFill>
                  <a:schemeClr val="accent6">
                    <a:lumMod val="75000"/>
                  </a:schemeClr>
                </a:solidFill>
                <a:latin typeface="+mj-lt"/>
              </a:defRPr>
            </a:lvl1pPr>
          </a:lstStyle>
          <a:p>
            <a:pPr lvl="0"/>
            <a:r>
              <a:rPr lang="en-US"/>
              <a:t>Click to edit Master text styles</a:t>
            </a:r>
          </a:p>
        </p:txBody>
      </p:sp>
    </p:spTree>
    <p:extLst>
      <p:ext uri="{BB962C8B-B14F-4D97-AF65-F5344CB8AC3E}">
        <p14:creationId xmlns:p14="http://schemas.microsoft.com/office/powerpoint/2010/main" val="31938277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077200" cy="1143000"/>
          </a:xfrm>
          <a:prstGeom prst="roundRect">
            <a:avLst/>
          </a:prstGeom>
        </p:spPr>
        <p:txBody>
          <a:bodyPr/>
          <a:lstStyle>
            <a:lvl1pPr>
              <a:defRPr>
                <a:solidFill>
                  <a:srgbClr val="16489A"/>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0A96DD7-0BA9-8940-B121-DBEC7CAEA826}"/>
              </a:ext>
            </a:extLst>
          </p:cNvPr>
          <p:cNvSpPr>
            <a:spLocks noGrp="1" noChangeArrowheads="1"/>
          </p:cNvSpPr>
          <p:nvPr>
            <p:ph type="ftr" sz="quarter" idx="10"/>
          </p:nvPr>
        </p:nvSpPr>
        <p:spPr>
          <a:ln/>
        </p:spPr>
        <p:txBody>
          <a:bodyPr/>
          <a:lstStyle>
            <a:lvl1pPr>
              <a:defRPr/>
            </a:lvl1pPr>
          </a:lstStyle>
          <a:p>
            <a:pPr>
              <a:defRPr/>
            </a:pPr>
            <a:r>
              <a:rPr lang="en-US"/>
              <a:t>An Introduction to Programming with C++, Seventh Edition</a:t>
            </a:r>
          </a:p>
        </p:txBody>
      </p:sp>
      <p:sp>
        <p:nvSpPr>
          <p:cNvPr id="5" name="Rectangle 6">
            <a:extLst>
              <a:ext uri="{FF2B5EF4-FFF2-40B4-BE49-F238E27FC236}">
                <a16:creationId xmlns:a16="http://schemas.microsoft.com/office/drawing/2014/main" id="{93EC69DD-F514-2348-97A7-08186A44C4CA}"/>
              </a:ext>
            </a:extLst>
          </p:cNvPr>
          <p:cNvSpPr>
            <a:spLocks noGrp="1" noChangeArrowheads="1"/>
          </p:cNvSpPr>
          <p:nvPr>
            <p:ph type="sldNum" sz="quarter" idx="11"/>
          </p:nvPr>
        </p:nvSpPr>
        <p:spPr>
          <a:ln/>
        </p:spPr>
        <p:txBody>
          <a:bodyPr/>
          <a:lstStyle>
            <a:lvl1pPr>
              <a:defRPr/>
            </a:lvl1pPr>
          </a:lstStyle>
          <a:p>
            <a:fld id="{20BAC09A-9382-3940-A822-4C3E0D598AC9}" type="slidenum">
              <a:rPr lang="en-US" altLang="en-US"/>
              <a:pPr/>
              <a:t>‹#›</a:t>
            </a:fld>
            <a:endParaRPr lang="en-US" altLang="en-US"/>
          </a:p>
        </p:txBody>
      </p:sp>
    </p:spTree>
    <p:extLst>
      <p:ext uri="{BB962C8B-B14F-4D97-AF65-F5344CB8AC3E}">
        <p14:creationId xmlns:p14="http://schemas.microsoft.com/office/powerpoint/2010/main" val="2372202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a:prstGeom prst="round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19CA73B9-3A4D-AD48-8E56-78F6556F3008}"/>
              </a:ext>
            </a:extLst>
          </p:cNvPr>
          <p:cNvSpPr>
            <a:spLocks noGrp="1" noChangeArrowheads="1"/>
          </p:cNvSpPr>
          <p:nvPr>
            <p:ph type="ftr" sz="quarter" idx="10"/>
          </p:nvPr>
        </p:nvSpPr>
        <p:spPr>
          <a:ln/>
        </p:spPr>
        <p:txBody>
          <a:bodyPr/>
          <a:lstStyle>
            <a:lvl1pPr>
              <a:defRPr/>
            </a:lvl1pPr>
          </a:lstStyle>
          <a:p>
            <a:pPr>
              <a:defRPr/>
            </a:pPr>
            <a:r>
              <a:rPr lang="en-US"/>
              <a:t>An Introduction to Programming with C++, Seventh Edition</a:t>
            </a:r>
          </a:p>
        </p:txBody>
      </p:sp>
      <p:sp>
        <p:nvSpPr>
          <p:cNvPr id="5" name="Rectangle 6">
            <a:extLst>
              <a:ext uri="{FF2B5EF4-FFF2-40B4-BE49-F238E27FC236}">
                <a16:creationId xmlns:a16="http://schemas.microsoft.com/office/drawing/2014/main" id="{BE05C4FE-D02D-3C40-A63A-CCDE6C62CF8B}"/>
              </a:ext>
            </a:extLst>
          </p:cNvPr>
          <p:cNvSpPr>
            <a:spLocks noGrp="1" noChangeArrowheads="1"/>
          </p:cNvSpPr>
          <p:nvPr>
            <p:ph type="sldNum" sz="quarter" idx="11"/>
          </p:nvPr>
        </p:nvSpPr>
        <p:spPr>
          <a:ln/>
        </p:spPr>
        <p:txBody>
          <a:bodyPr/>
          <a:lstStyle>
            <a:lvl1pPr>
              <a:defRPr/>
            </a:lvl1pPr>
          </a:lstStyle>
          <a:p>
            <a:fld id="{EF8F1297-2B03-D249-94B9-3D3865175485}" type="slidenum">
              <a:rPr lang="en-US" altLang="en-US"/>
              <a:pPr/>
              <a:t>‹#›</a:t>
            </a:fld>
            <a:endParaRPr lang="en-US" altLang="en-US"/>
          </a:p>
        </p:txBody>
      </p:sp>
    </p:spTree>
    <p:extLst>
      <p:ext uri="{BB962C8B-B14F-4D97-AF65-F5344CB8AC3E}">
        <p14:creationId xmlns:p14="http://schemas.microsoft.com/office/powerpoint/2010/main" val="350882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09600" y="152400"/>
            <a:ext cx="8077200" cy="1143000"/>
          </a:xfrm>
          <a:prstGeom prst="roundRect">
            <a:avLst/>
          </a:prstGeom>
        </p:spPr>
        <p:txBody>
          <a:bodyPr/>
          <a:lstStyle>
            <a:lvl1pPr>
              <a:defRPr>
                <a:solidFill>
                  <a:schemeClr val="tx1"/>
                </a:solidFill>
              </a:defRPr>
            </a:lvl1pPr>
          </a:lstStyle>
          <a:p>
            <a:r>
              <a:rPr lang="en-US"/>
              <a:t>Click to edit Master title style</a:t>
            </a:r>
            <a:endParaRPr lang="en-US" dirty="0"/>
          </a:p>
        </p:txBody>
      </p:sp>
      <p:sp>
        <p:nvSpPr>
          <p:cNvPr id="4" name="Rectangle 5">
            <a:extLst>
              <a:ext uri="{FF2B5EF4-FFF2-40B4-BE49-F238E27FC236}">
                <a16:creationId xmlns:a16="http://schemas.microsoft.com/office/drawing/2014/main" id="{0C01E9D7-D58D-8D45-A599-3D7FB8733537}"/>
              </a:ext>
            </a:extLst>
          </p:cNvPr>
          <p:cNvSpPr>
            <a:spLocks noGrp="1" noChangeArrowheads="1"/>
          </p:cNvSpPr>
          <p:nvPr>
            <p:ph type="ftr" sz="quarter" idx="10"/>
          </p:nvPr>
        </p:nvSpPr>
        <p:spPr>
          <a:ln/>
        </p:spPr>
        <p:txBody>
          <a:bodyPr/>
          <a:lstStyle>
            <a:lvl1pPr>
              <a:defRPr/>
            </a:lvl1pPr>
          </a:lstStyle>
          <a:p>
            <a:pPr>
              <a:defRPr/>
            </a:pPr>
            <a:r>
              <a:rPr lang="en-US"/>
              <a:t>An Introduction to Programming with C++, Seventh Edition</a:t>
            </a:r>
          </a:p>
        </p:txBody>
      </p:sp>
      <p:sp>
        <p:nvSpPr>
          <p:cNvPr id="5" name="Rectangle 6">
            <a:extLst>
              <a:ext uri="{FF2B5EF4-FFF2-40B4-BE49-F238E27FC236}">
                <a16:creationId xmlns:a16="http://schemas.microsoft.com/office/drawing/2014/main" id="{CC70FE2A-21F4-5148-9308-8F0C45C01442}"/>
              </a:ext>
            </a:extLst>
          </p:cNvPr>
          <p:cNvSpPr>
            <a:spLocks noGrp="1" noChangeArrowheads="1"/>
          </p:cNvSpPr>
          <p:nvPr>
            <p:ph type="sldNum" sz="quarter" idx="11"/>
          </p:nvPr>
        </p:nvSpPr>
        <p:spPr>
          <a:ln/>
        </p:spPr>
        <p:txBody>
          <a:bodyPr/>
          <a:lstStyle>
            <a:lvl1pPr>
              <a:defRPr/>
            </a:lvl1pPr>
          </a:lstStyle>
          <a:p>
            <a:fld id="{7BAF642F-8A67-B44F-A109-C91D0DF7D05B}" type="slidenum">
              <a:rPr lang="en-US" altLang="en-US"/>
              <a:pPr/>
              <a:t>‹#›</a:t>
            </a:fld>
            <a:endParaRPr lang="en-US" altLang="en-US"/>
          </a:p>
        </p:txBody>
      </p:sp>
    </p:spTree>
    <p:extLst>
      <p:ext uri="{BB962C8B-B14F-4D97-AF65-F5344CB8AC3E}">
        <p14:creationId xmlns:p14="http://schemas.microsoft.com/office/powerpoint/2010/main" val="246053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C46B63-8FA7-B44E-A941-5877C7C50012}"/>
              </a:ext>
            </a:extLst>
          </p:cNvPr>
          <p:cNvSpPr>
            <a:spLocks/>
          </p:cNvSpPr>
          <p:nvPr/>
        </p:nvSpPr>
        <p:spPr bwMode="auto">
          <a:xfrm>
            <a:off x="609600" y="152400"/>
            <a:ext cx="8077200" cy="11430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defRPr sz="2000">
                <a:solidFill>
                  <a:srgbClr val="FFFFFF"/>
                </a:solidFill>
                <a:latin typeface="Times New Roman" panose="02020603050405020304" pitchFamily="18" charset="0"/>
                <a:ea typeface="ＭＳ Ｐゴシック" panose="020B0600070205080204" pitchFamily="34" charset="-128"/>
              </a:defRPr>
            </a:lvl1pPr>
            <a:lvl2pPr marL="742950" indent="-285750">
              <a:defRPr sz="2000">
                <a:solidFill>
                  <a:srgbClr val="FFFFFF"/>
                </a:solidFill>
                <a:latin typeface="Times New Roman" panose="02020603050405020304" pitchFamily="18" charset="0"/>
                <a:ea typeface="ＭＳ Ｐゴシック" panose="020B0600070205080204" pitchFamily="34" charset="-128"/>
              </a:defRPr>
            </a:lvl2pPr>
            <a:lvl3pPr marL="1143000" indent="-228600">
              <a:defRPr sz="2000">
                <a:solidFill>
                  <a:srgbClr val="FFFFFF"/>
                </a:solidFill>
                <a:latin typeface="Times New Roman" panose="02020603050405020304" pitchFamily="18" charset="0"/>
                <a:ea typeface="ＭＳ Ｐゴシック" panose="020B0600070205080204" pitchFamily="34" charset="-128"/>
              </a:defRPr>
            </a:lvl3pPr>
            <a:lvl4pPr marL="1600200" indent="-228600">
              <a:defRPr sz="2000">
                <a:solidFill>
                  <a:srgbClr val="FFFFFF"/>
                </a:solidFill>
                <a:latin typeface="Times New Roman" panose="02020603050405020304" pitchFamily="18" charset="0"/>
                <a:ea typeface="ＭＳ Ｐゴシック" panose="020B0600070205080204" pitchFamily="34" charset="-128"/>
              </a:defRPr>
            </a:lvl4pPr>
            <a:lvl5pPr marL="2057400" indent="-228600">
              <a:defRPr sz="2000">
                <a:solidFill>
                  <a:srgbClr val="FFFFFF"/>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ea typeface="ＭＳ Ｐゴシック" panose="020B0600070205080204" pitchFamily="34" charset="-128"/>
              </a:defRPr>
            </a:lvl9pPr>
          </a:lstStyle>
          <a:p>
            <a:pPr algn="ctr">
              <a:defRPr/>
            </a:pPr>
            <a:r>
              <a:rPr lang="en-US" altLang="en-US" sz="3600">
                <a:solidFill>
                  <a:schemeClr val="tx1"/>
                </a:solidFill>
                <a:latin typeface="Trebuchet MS" panose="020B0603020202020204" pitchFamily="34" charset="0"/>
              </a:rPr>
              <a:t>Click to edit Master title style</a:t>
            </a:r>
          </a:p>
        </p:txBody>
      </p:sp>
      <p:sp>
        <p:nvSpPr>
          <p:cNvPr id="2" name="Title 1"/>
          <p:cNvSpPr>
            <a:spLocks noGrp="1"/>
          </p:cNvSpPr>
          <p:nvPr>
            <p:ph type="title"/>
          </p:nvPr>
        </p:nvSpPr>
        <p:spPr>
          <a:xfrm>
            <a:off x="722313" y="4406900"/>
            <a:ext cx="7772400" cy="1362075"/>
          </a:xfrm>
          <a:prstGeom prst="round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a:extLst>
              <a:ext uri="{FF2B5EF4-FFF2-40B4-BE49-F238E27FC236}">
                <a16:creationId xmlns:a16="http://schemas.microsoft.com/office/drawing/2014/main" id="{286A6158-057B-0C43-8130-7A6089942E34}"/>
              </a:ext>
            </a:extLst>
          </p:cNvPr>
          <p:cNvSpPr>
            <a:spLocks noGrp="1" noChangeArrowheads="1"/>
          </p:cNvSpPr>
          <p:nvPr>
            <p:ph type="ftr" sz="quarter" idx="10"/>
          </p:nvPr>
        </p:nvSpPr>
        <p:spPr/>
        <p:txBody>
          <a:bodyPr/>
          <a:lstStyle>
            <a:lvl1pPr>
              <a:defRPr/>
            </a:lvl1pPr>
          </a:lstStyle>
          <a:p>
            <a:pPr>
              <a:defRPr/>
            </a:pPr>
            <a:r>
              <a:rPr lang="en-US"/>
              <a:t>An Introduction to Programming with C++, Seventh Edition</a:t>
            </a:r>
          </a:p>
        </p:txBody>
      </p:sp>
      <p:sp>
        <p:nvSpPr>
          <p:cNvPr id="6" name="Rectangle 6">
            <a:extLst>
              <a:ext uri="{FF2B5EF4-FFF2-40B4-BE49-F238E27FC236}">
                <a16:creationId xmlns:a16="http://schemas.microsoft.com/office/drawing/2014/main" id="{B05BD7FA-BF80-4345-94B2-A58F40F7B447}"/>
              </a:ext>
            </a:extLst>
          </p:cNvPr>
          <p:cNvSpPr>
            <a:spLocks noGrp="1" noChangeArrowheads="1"/>
          </p:cNvSpPr>
          <p:nvPr>
            <p:ph type="sldNum" sz="quarter" idx="11"/>
          </p:nvPr>
        </p:nvSpPr>
        <p:spPr/>
        <p:txBody>
          <a:bodyPr/>
          <a:lstStyle>
            <a:lvl1pPr>
              <a:defRPr/>
            </a:lvl1pPr>
          </a:lstStyle>
          <a:p>
            <a:fld id="{8F694A6A-9D2A-FE47-8009-BC0A6D00E65F}" type="slidenum">
              <a:rPr lang="en-US" altLang="en-US"/>
              <a:pPr/>
              <a:t>‹#›</a:t>
            </a:fld>
            <a:endParaRPr lang="en-US" altLang="en-US"/>
          </a:p>
        </p:txBody>
      </p:sp>
    </p:spTree>
    <p:extLst>
      <p:ext uri="{BB962C8B-B14F-4D97-AF65-F5344CB8AC3E}">
        <p14:creationId xmlns:p14="http://schemas.microsoft.com/office/powerpoint/2010/main" val="2887020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609600" y="152400"/>
            <a:ext cx="8077200" cy="1143000"/>
          </a:xfrm>
          <a:prstGeom prst="roundRect">
            <a:avLst/>
          </a:prstGeom>
        </p:spPr>
        <p:txBody>
          <a:bodyPr/>
          <a:lstStyle>
            <a:lvl1pPr>
              <a:defRPr>
                <a:solidFill>
                  <a:schemeClr val="tx1"/>
                </a:solidFill>
              </a:defRPr>
            </a:lvl1pPr>
          </a:lstStyle>
          <a:p>
            <a:r>
              <a:rPr lang="en-US"/>
              <a:t>Click to edit Master title style</a:t>
            </a:r>
            <a:endParaRPr lang="en-US" dirty="0"/>
          </a:p>
        </p:txBody>
      </p:sp>
      <p:sp>
        <p:nvSpPr>
          <p:cNvPr id="5" name="Rectangle 5">
            <a:extLst>
              <a:ext uri="{FF2B5EF4-FFF2-40B4-BE49-F238E27FC236}">
                <a16:creationId xmlns:a16="http://schemas.microsoft.com/office/drawing/2014/main" id="{E28EFB5C-6DA9-FC45-A4A6-34C2F01D8DF2}"/>
              </a:ext>
            </a:extLst>
          </p:cNvPr>
          <p:cNvSpPr>
            <a:spLocks noGrp="1" noChangeArrowheads="1"/>
          </p:cNvSpPr>
          <p:nvPr>
            <p:ph type="ftr" sz="quarter" idx="10"/>
          </p:nvPr>
        </p:nvSpPr>
        <p:spPr>
          <a:ln/>
        </p:spPr>
        <p:txBody>
          <a:bodyPr/>
          <a:lstStyle>
            <a:lvl1pPr>
              <a:defRPr/>
            </a:lvl1pPr>
          </a:lstStyle>
          <a:p>
            <a:pPr>
              <a:defRPr/>
            </a:pPr>
            <a:r>
              <a:rPr lang="en-US"/>
              <a:t>An Introduction to Programming with C++, Seventh Edition</a:t>
            </a:r>
          </a:p>
        </p:txBody>
      </p:sp>
      <p:sp>
        <p:nvSpPr>
          <p:cNvPr id="6" name="Rectangle 6">
            <a:extLst>
              <a:ext uri="{FF2B5EF4-FFF2-40B4-BE49-F238E27FC236}">
                <a16:creationId xmlns:a16="http://schemas.microsoft.com/office/drawing/2014/main" id="{3BF9D14B-76C7-CF41-A060-C7C7CBC29679}"/>
              </a:ext>
            </a:extLst>
          </p:cNvPr>
          <p:cNvSpPr>
            <a:spLocks noGrp="1" noChangeArrowheads="1"/>
          </p:cNvSpPr>
          <p:nvPr>
            <p:ph type="sldNum" sz="quarter" idx="11"/>
          </p:nvPr>
        </p:nvSpPr>
        <p:spPr>
          <a:ln/>
        </p:spPr>
        <p:txBody>
          <a:bodyPr/>
          <a:lstStyle>
            <a:lvl1pPr>
              <a:defRPr/>
            </a:lvl1pPr>
          </a:lstStyle>
          <a:p>
            <a:fld id="{DA8E6A1D-0B80-644B-AD8B-5FFC76060965}" type="slidenum">
              <a:rPr lang="en-US" altLang="en-US"/>
              <a:pPr/>
              <a:t>‹#›</a:t>
            </a:fld>
            <a:endParaRPr lang="en-US" altLang="en-US"/>
          </a:p>
        </p:txBody>
      </p:sp>
    </p:spTree>
    <p:extLst>
      <p:ext uri="{BB962C8B-B14F-4D97-AF65-F5344CB8AC3E}">
        <p14:creationId xmlns:p14="http://schemas.microsoft.com/office/powerpoint/2010/main" val="488741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31829A5A-C76A-6349-84F2-738ED0F93F81}"/>
              </a:ext>
            </a:extLst>
          </p:cNvPr>
          <p:cNvSpPr>
            <a:spLocks noGrp="1" noChangeArrowheads="1"/>
          </p:cNvSpPr>
          <p:nvPr>
            <p:ph type="ftr" sz="quarter" idx="10"/>
          </p:nvPr>
        </p:nvSpPr>
        <p:spPr>
          <a:ln/>
        </p:spPr>
        <p:txBody>
          <a:bodyPr/>
          <a:lstStyle>
            <a:lvl1pPr>
              <a:defRPr/>
            </a:lvl1pPr>
          </a:lstStyle>
          <a:p>
            <a:pPr>
              <a:defRPr/>
            </a:pPr>
            <a:r>
              <a:rPr lang="en-US"/>
              <a:t>An Introduction to Programming with C++, Seventh Edition</a:t>
            </a:r>
          </a:p>
        </p:txBody>
      </p:sp>
      <p:sp>
        <p:nvSpPr>
          <p:cNvPr id="8" name="Rectangle 6">
            <a:extLst>
              <a:ext uri="{FF2B5EF4-FFF2-40B4-BE49-F238E27FC236}">
                <a16:creationId xmlns:a16="http://schemas.microsoft.com/office/drawing/2014/main" id="{82DF8E5D-650A-F84E-9359-10270DF0DCFC}"/>
              </a:ext>
            </a:extLst>
          </p:cNvPr>
          <p:cNvSpPr>
            <a:spLocks noGrp="1" noChangeArrowheads="1"/>
          </p:cNvSpPr>
          <p:nvPr>
            <p:ph type="sldNum" sz="quarter" idx="11"/>
          </p:nvPr>
        </p:nvSpPr>
        <p:spPr>
          <a:ln/>
        </p:spPr>
        <p:txBody>
          <a:bodyPr/>
          <a:lstStyle>
            <a:lvl1pPr>
              <a:defRPr/>
            </a:lvl1pPr>
          </a:lstStyle>
          <a:p>
            <a:fld id="{98220110-CC4F-8C4F-94EC-B0E25AC95272}" type="slidenum">
              <a:rPr lang="en-US" altLang="en-US"/>
              <a:pPr/>
              <a:t>‹#›</a:t>
            </a:fld>
            <a:endParaRPr lang="en-US" altLang="en-US"/>
          </a:p>
        </p:txBody>
      </p:sp>
    </p:spTree>
    <p:extLst>
      <p:ext uri="{BB962C8B-B14F-4D97-AF65-F5344CB8AC3E}">
        <p14:creationId xmlns:p14="http://schemas.microsoft.com/office/powerpoint/2010/main" val="105170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F8CA00CE-CA5C-594F-B8D8-5031A29707BE}"/>
              </a:ext>
            </a:extLst>
          </p:cNvPr>
          <p:cNvSpPr>
            <a:spLocks noGrp="1" noChangeArrowheads="1"/>
          </p:cNvSpPr>
          <p:nvPr>
            <p:ph type="ftr" sz="quarter" idx="10"/>
          </p:nvPr>
        </p:nvSpPr>
        <p:spPr>
          <a:ln/>
        </p:spPr>
        <p:txBody>
          <a:bodyPr/>
          <a:lstStyle>
            <a:lvl1pPr>
              <a:defRPr/>
            </a:lvl1pPr>
          </a:lstStyle>
          <a:p>
            <a:pPr>
              <a:defRPr/>
            </a:pPr>
            <a:r>
              <a:rPr lang="en-US"/>
              <a:t>An Introduction to Programming with C++, Seventh Edition</a:t>
            </a:r>
          </a:p>
        </p:txBody>
      </p:sp>
      <p:sp>
        <p:nvSpPr>
          <p:cNvPr id="3" name="Rectangle 6">
            <a:extLst>
              <a:ext uri="{FF2B5EF4-FFF2-40B4-BE49-F238E27FC236}">
                <a16:creationId xmlns:a16="http://schemas.microsoft.com/office/drawing/2014/main" id="{A690ACE3-A52C-8D42-B525-473BCD4B33A0}"/>
              </a:ext>
            </a:extLst>
          </p:cNvPr>
          <p:cNvSpPr>
            <a:spLocks noGrp="1" noChangeArrowheads="1"/>
          </p:cNvSpPr>
          <p:nvPr>
            <p:ph type="sldNum" sz="quarter" idx="11"/>
          </p:nvPr>
        </p:nvSpPr>
        <p:spPr>
          <a:ln/>
        </p:spPr>
        <p:txBody>
          <a:bodyPr/>
          <a:lstStyle>
            <a:lvl1pPr>
              <a:defRPr/>
            </a:lvl1pPr>
          </a:lstStyle>
          <a:p>
            <a:fld id="{7C80AE58-B47A-4345-AC8E-351C22B279DD}" type="slidenum">
              <a:rPr lang="en-US" altLang="en-US"/>
              <a:pPr/>
              <a:t>‹#›</a:t>
            </a:fld>
            <a:endParaRPr lang="en-US" altLang="en-US"/>
          </a:p>
        </p:txBody>
      </p:sp>
    </p:spTree>
    <p:extLst>
      <p:ext uri="{BB962C8B-B14F-4D97-AF65-F5344CB8AC3E}">
        <p14:creationId xmlns:p14="http://schemas.microsoft.com/office/powerpoint/2010/main" val="753079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C8EEF442-B157-DE4E-A1E8-FF853A5D31E3}"/>
              </a:ext>
            </a:extLst>
          </p:cNvPr>
          <p:cNvSpPr>
            <a:spLocks noGrp="1" noChangeArrowheads="1"/>
          </p:cNvSpPr>
          <p:nvPr>
            <p:ph type="ftr" sz="quarter" idx="10"/>
          </p:nvPr>
        </p:nvSpPr>
        <p:spPr>
          <a:ln/>
        </p:spPr>
        <p:txBody>
          <a:bodyPr/>
          <a:lstStyle>
            <a:lvl1pPr>
              <a:defRPr/>
            </a:lvl1pPr>
          </a:lstStyle>
          <a:p>
            <a:pPr>
              <a:defRPr/>
            </a:pPr>
            <a:r>
              <a:rPr lang="en-US"/>
              <a:t>An Introduction to Programming with C++, Seventh Edition</a:t>
            </a:r>
          </a:p>
        </p:txBody>
      </p:sp>
      <p:sp>
        <p:nvSpPr>
          <p:cNvPr id="3" name="Rectangle 6">
            <a:extLst>
              <a:ext uri="{FF2B5EF4-FFF2-40B4-BE49-F238E27FC236}">
                <a16:creationId xmlns:a16="http://schemas.microsoft.com/office/drawing/2014/main" id="{71D58CF4-1CF4-A745-A72F-57FC84519B5B}"/>
              </a:ext>
            </a:extLst>
          </p:cNvPr>
          <p:cNvSpPr>
            <a:spLocks noGrp="1" noChangeArrowheads="1"/>
          </p:cNvSpPr>
          <p:nvPr>
            <p:ph type="sldNum" sz="quarter" idx="11"/>
          </p:nvPr>
        </p:nvSpPr>
        <p:spPr>
          <a:ln/>
        </p:spPr>
        <p:txBody>
          <a:bodyPr/>
          <a:lstStyle>
            <a:lvl1pPr>
              <a:defRPr/>
            </a:lvl1pPr>
          </a:lstStyle>
          <a:p>
            <a:fld id="{033203A6-FB50-8445-ACC9-74E7C0432FFE}" type="slidenum">
              <a:rPr lang="en-US" altLang="en-US"/>
              <a:pPr/>
              <a:t>‹#›</a:t>
            </a:fld>
            <a:endParaRPr lang="en-US" altLang="en-US"/>
          </a:p>
        </p:txBody>
      </p:sp>
    </p:spTree>
    <p:extLst>
      <p:ext uri="{BB962C8B-B14F-4D97-AF65-F5344CB8AC3E}">
        <p14:creationId xmlns:p14="http://schemas.microsoft.com/office/powerpoint/2010/main" val="759721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47800"/>
            <a:ext cx="5111750" cy="4678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D38A3863-DFE6-5340-9674-FA1CA79E64CC}"/>
              </a:ext>
            </a:extLst>
          </p:cNvPr>
          <p:cNvSpPr>
            <a:spLocks noGrp="1" noChangeArrowheads="1"/>
          </p:cNvSpPr>
          <p:nvPr>
            <p:ph type="ftr" sz="quarter" idx="10"/>
          </p:nvPr>
        </p:nvSpPr>
        <p:spPr>
          <a:ln/>
        </p:spPr>
        <p:txBody>
          <a:bodyPr/>
          <a:lstStyle>
            <a:lvl1pPr>
              <a:defRPr/>
            </a:lvl1pPr>
          </a:lstStyle>
          <a:p>
            <a:pPr>
              <a:defRPr/>
            </a:pPr>
            <a:r>
              <a:rPr lang="en-US"/>
              <a:t>An Introduction to Programming with C++, Seventh Edition</a:t>
            </a:r>
          </a:p>
        </p:txBody>
      </p:sp>
      <p:sp>
        <p:nvSpPr>
          <p:cNvPr id="6" name="Rectangle 6">
            <a:extLst>
              <a:ext uri="{FF2B5EF4-FFF2-40B4-BE49-F238E27FC236}">
                <a16:creationId xmlns:a16="http://schemas.microsoft.com/office/drawing/2014/main" id="{9B85AF20-0C93-6245-82CB-984848E5E87B}"/>
              </a:ext>
            </a:extLst>
          </p:cNvPr>
          <p:cNvSpPr>
            <a:spLocks noGrp="1" noChangeArrowheads="1"/>
          </p:cNvSpPr>
          <p:nvPr>
            <p:ph type="sldNum" sz="quarter" idx="11"/>
          </p:nvPr>
        </p:nvSpPr>
        <p:spPr>
          <a:ln/>
        </p:spPr>
        <p:txBody>
          <a:bodyPr/>
          <a:lstStyle>
            <a:lvl1pPr>
              <a:defRPr/>
            </a:lvl1pPr>
          </a:lstStyle>
          <a:p>
            <a:fld id="{8B558DA0-AE93-D441-A254-051F5645ADDA}" type="slidenum">
              <a:rPr lang="en-US" altLang="en-US"/>
              <a:pPr/>
              <a:t>‹#›</a:t>
            </a:fld>
            <a:endParaRPr lang="en-US" altLang="en-US"/>
          </a:p>
        </p:txBody>
      </p:sp>
    </p:spTree>
    <p:extLst>
      <p:ext uri="{BB962C8B-B14F-4D97-AF65-F5344CB8AC3E}">
        <p14:creationId xmlns:p14="http://schemas.microsoft.com/office/powerpoint/2010/main" val="325118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ound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02ED309C-3050-B945-883E-7EEDF6FA69C2}"/>
              </a:ext>
            </a:extLst>
          </p:cNvPr>
          <p:cNvSpPr>
            <a:spLocks noGrp="1" noChangeArrowheads="1"/>
          </p:cNvSpPr>
          <p:nvPr>
            <p:ph type="ftr" sz="quarter" idx="10"/>
          </p:nvPr>
        </p:nvSpPr>
        <p:spPr>
          <a:ln/>
        </p:spPr>
        <p:txBody>
          <a:bodyPr/>
          <a:lstStyle>
            <a:lvl1pPr>
              <a:defRPr/>
            </a:lvl1pPr>
          </a:lstStyle>
          <a:p>
            <a:pPr>
              <a:defRPr/>
            </a:pPr>
            <a:r>
              <a:rPr lang="en-US"/>
              <a:t>An Introduction to Programming with C++, Seventh Edition</a:t>
            </a:r>
          </a:p>
        </p:txBody>
      </p:sp>
      <p:sp>
        <p:nvSpPr>
          <p:cNvPr id="6" name="Rectangle 6">
            <a:extLst>
              <a:ext uri="{FF2B5EF4-FFF2-40B4-BE49-F238E27FC236}">
                <a16:creationId xmlns:a16="http://schemas.microsoft.com/office/drawing/2014/main" id="{9FDCCBA7-631F-C54B-B463-6CD666FE65EB}"/>
              </a:ext>
            </a:extLst>
          </p:cNvPr>
          <p:cNvSpPr>
            <a:spLocks noGrp="1" noChangeArrowheads="1"/>
          </p:cNvSpPr>
          <p:nvPr>
            <p:ph type="sldNum" sz="quarter" idx="11"/>
          </p:nvPr>
        </p:nvSpPr>
        <p:spPr>
          <a:ln/>
        </p:spPr>
        <p:txBody>
          <a:bodyPr/>
          <a:lstStyle>
            <a:lvl1pPr>
              <a:defRPr/>
            </a:lvl1pPr>
          </a:lstStyle>
          <a:p>
            <a:fld id="{725AB9F2-7DA1-E444-8D1C-46E8693EBEB2}" type="slidenum">
              <a:rPr lang="en-US" altLang="en-US"/>
              <a:pPr/>
              <a:t>‹#›</a:t>
            </a:fld>
            <a:endParaRPr lang="en-US" altLang="en-US"/>
          </a:p>
        </p:txBody>
      </p:sp>
    </p:spTree>
    <p:extLst>
      <p:ext uri="{BB962C8B-B14F-4D97-AF65-F5344CB8AC3E}">
        <p14:creationId xmlns:p14="http://schemas.microsoft.com/office/powerpoint/2010/main" val="311022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6">
            <a:extLst>
              <a:ext uri="{FF2B5EF4-FFF2-40B4-BE49-F238E27FC236}">
                <a16:creationId xmlns:a16="http://schemas.microsoft.com/office/drawing/2014/main" id="{2602B728-BCA8-8F42-8893-CA06F6785CC9}"/>
              </a:ext>
            </a:extLst>
          </p:cNvPr>
          <p:cNvPicPr>
            <a:picLocks noChangeAspect="1" noChangeArrowheads="1"/>
          </p:cNvPicPr>
          <p:nvPr/>
        </p:nvPicPr>
        <p:blipFill>
          <a:blip r:embed="rId13">
            <a:lum bright="70000" contrast="-70000"/>
            <a:extLst>
              <a:ext uri="{28A0092B-C50C-407E-A947-70E740481C1C}">
                <a14:useLocalDpi xmlns:a14="http://schemas.microsoft.com/office/drawing/2010/main" val="0"/>
              </a:ext>
            </a:extLst>
          </a:blip>
          <a:srcRect/>
          <a:stretch>
            <a:fillRect/>
          </a:stretch>
        </p:blipFill>
        <p:spPr bwMode="auto">
          <a:xfrm>
            <a:off x="0" y="0"/>
            <a:ext cx="9144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8EB87E7D-DE10-F140-9243-230FE7CF2A3D}"/>
              </a:ext>
            </a:extLst>
          </p:cNvPr>
          <p:cNvSpPr>
            <a:spLocks noGrp="1" noChangeArrowheads="1"/>
          </p:cNvSpPr>
          <p:nvPr>
            <p:ph type="body" idx="1"/>
          </p:nvPr>
        </p:nvSpPr>
        <p:spPr bwMode="auto">
          <a:xfrm>
            <a:off x="533400" y="1524000"/>
            <a:ext cx="8077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1029" name="Rectangle 5">
            <a:extLst>
              <a:ext uri="{FF2B5EF4-FFF2-40B4-BE49-F238E27FC236}">
                <a16:creationId xmlns:a16="http://schemas.microsoft.com/office/drawing/2014/main" id="{FBEFC7A7-7FB6-8541-9FD5-7B1296C70FE9}"/>
              </a:ext>
            </a:extLst>
          </p:cNvPr>
          <p:cNvSpPr>
            <a:spLocks noGrp="1" noChangeArrowheads="1"/>
          </p:cNvSpPr>
          <p:nvPr>
            <p:ph type="ftr" sz="quarter" idx="3"/>
          </p:nvPr>
        </p:nvSpPr>
        <p:spPr bwMode="auto">
          <a:xfrm>
            <a:off x="533400" y="6324600"/>
            <a:ext cx="5867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chemeClr val="tx1"/>
                </a:solidFill>
                <a:latin typeface="Arial" charset="0"/>
                <a:ea typeface="ＭＳ Ｐゴシック" charset="-128"/>
              </a:defRPr>
            </a:lvl1pPr>
          </a:lstStyle>
          <a:p>
            <a:pPr>
              <a:defRPr/>
            </a:pPr>
            <a:r>
              <a:rPr lang="en-US"/>
              <a:t>An Introduction to Programming with C++, Seventh Edition</a:t>
            </a:r>
          </a:p>
        </p:txBody>
      </p:sp>
      <p:sp>
        <p:nvSpPr>
          <p:cNvPr id="1030" name="Rectangle 6">
            <a:extLst>
              <a:ext uri="{FF2B5EF4-FFF2-40B4-BE49-F238E27FC236}">
                <a16:creationId xmlns:a16="http://schemas.microsoft.com/office/drawing/2014/main" id="{DFFCF5CF-7E8F-F245-9A3C-C46441F3C51C}"/>
              </a:ext>
            </a:extLst>
          </p:cNvPr>
          <p:cNvSpPr>
            <a:spLocks noGrp="1" noChangeArrowheads="1"/>
          </p:cNvSpPr>
          <p:nvPr>
            <p:ph type="sldNum" sz="quarter" idx="4"/>
          </p:nvPr>
        </p:nvSpPr>
        <p:spPr bwMode="auto">
          <a:xfrm>
            <a:off x="6553200" y="6324600"/>
            <a:ext cx="2057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latin typeface="Arial" panose="020B0604020202020204" pitchFamily="34" charset="0"/>
              </a:defRPr>
            </a:lvl1pPr>
          </a:lstStyle>
          <a:p>
            <a:fld id="{0D3E47EF-F911-E54C-AEC4-BBD6F54B442C}" type="slidenum">
              <a:rPr lang="en-US" altLang="en-US"/>
              <a:pPr/>
              <a:t>‹#›</a:t>
            </a:fld>
            <a:endParaRPr lang="en-US" altLang="en-US"/>
          </a:p>
        </p:txBody>
      </p:sp>
      <p:sp>
        <p:nvSpPr>
          <p:cNvPr id="2" name="Title Placeholder 7">
            <a:extLst>
              <a:ext uri="{FF2B5EF4-FFF2-40B4-BE49-F238E27FC236}">
                <a16:creationId xmlns:a16="http://schemas.microsoft.com/office/drawing/2014/main" id="{18E7D2C5-210C-8746-8C96-07A8FC25343F}"/>
              </a:ext>
            </a:extLst>
          </p:cNvPr>
          <p:cNvSpPr>
            <a:spLocks noGrp="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4017" r:id="rId1"/>
    <p:sldLayoutId id="2147484008" r:id="rId2"/>
    <p:sldLayoutId id="214748401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hf hdr="0" dt="0"/>
  <p:txStyles>
    <p:titleStyle>
      <a:lvl1pPr algn="ctr" rtl="0" eaLnBrk="0" fontAlgn="base" hangingPunct="0">
        <a:spcBef>
          <a:spcPct val="0"/>
        </a:spcBef>
        <a:spcAft>
          <a:spcPct val="0"/>
        </a:spcAft>
        <a:defRPr sz="3600">
          <a:solidFill>
            <a:schemeClr val="tx1"/>
          </a:solidFill>
          <a:latin typeface="+mj-lt"/>
          <a:ea typeface="ＭＳ Ｐゴシック" charset="-128"/>
          <a:cs typeface="ＭＳ Ｐゴシック" charset="-128"/>
        </a:defRPr>
      </a:lvl1pPr>
      <a:lvl2pPr algn="ctr" rtl="0" eaLnBrk="0" fontAlgn="base" hangingPunct="0">
        <a:spcBef>
          <a:spcPct val="0"/>
        </a:spcBef>
        <a:spcAft>
          <a:spcPct val="0"/>
        </a:spcAft>
        <a:defRPr sz="3600">
          <a:solidFill>
            <a:schemeClr val="tx1"/>
          </a:solidFill>
          <a:latin typeface="Trebuchet MS" pitchFamily="34" charset="0"/>
          <a:ea typeface="ＭＳ Ｐゴシック" charset="-128"/>
          <a:cs typeface="ＭＳ Ｐゴシック" charset="-128"/>
        </a:defRPr>
      </a:lvl2pPr>
      <a:lvl3pPr algn="ctr" rtl="0" eaLnBrk="0" fontAlgn="base" hangingPunct="0">
        <a:spcBef>
          <a:spcPct val="0"/>
        </a:spcBef>
        <a:spcAft>
          <a:spcPct val="0"/>
        </a:spcAft>
        <a:defRPr sz="3600">
          <a:solidFill>
            <a:schemeClr val="tx1"/>
          </a:solidFill>
          <a:latin typeface="Trebuchet MS" pitchFamily="34" charset="0"/>
          <a:ea typeface="ＭＳ Ｐゴシック" charset="-128"/>
          <a:cs typeface="ＭＳ Ｐゴシック" charset="-128"/>
        </a:defRPr>
      </a:lvl3pPr>
      <a:lvl4pPr algn="ctr" rtl="0" eaLnBrk="0" fontAlgn="base" hangingPunct="0">
        <a:spcBef>
          <a:spcPct val="0"/>
        </a:spcBef>
        <a:spcAft>
          <a:spcPct val="0"/>
        </a:spcAft>
        <a:defRPr sz="3600">
          <a:solidFill>
            <a:schemeClr val="tx1"/>
          </a:solidFill>
          <a:latin typeface="Trebuchet MS" pitchFamily="34" charset="0"/>
          <a:ea typeface="ＭＳ Ｐゴシック" charset="-128"/>
          <a:cs typeface="ＭＳ Ｐゴシック" charset="-128"/>
        </a:defRPr>
      </a:lvl4pPr>
      <a:lvl5pPr algn="ctr" rtl="0" eaLnBrk="0" fontAlgn="base" hangingPunct="0">
        <a:spcBef>
          <a:spcPct val="0"/>
        </a:spcBef>
        <a:spcAft>
          <a:spcPct val="0"/>
        </a:spcAft>
        <a:defRPr sz="3600">
          <a:solidFill>
            <a:schemeClr val="tx1"/>
          </a:solidFill>
          <a:latin typeface="Trebuchet MS" pitchFamily="34" charset="0"/>
          <a:ea typeface="ＭＳ Ｐゴシック" charset="-128"/>
          <a:cs typeface="ＭＳ Ｐゴシック" charset="-128"/>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rgbClr val="222222"/>
          </a:solidFill>
          <a:latin typeface="+mn-lt"/>
          <a:ea typeface="ＭＳ Ｐゴシック" charset="-128"/>
        </a:defRPr>
      </a:lvl2pPr>
      <a:lvl3pPr marL="1143000" indent="-228600" algn="l" rtl="0" eaLnBrk="0" fontAlgn="base" hangingPunct="0">
        <a:spcBef>
          <a:spcPct val="20000"/>
        </a:spcBef>
        <a:spcAft>
          <a:spcPct val="0"/>
        </a:spcAft>
        <a:buChar char="•"/>
        <a:defRPr sz="2200">
          <a:solidFill>
            <a:srgbClr val="222222"/>
          </a:solidFill>
          <a:latin typeface="+mn-lt"/>
          <a:ea typeface="ＭＳ Ｐゴシック" charset="-128"/>
        </a:defRPr>
      </a:lvl3pPr>
      <a:lvl4pPr marL="1600200" indent="-228600" algn="l" rtl="0" eaLnBrk="0" fontAlgn="base" hangingPunct="0">
        <a:spcBef>
          <a:spcPct val="20000"/>
        </a:spcBef>
        <a:spcAft>
          <a:spcPct val="0"/>
        </a:spcAft>
        <a:buChar char="–"/>
        <a:defRPr sz="2200">
          <a:solidFill>
            <a:srgbClr val="222222"/>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204_689A8B5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FE_0.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4F89C3-3466-DD4F-9069-F57A3D7F901D}"/>
              </a:ext>
            </a:extLst>
          </p:cNvPr>
          <p:cNvSpPr>
            <a:spLocks noGrp="1"/>
          </p:cNvSpPr>
          <p:nvPr>
            <p:ph idx="1"/>
          </p:nvPr>
        </p:nvSpPr>
        <p:spPr/>
        <p:txBody>
          <a:bodyPr/>
          <a:lstStyle/>
          <a:p>
            <a:pPr>
              <a:defRPr/>
            </a:pPr>
            <a:r>
              <a:rPr lang="en-US" dirty="0"/>
              <a:t>Write </a:t>
            </a:r>
            <a:r>
              <a:rPr lang="en-US" b="1" dirty="0"/>
              <a:t>pseudocode</a:t>
            </a:r>
            <a:r>
              <a:rPr lang="en-US" dirty="0"/>
              <a:t> for an algorithm that will get a string of digits as input, and then output a new string which "describes" the previous one using only digits. </a:t>
            </a:r>
          </a:p>
          <a:p>
            <a:pPr marL="800100" lvl="2" indent="0">
              <a:buFontTx/>
              <a:buNone/>
              <a:defRPr/>
            </a:pPr>
            <a:r>
              <a:rPr lang="en-US" dirty="0"/>
              <a:t>Ex. - if the initial string is "22111344", the descriptive string result would be "22311324". This is shorthand for "two 2s, three 1s, one 3, and two 4s". </a:t>
            </a:r>
          </a:p>
          <a:p>
            <a:pPr marL="0" indent="0">
              <a:buFontTx/>
              <a:buNone/>
              <a:defRPr/>
            </a:pPr>
            <a:endParaRPr lang="en-US" dirty="0"/>
          </a:p>
        </p:txBody>
      </p:sp>
      <p:sp>
        <p:nvSpPr>
          <p:cNvPr id="7171" name="Title 2">
            <a:extLst>
              <a:ext uri="{FF2B5EF4-FFF2-40B4-BE49-F238E27FC236}">
                <a16:creationId xmlns:a16="http://schemas.microsoft.com/office/drawing/2014/main" id="{0B09A5A3-1ECD-8C45-9CDE-055C209A1D98}"/>
              </a:ext>
            </a:extLst>
          </p:cNvPr>
          <p:cNvSpPr>
            <a:spLocks noGrp="1"/>
          </p:cNvSpPr>
          <p:nvPr>
            <p:ph type="title"/>
          </p:nvPr>
        </p:nvSpPr>
        <p:spPr/>
        <p:txBody>
          <a:bodyPr/>
          <a:lstStyle/>
          <a:p>
            <a:r>
              <a:rPr lang="en-US" altLang="en-US">
                <a:ea typeface="ＭＳ Ｐゴシック" panose="020B0600070205080204" pitchFamily="34" charset="-128"/>
              </a:rPr>
              <a:t>Pseudocode – PA - Problem 1</a:t>
            </a:r>
          </a:p>
        </p:txBody>
      </p:sp>
      <p:sp>
        <p:nvSpPr>
          <p:cNvPr id="7172" name="Slide Number Placeholder 4">
            <a:extLst>
              <a:ext uri="{FF2B5EF4-FFF2-40B4-BE49-F238E27FC236}">
                <a16:creationId xmlns:a16="http://schemas.microsoft.com/office/drawing/2014/main" id="{3BF876BF-4C56-B446-9ED6-4ABE1692FD3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Calibri" panose="020F0502020204030204" pitchFamily="34" charset="0"/>
                <a:ea typeface="ＭＳ Ｐゴシック" panose="020B0600070205080204" pitchFamily="34" charset="-128"/>
              </a:defRPr>
            </a:lvl1pPr>
            <a:lvl2pPr marL="742950" indent="-285750">
              <a:spcBef>
                <a:spcPct val="20000"/>
              </a:spcBef>
              <a:buChar char="–"/>
              <a:defRPr sz="2400">
                <a:solidFill>
                  <a:srgbClr val="222222"/>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83302BCE-964D-3A42-B26D-BA8357285342}" type="slidenum">
              <a:rPr lang="en-US" altLang="en-US" sz="1400">
                <a:solidFill>
                  <a:schemeClr val="tx1"/>
                </a:solidFill>
                <a:latin typeface="Arial" panose="020B0604020202020204" pitchFamily="34" charset="0"/>
              </a:rPr>
              <a:pPr>
                <a:spcBef>
                  <a:spcPct val="0"/>
                </a:spcBef>
                <a:buFontTx/>
                <a:buNone/>
              </a:pPr>
              <a:t>1</a:t>
            </a:fld>
            <a:endParaRPr lang="en-US" altLang="en-US" sz="1400">
              <a:solidFill>
                <a:schemeClr val="tx1"/>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2">
            <a:extLst>
              <a:ext uri="{FF2B5EF4-FFF2-40B4-BE49-F238E27FC236}">
                <a16:creationId xmlns:a16="http://schemas.microsoft.com/office/drawing/2014/main" id="{F86208B0-9F13-624F-B63B-BC3A282922E4}"/>
              </a:ext>
            </a:extLst>
          </p:cNvPr>
          <p:cNvSpPr>
            <a:spLocks noGrp="1"/>
          </p:cNvSpPr>
          <p:nvPr>
            <p:ph type="title"/>
          </p:nvPr>
        </p:nvSpPr>
        <p:spPr/>
        <p:txBody>
          <a:bodyPr/>
          <a:lstStyle/>
          <a:p>
            <a:r>
              <a:rPr lang="en-US" altLang="en-US" dirty="0">
                <a:ea typeface="ＭＳ Ｐゴシック"/>
              </a:rPr>
              <a:t>Pseudocode – PA - Problem 1Joke</a:t>
            </a:r>
            <a:endParaRPr lang="en-US" altLang="en-US" dirty="0">
              <a:ea typeface="ＭＳ Ｐゴシック" panose="020B0600070205080204" pitchFamily="34" charset="-128"/>
            </a:endParaRPr>
          </a:p>
        </p:txBody>
      </p:sp>
      <p:sp>
        <p:nvSpPr>
          <p:cNvPr id="6147" name="Slide Number Placeholder 4">
            <a:extLst>
              <a:ext uri="{FF2B5EF4-FFF2-40B4-BE49-F238E27FC236}">
                <a16:creationId xmlns:a16="http://schemas.microsoft.com/office/drawing/2014/main" id="{719E02C6-6DB2-C84B-8C90-2DC2CEE1DAF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Calibri" panose="020F0502020204030204" pitchFamily="34" charset="0"/>
                <a:ea typeface="ＭＳ Ｐゴシック" panose="020B0600070205080204" pitchFamily="34" charset="-128"/>
              </a:defRPr>
            </a:lvl1pPr>
            <a:lvl2pPr marL="742950" indent="-285750">
              <a:spcBef>
                <a:spcPct val="20000"/>
              </a:spcBef>
              <a:buChar char="–"/>
              <a:defRPr sz="2400">
                <a:solidFill>
                  <a:srgbClr val="222222"/>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C362403E-319E-D74F-B21E-3B30B0647749}" type="slidenum">
              <a:rPr lang="en-US" altLang="en-US" sz="1400">
                <a:solidFill>
                  <a:schemeClr val="tx1"/>
                </a:solidFill>
                <a:latin typeface="Arial" panose="020B0604020202020204" pitchFamily="34" charset="0"/>
              </a:rPr>
              <a:pPr>
                <a:spcBef>
                  <a:spcPct val="0"/>
                </a:spcBef>
                <a:buFontTx/>
                <a:buNone/>
              </a:pPr>
              <a:t>2</a:t>
            </a:fld>
            <a:endParaRPr lang="en-US" altLang="en-US" sz="1400">
              <a:solidFill>
                <a:schemeClr val="tx1"/>
              </a:solidFill>
              <a:latin typeface="Arial" panose="020B0604020202020204" pitchFamily="34" charset="0"/>
            </a:endParaRPr>
          </a:p>
        </p:txBody>
      </p:sp>
      <p:sp>
        <p:nvSpPr>
          <p:cNvPr id="2" name="TextBox 1">
            <a:extLst>
              <a:ext uri="{FF2B5EF4-FFF2-40B4-BE49-F238E27FC236}">
                <a16:creationId xmlns:a16="http://schemas.microsoft.com/office/drawing/2014/main" id="{2BB81048-387C-4A5A-85D4-1A67BDED74C8}"/>
              </a:ext>
            </a:extLst>
          </p:cNvPr>
          <p:cNvSpPr txBox="1"/>
          <p:nvPr/>
        </p:nvSpPr>
        <p:spPr>
          <a:xfrm>
            <a:off x="948142" y="1488009"/>
            <a:ext cx="7686358"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222222"/>
                </a:solidFill>
                <a:latin typeface="Calibri"/>
                <a:ea typeface="ＭＳ Ｐゴシック"/>
              </a:rPr>
              <a:t>Set your </a:t>
            </a:r>
            <a:r>
              <a:rPr lang="en-US" sz="2800" dirty="0" err="1">
                <a:solidFill>
                  <a:srgbClr val="222222"/>
                </a:solidFill>
                <a:latin typeface="Calibri"/>
                <a:ea typeface="ＭＳ Ｐゴシック"/>
              </a:rPr>
              <a:t>WiFi</a:t>
            </a:r>
            <a:r>
              <a:rPr lang="en-US" sz="2800" dirty="0">
                <a:solidFill>
                  <a:srgbClr val="222222"/>
                </a:solidFill>
                <a:latin typeface="Calibri"/>
                <a:ea typeface="ＭＳ Ｐゴシック"/>
              </a:rPr>
              <a:t> Password To:</a:t>
            </a:r>
          </a:p>
          <a:p>
            <a:endParaRPr lang="en-US" sz="2800" dirty="0">
              <a:solidFill>
                <a:srgbClr val="222222"/>
              </a:solidFill>
              <a:latin typeface="Calibri"/>
              <a:ea typeface="ＭＳ Ｐゴシック"/>
              <a:cs typeface="Calibri"/>
            </a:endParaRPr>
          </a:p>
          <a:p>
            <a:r>
              <a:rPr lang="en-US" sz="2800" dirty="0">
                <a:solidFill>
                  <a:srgbClr val="222222"/>
                </a:solidFill>
                <a:latin typeface="Calibri"/>
                <a:ea typeface="ＭＳ Ｐゴシック"/>
                <a:cs typeface="Calibri"/>
              </a:rPr>
              <a:t>24446666688888888</a:t>
            </a:r>
          </a:p>
          <a:p>
            <a:endParaRPr lang="en-US" sz="2800" dirty="0">
              <a:solidFill>
                <a:srgbClr val="222222"/>
              </a:solidFill>
              <a:latin typeface="Calibri"/>
              <a:ea typeface="ＭＳ Ｐゴシック"/>
              <a:cs typeface="Calibri"/>
            </a:endParaRPr>
          </a:p>
          <a:p>
            <a:r>
              <a:rPr lang="en-US" sz="2800" dirty="0">
                <a:solidFill>
                  <a:srgbClr val="222222"/>
                </a:solidFill>
                <a:latin typeface="Calibri"/>
                <a:ea typeface="ＭＳ Ｐゴシック"/>
                <a:cs typeface="Calibri"/>
              </a:rPr>
              <a:t>When your friends ask for the password, tell them</a:t>
            </a:r>
          </a:p>
          <a:p>
            <a:r>
              <a:rPr lang="en-US" sz="2800" dirty="0">
                <a:solidFill>
                  <a:srgbClr val="222222"/>
                </a:solidFill>
                <a:latin typeface="Calibri"/>
                <a:ea typeface="ＭＳ Ｐゴシック"/>
                <a:cs typeface="Calibri"/>
              </a:rPr>
              <a:t>it's : 12345678</a:t>
            </a:r>
          </a:p>
          <a:p>
            <a:pPr algn="ctr"/>
            <a:r>
              <a:rPr lang="en-US" sz="9600" dirty="0">
                <a:solidFill>
                  <a:srgbClr val="222222"/>
                </a:solidFill>
                <a:latin typeface="Calibri"/>
                <a:ea typeface="ＭＳ Ｐゴシック"/>
                <a:cs typeface="Calibri"/>
              </a:rPr>
              <a:t>☺</a:t>
            </a:r>
            <a:endParaRPr lang="en-US" sz="2800" dirty="0">
              <a:solidFill>
                <a:srgbClr val="222222"/>
              </a:solidFill>
              <a:latin typeface="Calibri"/>
              <a:ea typeface="ＭＳ Ｐゴシック"/>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5">
            <a:extLst>
              <a:ext uri="{FF2B5EF4-FFF2-40B4-BE49-F238E27FC236}">
                <a16:creationId xmlns:a16="http://schemas.microsoft.com/office/drawing/2014/main" id="{AB6BACA3-392F-EE4E-951C-8ABF0B14C124}"/>
              </a:ext>
            </a:extLst>
          </p:cNvPr>
          <p:cNvSpPr>
            <a:spLocks noGrp="1"/>
          </p:cNvSpPr>
          <p:nvPr>
            <p:ph idx="1"/>
          </p:nvPr>
        </p:nvSpPr>
        <p:spPr>
          <a:xfrm>
            <a:off x="533400" y="1371600"/>
            <a:ext cx="7904019" cy="4398818"/>
          </a:xfrm>
        </p:spPr>
        <p:txBody>
          <a:bodyPr/>
          <a:lstStyle/>
          <a:p>
            <a:pPr eaLnBrk="1" hangingPunct="1">
              <a:buFont typeface="Calibri"/>
              <a:buChar char="-"/>
            </a:pPr>
            <a:r>
              <a:rPr lang="en-US" altLang="en-US" sz="2400" dirty="0">
                <a:ea typeface="ＭＳ Ｐゴシック"/>
              </a:rPr>
              <a:t>Welcome to Pixel Playground! It's a vibrant arcade where we celebrate the joy of video games. To ensure we're fully stocked for endless entertainment, we need to track the various games played and the time spent on each.</a:t>
            </a:r>
            <a:endParaRPr lang="en-US"/>
          </a:p>
          <a:p>
            <a:pPr eaLnBrk="1" hangingPunct="1">
              <a:buFont typeface="Calibri"/>
              <a:buChar char="-"/>
            </a:pPr>
            <a:r>
              <a:rPr lang="en-US" altLang="en-US" sz="2400" dirty="0">
                <a:ea typeface="ＭＳ Ｐゴシック"/>
              </a:rPr>
              <a:t>Create a flow chart and IPO to record the games played by a customer and output the total playtime and number of games:</a:t>
            </a:r>
            <a:endParaRPr lang="en-US" altLang="en-US" sz="2400" dirty="0">
              <a:cs typeface="Calibri"/>
            </a:endParaRPr>
          </a:p>
          <a:p>
            <a:pPr marL="0" indent="0">
              <a:buNone/>
            </a:pPr>
            <a:r>
              <a:rPr lang="en-US" altLang="en-US" sz="2400" dirty="0">
                <a:ea typeface="ＭＳ Ｐゴシック"/>
              </a:rPr>
              <a:t>         - Gamers can select the titles they've played (Pac-Man, Dig Dug, Galaga, Rally-X).</a:t>
            </a:r>
            <a:endParaRPr lang="en-US" dirty="0"/>
          </a:p>
          <a:p>
            <a:pPr marL="0" indent="0">
              <a:buNone/>
            </a:pPr>
            <a:r>
              <a:rPr lang="en-US" altLang="en-US" sz="2400" dirty="0">
                <a:ea typeface="ＭＳ Ｐゴシック"/>
              </a:rPr>
              <a:t>  - Record the duration each gamer spends on each game.</a:t>
            </a:r>
            <a:endParaRPr lang="en-US" dirty="0"/>
          </a:p>
          <a:p>
            <a:pPr marL="0" indent="0" eaLnBrk="1" hangingPunct="1">
              <a:buNone/>
            </a:pPr>
            <a:r>
              <a:rPr lang="en-US" altLang="en-US" sz="2400" dirty="0">
                <a:ea typeface="ＭＳ Ｐゴシック"/>
              </a:rPr>
              <a:t>  - Sum the total playtime across all games.</a:t>
            </a:r>
          </a:p>
          <a:p>
            <a:pPr marL="0" indent="0">
              <a:buNone/>
            </a:pPr>
            <a:r>
              <a:rPr lang="en-US" altLang="en-US" sz="2400" dirty="0">
                <a:ea typeface="ＭＳ Ｐゴシック"/>
              </a:rPr>
              <a:t>  - Display the sum of all games and each games playtime</a:t>
            </a:r>
            <a:endParaRPr lang="en-US" altLang="en-US" sz="2400" dirty="0">
              <a:ea typeface="ＭＳ Ｐゴシック" panose="020B0600070205080204" pitchFamily="34" charset="-128"/>
            </a:endParaRPr>
          </a:p>
          <a:p>
            <a:pPr>
              <a:buFont typeface="Calibri"/>
              <a:buChar char="-"/>
            </a:pPr>
            <a:endParaRPr lang="en-US" altLang="en-US" sz="2400" dirty="0">
              <a:ea typeface="ＭＳ Ｐゴシック" panose="020B0600070205080204" pitchFamily="34" charset="-128"/>
            </a:endParaRPr>
          </a:p>
        </p:txBody>
      </p:sp>
      <p:sp>
        <p:nvSpPr>
          <p:cNvPr id="8195" name="Rectangle 2">
            <a:extLst>
              <a:ext uri="{FF2B5EF4-FFF2-40B4-BE49-F238E27FC236}">
                <a16:creationId xmlns:a16="http://schemas.microsoft.com/office/drawing/2014/main" id="{D248442A-82E6-2447-A000-A1C2A04E00E7}"/>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IPO / Flowchart PA - Problem 2</a:t>
            </a:r>
          </a:p>
        </p:txBody>
      </p:sp>
      <p:sp>
        <p:nvSpPr>
          <p:cNvPr id="8196" name="Slide Number Placeholder 7">
            <a:extLst>
              <a:ext uri="{FF2B5EF4-FFF2-40B4-BE49-F238E27FC236}">
                <a16:creationId xmlns:a16="http://schemas.microsoft.com/office/drawing/2014/main" id="{C12426D9-5765-9345-82E0-37F90232365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Calibri" panose="020F0502020204030204" pitchFamily="34" charset="0"/>
                <a:ea typeface="ＭＳ Ｐゴシック" panose="020B0600070205080204" pitchFamily="34" charset="-128"/>
              </a:defRPr>
            </a:lvl1pPr>
            <a:lvl2pPr marL="742950" indent="-285750">
              <a:spcBef>
                <a:spcPct val="20000"/>
              </a:spcBef>
              <a:buChar char="–"/>
              <a:defRPr sz="2400">
                <a:solidFill>
                  <a:srgbClr val="222222"/>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7C8F1CA8-D710-AD4E-9263-342B397B9B69}" type="slidenum">
              <a:rPr lang="en-US" altLang="en-US" sz="1400">
                <a:solidFill>
                  <a:schemeClr val="tx1"/>
                </a:solidFill>
                <a:latin typeface="Arial" panose="020B0604020202020204" pitchFamily="34" charset="0"/>
              </a:rPr>
              <a:pPr>
                <a:spcBef>
                  <a:spcPct val="0"/>
                </a:spcBef>
                <a:buFontTx/>
                <a:buNone/>
              </a:pPr>
              <a:t>3</a:t>
            </a:fld>
            <a:endParaRPr lang="en-US" altLang="en-US" sz="1400">
              <a:solidFill>
                <a:schemeClr val="tx1"/>
              </a:solidFill>
              <a:latin typeface="Arial" panose="020B0604020202020204" pitchFamily="34" charset="0"/>
            </a:endParaRPr>
          </a:p>
        </p:txBody>
      </p:sp>
    </p:spTree>
    <p:extLst>
      <p:ext uri="{BB962C8B-B14F-4D97-AF65-F5344CB8AC3E}">
        <p14:creationId xmlns:p14="http://schemas.microsoft.com/office/powerpoint/2010/main" val="272169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5">
            <a:extLst>
              <a:ext uri="{FF2B5EF4-FFF2-40B4-BE49-F238E27FC236}">
                <a16:creationId xmlns:a16="http://schemas.microsoft.com/office/drawing/2014/main" id="{F4C7581E-8271-724B-AD7F-753482B72F28}"/>
              </a:ext>
            </a:extLst>
          </p:cNvPr>
          <p:cNvSpPr>
            <a:spLocks noGrp="1"/>
          </p:cNvSpPr>
          <p:nvPr>
            <p:ph idx="1"/>
          </p:nvPr>
        </p:nvSpPr>
        <p:spPr>
          <a:xfrm>
            <a:off x="533400" y="1524000"/>
            <a:ext cx="8077200" cy="4724400"/>
          </a:xfrm>
        </p:spPr>
        <p:txBody>
          <a:bodyPr/>
          <a:lstStyle/>
          <a:p>
            <a:r>
              <a:rPr lang="en-US" altLang="en-US" sz="2200" dirty="0">
                <a:ea typeface="ＭＳ Ｐゴシック"/>
                <a:cs typeface="Calibri"/>
              </a:rPr>
              <a:t>Create a flow chart and IPO for the following amusement park application:</a:t>
            </a:r>
          </a:p>
          <a:p>
            <a:pPr marL="0" indent="0">
              <a:buNone/>
            </a:pPr>
            <a:r>
              <a:rPr lang="en-US" altLang="en-US" sz="2200" dirty="0">
                <a:ea typeface="ＭＳ Ｐゴシック"/>
                <a:cs typeface="Calibri"/>
              </a:rPr>
              <a:t>	- A futuristic amusement park is employing a new system to automatically determine if rides meet safety and entertainment standards.</a:t>
            </a:r>
          </a:p>
          <a:p>
            <a:pPr marL="0" indent="0">
              <a:buNone/>
            </a:pPr>
            <a:r>
              <a:rPr lang="en-US" altLang="en-US" sz="2200" dirty="0">
                <a:ea typeface="ＭＳ Ｐゴシック"/>
                <a:cs typeface="Calibri"/>
              </a:rPr>
              <a:t>	- For each ride, the system evaluates the motion intensity, simulation quality, genre, and duration.</a:t>
            </a:r>
          </a:p>
          <a:p>
            <a:pPr marL="0" indent="0">
              <a:buNone/>
            </a:pPr>
            <a:r>
              <a:rPr lang="en-US" altLang="en-US" sz="2200" dirty="0">
                <a:ea typeface="ＭＳ Ｐゴシック"/>
                <a:cs typeface="Calibri"/>
              </a:rPr>
              <a:t>	- For a ride to be available to guests, it must be of genre space exploration, deep-sea adventure, or have a minimum of 5 minutes duration and not exceed motion intensity level 4. The experiences must also offer high-definition simulation quality.</a:t>
            </a:r>
          </a:p>
          <a:p>
            <a:pPr marL="0" indent="0">
              <a:buNone/>
            </a:pPr>
            <a:r>
              <a:rPr lang="en-US" altLang="en-US" sz="2200" dirty="0">
                <a:ea typeface="ＭＳ Ｐゴシック"/>
                <a:cs typeface="Calibri"/>
              </a:rPr>
              <a:t>	- The number of rides offered in the park varies as they may have some under maintenance. The system should output whether an experience is fit for guests.</a:t>
            </a:r>
          </a:p>
        </p:txBody>
      </p:sp>
      <p:sp>
        <p:nvSpPr>
          <p:cNvPr id="10243" name="Rectangle 2">
            <a:extLst>
              <a:ext uri="{FF2B5EF4-FFF2-40B4-BE49-F238E27FC236}">
                <a16:creationId xmlns:a16="http://schemas.microsoft.com/office/drawing/2014/main" id="{8BF46F01-55C2-614B-8993-4C4714144D8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IPO / Flowchart PA - Problem 3</a:t>
            </a:r>
          </a:p>
        </p:txBody>
      </p:sp>
      <p:sp>
        <p:nvSpPr>
          <p:cNvPr id="10244" name="Slide Number Placeholder 7">
            <a:extLst>
              <a:ext uri="{FF2B5EF4-FFF2-40B4-BE49-F238E27FC236}">
                <a16:creationId xmlns:a16="http://schemas.microsoft.com/office/drawing/2014/main" id="{EB631529-892A-C541-B67D-9588F84A86D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Calibri" panose="020F0502020204030204" pitchFamily="34" charset="0"/>
                <a:ea typeface="ＭＳ Ｐゴシック" panose="020B0600070205080204" pitchFamily="34" charset="-128"/>
              </a:defRPr>
            </a:lvl1pPr>
            <a:lvl2pPr marL="742950" indent="-285750">
              <a:spcBef>
                <a:spcPct val="20000"/>
              </a:spcBef>
              <a:buChar char="–"/>
              <a:defRPr sz="2400">
                <a:solidFill>
                  <a:srgbClr val="222222"/>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0D637913-EAB9-5041-B615-01AB9CBFACE1}" type="slidenum">
              <a:rPr lang="en-US" altLang="en-US" sz="1400">
                <a:solidFill>
                  <a:schemeClr val="tx1"/>
                </a:solidFill>
                <a:latin typeface="Arial" panose="020B0604020202020204" pitchFamily="34" charset="0"/>
              </a:rPr>
              <a:pPr>
                <a:spcBef>
                  <a:spcPct val="0"/>
                </a:spcBef>
                <a:buFontTx/>
                <a:buNone/>
              </a:pPr>
              <a:t>4</a:t>
            </a:fld>
            <a:endParaRPr lang="en-US" altLang="en-US" sz="1400">
              <a:solidFill>
                <a:schemeClr val="tx1"/>
              </a:solidFill>
              <a:latin typeface="Arial" panose="020B0604020202020204" pitchFamily="34" charset="0"/>
            </a:endParaRPr>
          </a:p>
        </p:txBody>
      </p:sp>
    </p:spTree>
    <p:extLst>
      <p:ext uri="{BB962C8B-B14F-4D97-AF65-F5344CB8AC3E}">
        <p14:creationId xmlns:p14="http://schemas.microsoft.com/office/powerpoint/2010/main" val="1832587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5">
            <a:extLst>
              <a:ext uri="{FF2B5EF4-FFF2-40B4-BE49-F238E27FC236}">
                <a16:creationId xmlns:a16="http://schemas.microsoft.com/office/drawing/2014/main" id="{448E4A6E-53E8-7F46-8736-63B7C90211CD}"/>
              </a:ext>
            </a:extLst>
          </p:cNvPr>
          <p:cNvSpPr>
            <a:spLocks noGrp="1"/>
          </p:cNvSpPr>
          <p:nvPr>
            <p:ph idx="1"/>
          </p:nvPr>
        </p:nvSpPr>
        <p:spPr/>
        <p:txBody>
          <a:bodyPr/>
          <a:lstStyle/>
          <a:p>
            <a:r>
              <a:rPr lang="en-US" altLang="en-US" sz="2000" dirty="0">
                <a:ea typeface="ＭＳ Ｐゴシック" panose="020B0600070205080204" pitchFamily="34" charset="-128"/>
              </a:rPr>
              <a:t>Create a flow chart and IPO for the following starship crew allocation application:</a:t>
            </a:r>
          </a:p>
          <a:p>
            <a:pPr marL="0" indent="0">
              <a:buNone/>
            </a:pPr>
            <a:r>
              <a:rPr lang="en-US" altLang="en-US" sz="2000" dirty="0">
                <a:ea typeface="ＭＳ Ｐゴシック"/>
              </a:rPr>
              <a:t>	- Stellar Squadron is impressed with the system you implemented for Steve Styling and wants your expertise to engineer a merit-based crew assignment protocol.</a:t>
            </a:r>
          </a:p>
          <a:p>
            <a:pPr marL="0" indent="0">
              <a:buNone/>
            </a:pPr>
            <a:r>
              <a:rPr lang="en-US" altLang="en-US" sz="2000" dirty="0">
                <a:ea typeface="ＭＳ Ｐゴシック"/>
              </a:rPr>
              <a:t> - Your system will be fed a roster from a file with profiles of starship crew members. The exact count of profiles in the roster will vary.</a:t>
            </a:r>
          </a:p>
          <a:p>
            <a:pPr marL="0" indent="0">
              <a:buNone/>
            </a:pPr>
            <a:r>
              <a:rPr lang="en-US" altLang="en-US" sz="2000" dirty="0">
                <a:ea typeface="ＭＳ Ｐゴシック" panose="020B0600070205080204" pitchFamily="34" charset="-128"/>
              </a:rPr>
              <a:t>	- The software must assess each crew member's profile to assign them to an appropriate squadron tier.</a:t>
            </a:r>
          </a:p>
          <a:p>
            <a:pPr marL="0" indent="0">
              <a:buNone/>
            </a:pPr>
            <a:r>
              <a:rPr lang="en-US" altLang="en-US" sz="2000" dirty="0">
                <a:ea typeface="ＭＳ Ｐゴシック" panose="020B0600070205080204" pitchFamily="34" charset="-128"/>
              </a:rPr>
              <a:t>	- There are 4 squadrons based on skill and experience. The squadron tier determines the prestige of missions assigned to crew members, with only the top 3 tiers getting interstellar assignments.</a:t>
            </a:r>
          </a:p>
          <a:p>
            <a:pPr marL="0" indent="0">
              <a:buNone/>
            </a:pPr>
            <a:r>
              <a:rPr lang="en-US" altLang="en-US" sz="2000" dirty="0">
                <a:ea typeface="ＭＳ Ｐゴシック"/>
              </a:rPr>
              <a:t>	- Each crew member is reviewed annually and categorized based on their logged flight hours and missions success: Squadron Elite (100+ missions), Squadron Veteran (75-99 missions), Squadron Specialist (50-74 missions), or Squadron Novice (less than 50 missions).</a:t>
            </a:r>
          </a:p>
        </p:txBody>
      </p:sp>
      <p:sp>
        <p:nvSpPr>
          <p:cNvPr id="12291" name="Rectangle 2">
            <a:extLst>
              <a:ext uri="{FF2B5EF4-FFF2-40B4-BE49-F238E27FC236}">
                <a16:creationId xmlns:a16="http://schemas.microsoft.com/office/drawing/2014/main" id="{0100B88B-2898-F74C-BA72-B05AEB527FE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IPO / Flowchart PA - Problem 4</a:t>
            </a:r>
          </a:p>
        </p:txBody>
      </p:sp>
      <p:sp>
        <p:nvSpPr>
          <p:cNvPr id="12292" name="Slide Number Placeholder 7">
            <a:extLst>
              <a:ext uri="{FF2B5EF4-FFF2-40B4-BE49-F238E27FC236}">
                <a16:creationId xmlns:a16="http://schemas.microsoft.com/office/drawing/2014/main" id="{773C02D4-0522-2541-A7A3-201B1F60966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Calibri" panose="020F0502020204030204" pitchFamily="34" charset="0"/>
                <a:ea typeface="ＭＳ Ｐゴシック" panose="020B0600070205080204" pitchFamily="34" charset="-128"/>
              </a:defRPr>
            </a:lvl1pPr>
            <a:lvl2pPr marL="742950" indent="-285750">
              <a:spcBef>
                <a:spcPct val="20000"/>
              </a:spcBef>
              <a:buChar char="–"/>
              <a:defRPr sz="2400">
                <a:solidFill>
                  <a:srgbClr val="222222"/>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AD3343EA-CF2C-1D4F-BC40-4C6149AC20DD}" type="slidenum">
              <a:rPr lang="en-US" altLang="en-US" sz="1400">
                <a:solidFill>
                  <a:schemeClr val="tx1"/>
                </a:solidFill>
                <a:latin typeface="Arial" panose="020B0604020202020204" pitchFamily="34" charset="0"/>
              </a:rPr>
              <a:pPr>
                <a:spcBef>
                  <a:spcPct val="0"/>
                </a:spcBef>
                <a:buFontTx/>
                <a:buNone/>
              </a:pPr>
              <a:t>5</a:t>
            </a:fld>
            <a:endParaRPr lang="en-US" altLang="en-US" sz="1400">
              <a:solidFill>
                <a:schemeClr val="tx1"/>
              </a:solidFill>
              <a:latin typeface="Arial" panose="020B0604020202020204" pitchFamily="34" charset="0"/>
            </a:endParaRPr>
          </a:p>
        </p:txBody>
      </p:sp>
    </p:spTree>
    <p:extLst>
      <p:ext uri="{BB962C8B-B14F-4D97-AF65-F5344CB8AC3E}">
        <p14:creationId xmlns:p14="http://schemas.microsoft.com/office/powerpoint/2010/main" val="1754958674"/>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5">
            <a:extLst>
              <a:ext uri="{FF2B5EF4-FFF2-40B4-BE49-F238E27FC236}">
                <a16:creationId xmlns:a16="http://schemas.microsoft.com/office/drawing/2014/main" id="{D0221205-ED23-4041-9476-89F4CD0DFB35}"/>
              </a:ext>
            </a:extLst>
          </p:cNvPr>
          <p:cNvSpPr>
            <a:spLocks noGrp="1"/>
          </p:cNvSpPr>
          <p:nvPr>
            <p:ph idx="1"/>
          </p:nvPr>
        </p:nvSpPr>
        <p:spPr>
          <a:xfrm>
            <a:off x="533400" y="1524000"/>
            <a:ext cx="8077200" cy="2286000"/>
          </a:xfrm>
        </p:spPr>
        <p:txBody>
          <a:bodyPr/>
          <a:lstStyle/>
          <a:p>
            <a:pPr eaLnBrk="1" hangingPunct="1"/>
            <a:r>
              <a:rPr lang="en-US" altLang="en-US" dirty="0">
                <a:ea typeface="ＭＳ Ｐゴシック" panose="020B0600070205080204" pitchFamily="34" charset="-128"/>
              </a:rPr>
              <a:t>Create a flow chart and IPO for the following starship crew allocation application:</a:t>
            </a:r>
          </a:p>
          <a:p>
            <a:pPr marL="0" indent="0" eaLnBrk="1" hangingPunct="1">
              <a:buNone/>
            </a:pPr>
            <a:r>
              <a:rPr lang="en-US" altLang="en-US" dirty="0">
                <a:ea typeface="ＭＳ Ｐゴシック" panose="020B0600070205080204" pitchFamily="34" charset="-128"/>
              </a:rPr>
              <a:t>	- To qualify for any Squadron tier, a crew member must have completed at least 50 missions (Squadron Specialist level).</a:t>
            </a:r>
          </a:p>
          <a:p>
            <a:pPr marL="0" indent="0" eaLnBrk="1" hangingPunct="1">
              <a:buNone/>
            </a:pPr>
            <a:r>
              <a:rPr lang="en-US" altLang="en-US" dirty="0">
                <a:ea typeface="ＭＳ Ｐゴシック" panose="020B0600070205080204" pitchFamily="34" charset="-128"/>
              </a:rPr>
              <a:t>	- Members with Squadron Elite status are assigned to flagship missions.</a:t>
            </a:r>
          </a:p>
          <a:p>
            <a:pPr marL="0" indent="0" eaLnBrk="1" hangingPunct="1">
              <a:buNone/>
            </a:pPr>
            <a:r>
              <a:rPr lang="en-US" altLang="en-US" dirty="0">
                <a:ea typeface="ＭＳ Ｐゴシック"/>
              </a:rPr>
              <a:t>	- Members with Squadron Veteran status are assigned to high-profile missions.</a:t>
            </a:r>
          </a:p>
          <a:p>
            <a:pPr marL="0" indent="0" eaLnBrk="1" hangingPunct="1">
              <a:buNone/>
            </a:pPr>
            <a:r>
              <a:rPr lang="en-US" altLang="en-US" dirty="0">
                <a:ea typeface="ＭＳ Ｐゴシック"/>
              </a:rPr>
              <a:t>	- Members with Squadron Specialist status are assigned to support missions.</a:t>
            </a:r>
          </a:p>
        </p:txBody>
      </p:sp>
      <p:sp>
        <p:nvSpPr>
          <p:cNvPr id="14339" name="Rectangle 2">
            <a:extLst>
              <a:ext uri="{FF2B5EF4-FFF2-40B4-BE49-F238E27FC236}">
                <a16:creationId xmlns:a16="http://schemas.microsoft.com/office/drawing/2014/main" id="{EF4946CE-6D7D-EF47-B306-36360E142D37}"/>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IPO / Flowchart PA - Problem 4 (cont.)</a:t>
            </a:r>
          </a:p>
        </p:txBody>
      </p:sp>
      <p:sp>
        <p:nvSpPr>
          <p:cNvPr id="14340" name="Slide Number Placeholder 7">
            <a:extLst>
              <a:ext uri="{FF2B5EF4-FFF2-40B4-BE49-F238E27FC236}">
                <a16:creationId xmlns:a16="http://schemas.microsoft.com/office/drawing/2014/main" id="{A49E9911-AFDE-8643-9F36-347E4DD04F7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Calibri" panose="020F0502020204030204" pitchFamily="34" charset="0"/>
                <a:ea typeface="ＭＳ Ｐゴシック" panose="020B0600070205080204" pitchFamily="34" charset="-128"/>
              </a:defRPr>
            </a:lvl1pPr>
            <a:lvl2pPr marL="742950" indent="-285750">
              <a:spcBef>
                <a:spcPct val="20000"/>
              </a:spcBef>
              <a:buChar char="–"/>
              <a:defRPr sz="2400">
                <a:solidFill>
                  <a:srgbClr val="222222"/>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2C9B036A-7EC0-8E49-A9EA-72B1AD75500C}" type="slidenum">
              <a:rPr lang="en-US" altLang="en-US" sz="1400">
                <a:solidFill>
                  <a:schemeClr val="tx1"/>
                </a:solidFill>
                <a:latin typeface="Arial" panose="020B0604020202020204" pitchFamily="34" charset="0"/>
              </a:rPr>
              <a:pPr>
                <a:spcBef>
                  <a:spcPct val="0"/>
                </a:spcBef>
                <a:buFontTx/>
                <a:buNone/>
              </a:pPr>
              <a:t>6</a:t>
            </a:fld>
            <a:endParaRPr lang="en-US" altLang="en-US" sz="1400">
              <a:solidFill>
                <a:schemeClr val="tx1"/>
              </a:solidFill>
              <a:latin typeface="Arial" panose="020B0604020202020204" pitchFamily="34" charset="0"/>
            </a:endParaRP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Zak C++ 7e PPT">
  <a:themeElements>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Mod">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61ba11a-47ff-45d7-b1a7-7bd1dc77d032">
      <Terms xmlns="http://schemas.microsoft.com/office/infopath/2007/PartnerControls"/>
    </lcf76f155ced4ddcb4097134ff3c332f>
    <TaxCatchAll xmlns="9e9d2653-40d2-4d77-a935-d3941c8d7a9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460C93639923747AAFCE977A7406873" ma:contentTypeVersion="12" ma:contentTypeDescription="Create a new document." ma:contentTypeScope="" ma:versionID="c981d8a4ae497ecc8ba00405ea409cec">
  <xsd:schema xmlns:xsd="http://www.w3.org/2001/XMLSchema" xmlns:xs="http://www.w3.org/2001/XMLSchema" xmlns:p="http://schemas.microsoft.com/office/2006/metadata/properties" xmlns:ns2="661ba11a-47ff-45d7-b1a7-7bd1dc77d032" xmlns:ns3="9e9d2653-40d2-4d77-a935-d3941c8d7a95" targetNamespace="http://schemas.microsoft.com/office/2006/metadata/properties" ma:root="true" ma:fieldsID="45c2feb37f79558ce24662b688bc991b" ns2:_="" ns3:_="">
    <xsd:import namespace="661ba11a-47ff-45d7-b1a7-7bd1dc77d032"/>
    <xsd:import namespace="9e9d2653-40d2-4d77-a935-d3941c8d7a9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1ba11a-47ff-45d7-b1a7-7bd1dc77d0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ccab473c-064c-4c61-8ef3-0c94a3d35594"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9d2653-40d2-4d77-a935-d3941c8d7a9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c9dd42bb-c925-4122-b341-e723d130eff4}" ma:internalName="TaxCatchAll" ma:showField="CatchAllData" ma:web="9e9d2653-40d2-4d77-a935-d3941c8d7a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B831EC-64EB-46F2-AB0D-5BB2C2C96DC2}">
  <ds:schemaRefs>
    <ds:schemaRef ds:uri="http://schemas.microsoft.com/sharepoint/v3/contenttype/forms"/>
  </ds:schemaRefs>
</ds:datastoreItem>
</file>

<file path=customXml/itemProps2.xml><?xml version="1.0" encoding="utf-8"?>
<ds:datastoreItem xmlns:ds="http://schemas.openxmlformats.org/officeDocument/2006/customXml" ds:itemID="{8C10D7A3-7927-4AD1-BDBB-68BDD3AAAA8E}">
  <ds:schemaRef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www.w3.org/XML/1998/namespace"/>
    <ds:schemaRef ds:uri="http://purl.org/dc/terms/"/>
    <ds:schemaRef ds:uri="http://schemas.microsoft.com/office/infopath/2007/PartnerControls"/>
    <ds:schemaRef ds:uri="25104a34-bec4-4e8c-b326-833513f0bc48"/>
    <ds:schemaRef ds:uri="661ba11a-47ff-45d7-b1a7-7bd1dc77d032"/>
    <ds:schemaRef ds:uri="9e9d2653-40d2-4d77-a935-d3941c8d7a95"/>
  </ds:schemaRefs>
</ds:datastoreItem>
</file>

<file path=customXml/itemProps3.xml><?xml version="1.0" encoding="utf-8"?>
<ds:datastoreItem xmlns:ds="http://schemas.openxmlformats.org/officeDocument/2006/customXml" ds:itemID="{E166DE32-D2BD-441C-8B77-1D109F11EE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1ba11a-47ff-45d7-b1a7-7bd1dc77d032"/>
    <ds:schemaRef ds:uri="9e9d2653-40d2-4d77-a935-d3941c8d7a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Zak C++ 7e PPT</Template>
  <TotalTime>0</TotalTime>
  <Words>635</Words>
  <Application>Microsoft Office PowerPoint</Application>
  <PresentationFormat>On-screen Show (4:3)</PresentationFormat>
  <Paragraphs>46</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Zak C++ 7e PPT</vt:lpstr>
      <vt:lpstr>Pseudocode – PA - Problem 1</vt:lpstr>
      <vt:lpstr>Pseudocode – PA - Problem 1Joke</vt:lpstr>
      <vt:lpstr>IPO / Flowchart PA - Problem 2</vt:lpstr>
      <vt:lpstr>IPO / Flowchart PA - Problem 3</vt:lpstr>
      <vt:lpstr>IPO / Flowchart PA - Problem 4</vt:lpstr>
      <vt:lpstr>IPO / Flowchart PA - Problem 4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Pseudocode – PA - Problem 1 Joke</dc:title>
  <dc:creator/>
  <cp:lastModifiedBy/>
  <cp:revision>435</cp:revision>
  <dcterms:created xsi:type="dcterms:W3CDTF">2012-07-02T16:38:45Z</dcterms:created>
  <dcterms:modified xsi:type="dcterms:W3CDTF">2024-01-24T20:13:11Z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0x0101008460C93639923747AAFCE977A7406873</vt:lpwstr>
  </property>
  <property fmtid="{D5CDD505-2E9C-101B-9397-08002B2CF9AE}" pid="3" name="Order">
    <vt:r8>2900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MediaServiceImageTags">
    <vt:lpwstr/>
  </property>
</Properties>
</file>