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6" r:id="rId4"/>
  </p:sldMasterIdLst>
  <p:notesMasterIdLst>
    <p:notesMasterId r:id="rId11"/>
  </p:notesMasterIdLst>
  <p:handoutMasterIdLst>
    <p:handoutMasterId r:id="rId12"/>
  </p:handoutMasterIdLst>
  <p:sldIdLst>
    <p:sldId id="512" r:id="rId5"/>
    <p:sldId id="505" r:id="rId6"/>
    <p:sldId id="521" r:id="rId7"/>
    <p:sldId id="518" r:id="rId8"/>
    <p:sldId id="519" r:id="rId9"/>
    <p:sldId id="51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47A19-69BE-62F9-9A4D-CA9754F0B15B}" v="23" dt="2024-03-25T01:45:27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7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CF4CE28-520C-4480-87B1-E85D2C983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E10E60C-07C6-4D29-A91F-53D2A47C8D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6B11BD17-1A12-46B0-B9E6-EC94BE89E2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2E7509B9-EEC9-4958-9158-77566491EE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F6BD43-617F-4506-B19F-83A115D7E4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E62984E-DBFD-4520-84F4-D555ECF8F2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072B68B-A2B4-4DB8-9E79-5026248BA6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0BA92AB-D2E2-43CD-82CF-1D68564018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A7C0CBF-7140-47A3-9857-59E076B36F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C4B2B17-DB0B-479B-8359-1844B3B544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A11E3B3C-F800-4759-AA2D-021CE4602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0F4346-6A59-4DA0-89B9-669418FC3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01606959-BA47-453C-9D88-2D75E4370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74480E6-ECCB-4466-A316-3007721D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EF61A41-8768-408B-B2CF-4EC7F8A1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EC2069-0C3A-4068-ACE4-89DF52DFE88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10E8D36-59C7-4857-B1A3-C8BB92876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F7F0422C-A56E-445E-8383-9224959B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D366830-DB69-4393-A417-859B0A261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3C864B-77C5-4970-9921-9E69698B62F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BA1C024-9B58-4D35-BC91-4EB5C11D6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8A3E2DE-98FF-4E61-A75F-A6360FF5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8A05608-65CB-4ADF-9CCB-C0146A3BA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E4E7D4-8C96-4C3B-8AB6-2CFC8D6A732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088591DC-D686-48B2-9BE6-E83CCB7C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CFFE60B4-BF7A-4EC6-80A9-721D7A8C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89543-F9B2-403B-8926-576B4B9A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144000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Programming in C++</a:t>
            </a:r>
          </a:p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Seventh Edition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D6546C-9319-4652-BA3A-6DE9E7E824B6}"/>
              </a:ext>
            </a:extLst>
          </p:cNvPr>
          <p:cNvCxnSpPr/>
          <p:nvPr/>
        </p:nvCxnSpPr>
        <p:spPr bwMode="auto">
          <a:xfrm>
            <a:off x="1828800" y="4343400"/>
            <a:ext cx="548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14400" y="4724400"/>
            <a:ext cx="7315200" cy="1371600"/>
          </a:xfrm>
        </p:spPr>
        <p:txBody>
          <a:bodyPr/>
          <a:lstStyle>
            <a:lvl1pPr algn="ctr"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27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16489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186AD8-A8FC-498A-A303-A361CBDFC2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D10220-EAAC-4D3F-9B17-9D4DF4830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A586A-730A-460E-AF9F-AC76D5280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  <a:prstGeom prst="round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3E51D8-3FE5-4B77-BC1C-539717C07D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4B3CAF-0F66-417C-9ECF-F9F497B0C9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66B8E-18E5-4F35-A40B-35805DCB5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608343-EA5D-451B-BE3E-8944E579A2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283B84-41EB-4B48-8E3E-45AFA2E48F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9FDC-4878-4558-BED6-C699E5D24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4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801-B3B3-4BAF-8639-886B28C46713}"/>
              </a:ext>
            </a:extLst>
          </p:cNvPr>
          <p:cNvSpPr>
            <a:spLocks/>
          </p:cNvSpPr>
          <p:nvPr/>
        </p:nvSpPr>
        <p:spPr bwMode="auto">
          <a:xfrm>
            <a:off x="609600" y="152400"/>
            <a:ext cx="8077200" cy="114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3600">
                <a:solidFill>
                  <a:schemeClr val="tx1"/>
                </a:solidFill>
                <a:latin typeface="Trebuchet MS" panose="020B0603020202020204" pitchFamily="34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C8D42-1CFB-4367-A7FC-84B0554591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B9E25D-4D84-4FFD-8A30-E45F62F440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FCBA-9FBA-4F67-8627-5AEF908CD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6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39BBBF-CFA7-4D2E-9015-C90C007948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C94734-F31F-4F29-A9B7-F23C954DC7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44D43-6B82-44F1-9001-EFF420D8C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8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F9B97F-CC77-47A4-AC23-586923DF77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4B8AC5-56FF-41F7-8DF9-18DAF30E13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CF67A-0736-4754-80D9-683BDB22D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7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5055F1-CDC2-4E1E-A15D-EB671C8E15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28FE4B-6C0F-4B4F-AEEF-C153E9F668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E7B4D-1C6F-4FA8-925F-84D6E25F06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7598C2B-CDDD-46D5-9BA4-EC4950D32C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75D831-1FE4-4919-A5D3-9F5A90D74D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B01DE-D2D7-40B9-9736-EF5FA12D7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7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E7AABD-773A-4C65-92C8-531C9DE475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258662-5CAF-48FA-A82A-D62A17E90C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6EF9B-CC35-4808-94D1-934BFD438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8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F40EAB-FD80-497A-8271-D2EB677857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6799FA-AE72-48D4-B8F7-68CDC132A4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3D27-624C-43F7-96E5-CDF31942D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3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9E3B162E-582F-4B42-A1E7-CD3540C5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CEE7B397-8D97-4837-8A24-17F4780EC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D20559-8F13-476A-9E39-C3792EB7E1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7D4D34-2738-45E0-83B7-9C7D1FDF2D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EEBF9-84A6-49C1-B68A-341023561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Placeholder 7">
            <a:extLst>
              <a:ext uri="{FF2B5EF4-FFF2-40B4-BE49-F238E27FC236}">
                <a16:creationId xmlns:a16="http://schemas.microsoft.com/office/drawing/2014/main" id="{29F761F7-8AB6-4EAB-A997-89FBDD515E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5" r:id="rId2"/>
    <p:sldLayoutId id="214748413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mLh4AGs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A3521-AA8E-4F0A-9E01-3C8F074C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Create a menu driven system that will give the user an option to:</a:t>
            </a:r>
          </a:p>
          <a:p>
            <a:pPr lvl="1">
              <a:defRPr/>
            </a:pPr>
            <a:r>
              <a:rPr lang="en-US" sz="2200" dirty="0"/>
              <a:t>Encode a file</a:t>
            </a:r>
          </a:p>
          <a:p>
            <a:pPr lvl="1">
              <a:defRPr/>
            </a:pPr>
            <a:r>
              <a:rPr lang="en-US" sz="2200" dirty="0"/>
              <a:t>Decode a file</a:t>
            </a:r>
          </a:p>
          <a:p>
            <a:pPr lvl="1">
              <a:defRPr/>
            </a:pPr>
            <a:r>
              <a:rPr lang="en-US" sz="2200" dirty="0"/>
              <a:t>Word Count</a:t>
            </a:r>
          </a:p>
          <a:p>
            <a:pPr lvl="1">
              <a:defRPr/>
            </a:pPr>
            <a:r>
              <a:rPr lang="en-US" sz="2200" dirty="0"/>
              <a:t>Exit the system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6147" name="Title 2">
            <a:extLst>
              <a:ext uri="{FF2B5EF4-FFF2-40B4-BE49-F238E27FC236}">
                <a16:creationId xmlns:a16="http://schemas.microsoft.com/office/drawing/2014/main" id="{79953651-3A49-4C50-ABB2-E82C21742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PA4 File Encoding</a:t>
            </a:r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198C1AC7-10D2-4588-B509-ED8495134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3BB75-BE9F-484D-AC83-2F1D00A5980A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5">
            <a:extLst>
              <a:ext uri="{FF2B5EF4-FFF2-40B4-BE49-F238E27FC236}">
                <a16:creationId xmlns:a16="http://schemas.microsoft.com/office/drawing/2014/main" id="{83818747-7135-40C6-8862-15E91F175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The system should prompt the user for the file name to encode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Encoding should be done using a ROT-13 algorithm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Only characters (A – Z) should be encoded.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 system should prompt the user for the file name to store the encoded file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9266061-AFAB-4AF6-AFA5-E422F76FB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Encode a File</a:t>
            </a:r>
          </a:p>
        </p:txBody>
      </p:sp>
      <p:sp>
        <p:nvSpPr>
          <p:cNvPr id="7172" name="Slide Number Placeholder 7">
            <a:extLst>
              <a:ext uri="{FF2B5EF4-FFF2-40B4-BE49-F238E27FC236}">
                <a16:creationId xmlns:a16="http://schemas.microsoft.com/office/drawing/2014/main" id="{507D85C5-162F-4983-9FF9-3407C1C101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5C7B9-AADE-48FC-B560-FAFFA4CC1834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C68DC686-8A9B-4860-A4C0-967CCBDA7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ROT System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429A4215-463A-4673-9A37-BAD9E04B1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B4F20-D296-42C7-98BC-48A62BAF3361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CE7E5244-833F-49B3-B43C-E998FB8B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691188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3">
            <a:extLst>
              <a:ext uri="{FF2B5EF4-FFF2-40B4-BE49-F238E27FC236}">
                <a16:creationId xmlns:a16="http://schemas.microsoft.com/office/drawing/2014/main" id="{9003CF60-A607-41CC-AC96-9C3C96CC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6097588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* Source Wkipedia.com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5">
            <a:extLst>
              <a:ext uri="{FF2B5EF4-FFF2-40B4-BE49-F238E27FC236}">
                <a16:creationId xmlns:a16="http://schemas.microsoft.com/office/drawing/2014/main" id="{48399989-0793-4F8B-ADCC-39196DC9A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/>
              </a:rPr>
              <a:t>The system should prompt the user for the file name to decode</a:t>
            </a:r>
          </a:p>
          <a:p>
            <a:r>
              <a:rPr lang="en-US" altLang="en-US" sz="2400" dirty="0">
                <a:ea typeface="ＭＳ Ｐゴシック"/>
              </a:rPr>
              <a:t>Decoding should be done using a ROT-13 algorithm</a:t>
            </a:r>
          </a:p>
          <a:p>
            <a:r>
              <a:rPr lang="en-US" sz="2400" dirty="0">
                <a:ea typeface="+mn-lt"/>
                <a:cs typeface="+mn-lt"/>
              </a:rPr>
              <a:t>Only characters (A – Z) should be decoded.</a:t>
            </a:r>
          </a:p>
          <a:p>
            <a:r>
              <a:rPr lang="en-US" altLang="en-US" sz="2400" dirty="0">
                <a:ea typeface="ＭＳ Ｐゴシック"/>
              </a:rPr>
              <a:t>The system should prompt the user for the file name to store the decoded file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B38CDD-7008-4FC2-9DF5-C6527A2F6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Decode a File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29A3C070-AE67-4F34-AC30-9B5EA1071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9ED40C-B78A-4F6C-8102-74047AB464D6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5">
            <a:extLst>
              <a:ext uri="{FF2B5EF4-FFF2-40B4-BE49-F238E27FC236}">
                <a16:creationId xmlns:a16="http://schemas.microsoft.com/office/drawing/2014/main" id="{9D5B0863-21DF-4DCE-9700-99B2AD35C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The system should prompt the user for the file name 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Count the total number of words in the file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Display the word count to the user on the console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3D388FD-ED6F-47AD-AEF7-844028686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Word Count a File</a:t>
            </a:r>
          </a:p>
        </p:txBody>
      </p:sp>
      <p:sp>
        <p:nvSpPr>
          <p:cNvPr id="11268" name="Slide Number Placeholder 7">
            <a:extLst>
              <a:ext uri="{FF2B5EF4-FFF2-40B4-BE49-F238E27FC236}">
                <a16:creationId xmlns:a16="http://schemas.microsoft.com/office/drawing/2014/main" id="{D382D3FC-5E5F-4EE8-8D5D-D47D61013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DDBCE-CB76-4DFA-AC83-341EF1E1F8EB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5D194-12FC-417C-8284-72826885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59502"/>
              </p:ext>
            </p:extLst>
          </p:nvPr>
        </p:nvGraphicFramePr>
        <p:xfrm>
          <a:off x="533400" y="1524000"/>
          <a:ext cx="8077200" cy="249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38">
                <a:tc>
                  <a:txBody>
                    <a:bodyPr/>
                    <a:lstStyle/>
                    <a:p>
                      <a:r>
                        <a:rPr lang="en-US" sz="1800" dirty="0"/>
                        <a:t>Deliverable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Amount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en-US" sz="1800" dirty="0"/>
                        <a:t>Encoding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en-US" sz="1800" dirty="0"/>
                        <a:t>Decoding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en-US" sz="1800" dirty="0"/>
                        <a:t>Word Count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en-US" sz="1800" dirty="0"/>
                        <a:t>Menu / Flow of Control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dirty="0"/>
                        <a:t>Efficient, well structured, properly commented code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0" name="Title 2">
            <a:extLst>
              <a:ext uri="{FF2B5EF4-FFF2-40B4-BE49-F238E27FC236}">
                <a16:creationId xmlns:a16="http://schemas.microsoft.com/office/drawing/2014/main" id="{13416766-0AD5-400A-B579-9914DB072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Grading – Worth 100 Points</a:t>
            </a:r>
          </a:p>
        </p:txBody>
      </p:sp>
      <p:sp>
        <p:nvSpPr>
          <p:cNvPr id="13341" name="Slide Number Placeholder 4">
            <a:extLst>
              <a:ext uri="{FF2B5EF4-FFF2-40B4-BE49-F238E27FC236}">
                <a16:creationId xmlns:a16="http://schemas.microsoft.com/office/drawing/2014/main" id="{F9415DBF-A918-4EB6-9283-2CC9E5A2A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C88A6F-925B-4C6D-8214-A85998CADB13}" type="slidenum">
              <a:rPr lang="en-US" alt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42" name="TextBox 6">
            <a:extLst>
              <a:ext uri="{FF2B5EF4-FFF2-40B4-BE49-F238E27FC236}">
                <a16:creationId xmlns:a16="http://schemas.microsoft.com/office/drawing/2014/main" id="{BB160B43-A0EB-438E-ACBA-B54D39072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9792"/>
            <a:ext cx="7848600" cy="9239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We will not be counting “extras” in this project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1800" dirty="0">
                <a:latin typeface="Times New Roman"/>
                <a:ea typeface="ＭＳ Ｐゴシック"/>
                <a:cs typeface="Times New Roman"/>
              </a:rPr>
              <a:t>Due 4/3 at 2:00pm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1800" dirty="0" err="1">
                <a:latin typeface="Times New Roman"/>
                <a:ea typeface="ＭＳ Ｐゴシック"/>
                <a:cs typeface="Times New Roman"/>
              </a:rPr>
              <a:t>Github</a:t>
            </a:r>
            <a:r>
              <a:rPr lang="en-US" altLang="en-US" sz="1800" dirty="0">
                <a:latin typeface="Times New Roman"/>
                <a:ea typeface="ＭＳ Ｐゴシック"/>
                <a:cs typeface="Times New Roman"/>
              </a:rPr>
              <a:t> Assignment Link:</a:t>
            </a:r>
            <a:r>
              <a:rPr lang="en-US" altLang="en-US" sz="1800" dirty="0">
                <a:latin typeface="Times New Roman"/>
                <a:ea typeface="ＭＳ Ｐゴシック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altLang="en-US" sz="1800" dirty="0">
                <a:solidFill>
                  <a:schemeClr val="accent6"/>
                </a:solidFill>
                <a:latin typeface="Times New Roman"/>
                <a:ea typeface="ＭＳ Ｐゴシック"/>
                <a:cs typeface="Times New Roman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https://classroom.github.com/a/mLh4AGsJ</a:t>
            </a:r>
            <a:endParaRPr lang="en-US" altLang="en-US" sz="1800" dirty="0">
              <a:solidFill>
                <a:schemeClr val="accent6"/>
              </a:solidFill>
              <a:latin typeface="Times New Roman"/>
              <a:ea typeface="ＭＳ Ｐゴシック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ak C++ 7e PPT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B55894706C543A8E127BFD1A8EF8B" ma:contentTypeVersion="10" ma:contentTypeDescription="Create a new document." ma:contentTypeScope="" ma:versionID="0aea35e445a87e2382dd3fdbd129b079">
  <xsd:schema xmlns:xsd="http://www.w3.org/2001/XMLSchema" xmlns:xs="http://www.w3.org/2001/XMLSchema" xmlns:p="http://schemas.microsoft.com/office/2006/metadata/properties" xmlns:ns2="d4a4497b-9e6d-4025-bdd0-2ddccd316eaa" xmlns:ns3="47322f29-e984-4aba-9205-c4781bbe8672" targetNamespace="http://schemas.microsoft.com/office/2006/metadata/properties" ma:root="true" ma:fieldsID="d1a7757b6b8c2d5188b93630937ad09e" ns2:_="" ns3:_="">
    <xsd:import namespace="d4a4497b-9e6d-4025-bdd0-2ddccd316eaa"/>
    <xsd:import namespace="47322f29-e984-4aba-9205-c4781bbe86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4497b-9e6d-4025-bdd0-2ddccd316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22f29-e984-4aba-9205-c4781bbe867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D7222-338B-412A-8063-C61A94EF03FD}">
  <ds:schemaRefs>
    <ds:schemaRef ds:uri="http://schemas.microsoft.com/office/2006/metadata/properties"/>
    <ds:schemaRef ds:uri="http://schemas.microsoft.com/office/infopath/2007/PartnerControls"/>
    <ds:schemaRef ds:uri="3c696ad2-8bcf-4ff8-bcea-3143e183e7c5"/>
  </ds:schemaRefs>
</ds:datastoreItem>
</file>

<file path=customXml/itemProps2.xml><?xml version="1.0" encoding="utf-8"?>
<ds:datastoreItem xmlns:ds="http://schemas.openxmlformats.org/officeDocument/2006/customXml" ds:itemID="{AC09385F-6B4F-4E3C-98EA-6A32BE4E3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56860-3407-4A17-B5EE-644D66105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a4497b-9e6d-4025-bdd0-2ddccd316eaa"/>
    <ds:schemaRef ds:uri="47322f29-e984-4aba-9205-c4781bbe86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 C++ 7e PPT</Template>
  <TotalTime>0</TotalTime>
  <Words>233</Words>
  <Application>Microsoft Office PowerPoint</Application>
  <PresentationFormat>On-screen Show (4:3)</PresentationFormat>
  <Paragraphs>49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Zak C++ 7e PPT</vt:lpstr>
      <vt:lpstr>PA4 File Encoding</vt:lpstr>
      <vt:lpstr>Encode a File</vt:lpstr>
      <vt:lpstr>Example ROT System</vt:lpstr>
      <vt:lpstr>Decode a File</vt:lpstr>
      <vt:lpstr>Word Count a File</vt:lpstr>
      <vt:lpstr>Grading – Worth 100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PA4 File Encoding</dc:title>
  <dc:creator/>
  <cp:lastModifiedBy/>
  <cp:revision>33</cp:revision>
  <dcterms:created xsi:type="dcterms:W3CDTF">2012-07-02T16:38:45Z</dcterms:created>
  <dcterms:modified xsi:type="dcterms:W3CDTF">2024-03-26T02:04:01Z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0x0101007B2B55894706C543A8E127BFD1A8EF8B</vt:lpwstr>
  </property>
  <property fmtid="{D5CDD505-2E9C-101B-9397-08002B2CF9AE}" pid="3" name="Order">
    <vt:r8>11200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