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06" r:id="rId4"/>
  </p:sldMasterIdLst>
  <p:notesMasterIdLst>
    <p:notesMasterId r:id="rId20"/>
  </p:notesMasterIdLst>
  <p:handoutMasterIdLst>
    <p:handoutMasterId r:id="rId21"/>
  </p:handoutMasterIdLst>
  <p:sldIdLst>
    <p:sldId id="505" r:id="rId5"/>
    <p:sldId id="506" r:id="rId6"/>
    <p:sldId id="523" r:id="rId7"/>
    <p:sldId id="514" r:id="rId8"/>
    <p:sldId id="520" r:id="rId9"/>
    <p:sldId id="515" r:id="rId10"/>
    <p:sldId id="519" r:id="rId11"/>
    <p:sldId id="522" r:id="rId12"/>
    <p:sldId id="518" r:id="rId13"/>
    <p:sldId id="511" r:id="rId14"/>
    <p:sldId id="521" r:id="rId15"/>
    <p:sldId id="524" r:id="rId16"/>
    <p:sldId id="526" r:id="rId17"/>
    <p:sldId id="527" r:id="rId18"/>
    <p:sldId id="528" r:id="rId19"/>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rgbClr val="FFFFFF"/>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000" kern="1200">
        <a:solidFill>
          <a:srgbClr val="FFFFFF"/>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000" kern="1200">
        <a:solidFill>
          <a:srgbClr val="FFFFFF"/>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000" kern="1200">
        <a:solidFill>
          <a:srgbClr val="FFFFFF"/>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000" kern="1200">
        <a:solidFill>
          <a:srgbClr val="FFFFFF"/>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000" kern="1200">
        <a:solidFill>
          <a:srgbClr val="FFFFFF"/>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000" kern="1200">
        <a:solidFill>
          <a:srgbClr val="FFFFFF"/>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000" kern="1200">
        <a:solidFill>
          <a:srgbClr val="FFFFFF"/>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000" kern="1200">
        <a:solidFill>
          <a:srgbClr val="FFFFFF"/>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2222"/>
    <a:srgbClr val="EAEAEA"/>
    <a:srgbClr val="FF0000"/>
    <a:srgbClr val="FFFFFF"/>
    <a:srgbClr val="18B2B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B8CB37-E147-430C-9D08-5CC348C83C2B}" v="10" dt="2024-03-27T19:49:02.307"/>
    <p1510:client id="{DC5165EF-489E-7AEA-2FC3-0E241106DD45}" v="35" dt="2024-03-27T20:40:50.950"/>
    <p1510:client id="{E556F83B-2B13-9E29-5228-8CA2AE273FAD}" v="100" dt="2024-03-27T14:05:22.018"/>
    <p1510:client id="{FAC6C383-8E21-1ECA-522A-A316C918F1E8}" v="256" dt="2024-03-27T14:17:29.4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varScale="1">
        <p:scale>
          <a:sx n="63" d="100"/>
          <a:sy n="63" d="100"/>
        </p:scale>
        <p:origin x="1772"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14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F64BBE37-B23A-4FA1-A86A-7F942829903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latin typeface="Times New Roman" charset="0"/>
                <a:ea typeface="ＭＳ Ｐゴシック" charset="-128"/>
              </a:defRPr>
            </a:lvl1pPr>
          </a:lstStyle>
          <a:p>
            <a:pPr>
              <a:defRPr/>
            </a:pPr>
            <a:endParaRPr lang="en-US"/>
          </a:p>
        </p:txBody>
      </p:sp>
      <p:sp>
        <p:nvSpPr>
          <p:cNvPr id="122883" name="Rectangle 3">
            <a:extLst>
              <a:ext uri="{FF2B5EF4-FFF2-40B4-BE49-F238E27FC236}">
                <a16:creationId xmlns:a16="http://schemas.microsoft.com/office/drawing/2014/main" id="{668FD4F4-69B7-44C2-86A8-9108C7966131}"/>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Times New Roman" charset="0"/>
                <a:ea typeface="ＭＳ Ｐゴシック" charset="-128"/>
              </a:defRPr>
            </a:lvl1pPr>
          </a:lstStyle>
          <a:p>
            <a:pPr>
              <a:defRPr/>
            </a:pPr>
            <a:endParaRPr lang="en-US"/>
          </a:p>
        </p:txBody>
      </p:sp>
      <p:sp>
        <p:nvSpPr>
          <p:cNvPr id="122884" name="Rectangle 4">
            <a:extLst>
              <a:ext uri="{FF2B5EF4-FFF2-40B4-BE49-F238E27FC236}">
                <a16:creationId xmlns:a16="http://schemas.microsoft.com/office/drawing/2014/main" id="{AFD7544F-81E2-4B1F-AE0E-D0A5E9DC4036}"/>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latin typeface="Times New Roman" charset="0"/>
                <a:ea typeface="ＭＳ Ｐゴシック" charset="-128"/>
              </a:defRPr>
            </a:lvl1pPr>
          </a:lstStyle>
          <a:p>
            <a:pPr>
              <a:defRPr/>
            </a:pPr>
            <a:endParaRPr lang="en-US"/>
          </a:p>
        </p:txBody>
      </p:sp>
      <p:sp>
        <p:nvSpPr>
          <p:cNvPr id="122885" name="Rectangle 5">
            <a:extLst>
              <a:ext uri="{FF2B5EF4-FFF2-40B4-BE49-F238E27FC236}">
                <a16:creationId xmlns:a16="http://schemas.microsoft.com/office/drawing/2014/main" id="{80074988-7B3D-4C1D-8C8B-0D62A2207833}"/>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B5A872C3-3825-4E49-91A3-C2B56A5A0A5A}"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B536CBD4-A4DA-4582-AC75-0DE8BA09317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latin typeface="Times New Roman" charset="0"/>
                <a:ea typeface="ＭＳ Ｐゴシック" charset="-128"/>
              </a:defRPr>
            </a:lvl1pPr>
          </a:lstStyle>
          <a:p>
            <a:pPr>
              <a:defRPr/>
            </a:pPr>
            <a:endParaRPr lang="en-US"/>
          </a:p>
        </p:txBody>
      </p:sp>
      <p:sp>
        <p:nvSpPr>
          <p:cNvPr id="64515" name="Rectangle 3">
            <a:extLst>
              <a:ext uri="{FF2B5EF4-FFF2-40B4-BE49-F238E27FC236}">
                <a16:creationId xmlns:a16="http://schemas.microsoft.com/office/drawing/2014/main" id="{7DB6FC0F-C9AD-48D2-98DB-17BD22452FFB}"/>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Times New Roman" charset="0"/>
                <a:ea typeface="ＭＳ Ｐゴシック" charset="-128"/>
              </a:defRPr>
            </a:lvl1pPr>
          </a:lstStyle>
          <a:p>
            <a:pPr>
              <a:defRPr/>
            </a:pPr>
            <a:endParaRPr lang="en-US"/>
          </a:p>
        </p:txBody>
      </p:sp>
      <p:sp>
        <p:nvSpPr>
          <p:cNvPr id="4100" name="Rectangle 4">
            <a:extLst>
              <a:ext uri="{FF2B5EF4-FFF2-40B4-BE49-F238E27FC236}">
                <a16:creationId xmlns:a16="http://schemas.microsoft.com/office/drawing/2014/main" id="{4FC672D6-7250-40C0-B3D9-29651C777A9F}"/>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7" name="Rectangle 5">
            <a:extLst>
              <a:ext uri="{FF2B5EF4-FFF2-40B4-BE49-F238E27FC236}">
                <a16:creationId xmlns:a16="http://schemas.microsoft.com/office/drawing/2014/main" id="{4938EA2E-08D4-401E-9905-A18DC55C0336}"/>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a:extLst>
              <a:ext uri="{FF2B5EF4-FFF2-40B4-BE49-F238E27FC236}">
                <a16:creationId xmlns:a16="http://schemas.microsoft.com/office/drawing/2014/main" id="{D9C9A0B4-500C-4795-A9C1-775A9087EC50}"/>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latin typeface="Times New Roman" charset="0"/>
                <a:ea typeface="ＭＳ Ｐゴシック" charset="-128"/>
              </a:defRPr>
            </a:lvl1pPr>
          </a:lstStyle>
          <a:p>
            <a:pPr>
              <a:defRPr/>
            </a:pPr>
            <a:endParaRPr lang="en-US"/>
          </a:p>
        </p:txBody>
      </p:sp>
      <p:sp>
        <p:nvSpPr>
          <p:cNvPr id="64519" name="Rectangle 7">
            <a:extLst>
              <a:ext uri="{FF2B5EF4-FFF2-40B4-BE49-F238E27FC236}">
                <a16:creationId xmlns:a16="http://schemas.microsoft.com/office/drawing/2014/main" id="{9B79B820-3989-4B76-BF32-FA122A29BF09}"/>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7D191E1D-5191-43B5-9E7B-7F2E50B635B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B95B8BE5-BD7A-49A7-8309-16FA337C21C8}"/>
              </a:ext>
            </a:extLst>
          </p:cNvPr>
          <p:cNvSpPr>
            <a:spLocks noGrp="1" noRot="1" noChangeAspect="1" noChangeArrowheads="1" noTextEdit="1"/>
          </p:cNvSpPr>
          <p:nvPr>
            <p:ph type="sldImg"/>
          </p:nvPr>
        </p:nvSpPr>
        <p:spPr>
          <a:ln/>
        </p:spPr>
      </p:sp>
      <p:sp>
        <p:nvSpPr>
          <p:cNvPr id="7171" name="Notes Placeholder 2">
            <a:extLst>
              <a:ext uri="{FF2B5EF4-FFF2-40B4-BE49-F238E27FC236}">
                <a16:creationId xmlns:a16="http://schemas.microsoft.com/office/drawing/2014/main" id="{B7B10667-62B9-4502-A2BF-1543DA1F31F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
        <p:nvSpPr>
          <p:cNvPr id="7172" name="Slide Number Placeholder 3">
            <a:extLst>
              <a:ext uri="{FF2B5EF4-FFF2-40B4-BE49-F238E27FC236}">
                <a16:creationId xmlns:a16="http://schemas.microsoft.com/office/drawing/2014/main" id="{77268B58-14CC-4D0E-88FE-B801369B944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DA7C538-C1F3-499A-886D-8F8C45C831B3}" type="slidenum">
              <a:rPr lang="en-US" altLang="en-US" smtClean="0"/>
              <a:pPr>
                <a:spcBef>
                  <a:spcPct val="0"/>
                </a:spcBef>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C0398CD6-6587-41EF-AE3A-B786F5055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800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a:extLst>
              <a:ext uri="{FF2B5EF4-FFF2-40B4-BE49-F238E27FC236}">
                <a16:creationId xmlns:a16="http://schemas.microsoft.com/office/drawing/2014/main" id="{1A946D6D-2091-4B07-AF02-16C68CD38F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0"/>
            <a:ext cx="4800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908CEDE0-7AC6-4222-8D98-8ADEF5A37660}"/>
              </a:ext>
            </a:extLst>
          </p:cNvPr>
          <p:cNvSpPr txBox="1">
            <a:spLocks noChangeArrowheads="1"/>
          </p:cNvSpPr>
          <p:nvPr/>
        </p:nvSpPr>
        <p:spPr bwMode="auto">
          <a:xfrm>
            <a:off x="0" y="2895600"/>
            <a:ext cx="9144000" cy="1077913"/>
          </a:xfrm>
          <a:prstGeom prst="rect">
            <a:avLst/>
          </a:prstGeom>
          <a:noFill/>
          <a:ln>
            <a:noFill/>
          </a:ln>
        </p:spPr>
        <p:txBody>
          <a:bodyPr>
            <a:spAutoFit/>
          </a:bodyPr>
          <a:lstStyle>
            <a:lvl1pPr>
              <a:defRPr sz="2000">
                <a:solidFill>
                  <a:srgbClr val="FFFFFF"/>
                </a:solidFill>
                <a:latin typeface="Times New Roman" panose="02020603050405020304" pitchFamily="18" charset="0"/>
                <a:ea typeface="ＭＳ Ｐゴシック" panose="020B0600070205080204" pitchFamily="34" charset="-128"/>
              </a:defRPr>
            </a:lvl1pPr>
            <a:lvl2pPr marL="742950" indent="-285750">
              <a:defRPr sz="2000">
                <a:solidFill>
                  <a:srgbClr val="FFFFFF"/>
                </a:solidFill>
                <a:latin typeface="Times New Roman" panose="02020603050405020304" pitchFamily="18" charset="0"/>
                <a:ea typeface="ＭＳ Ｐゴシック" panose="020B0600070205080204" pitchFamily="34" charset="-128"/>
              </a:defRPr>
            </a:lvl2pPr>
            <a:lvl3pPr marL="1143000" indent="-228600">
              <a:defRPr sz="2000">
                <a:solidFill>
                  <a:srgbClr val="FFFFFF"/>
                </a:solidFill>
                <a:latin typeface="Times New Roman" panose="02020603050405020304" pitchFamily="18" charset="0"/>
                <a:ea typeface="ＭＳ Ｐゴシック" panose="020B0600070205080204" pitchFamily="34" charset="-128"/>
              </a:defRPr>
            </a:lvl3pPr>
            <a:lvl4pPr marL="1600200" indent="-228600">
              <a:defRPr sz="2000">
                <a:solidFill>
                  <a:srgbClr val="FFFFFF"/>
                </a:solidFill>
                <a:latin typeface="Times New Roman" panose="02020603050405020304" pitchFamily="18" charset="0"/>
                <a:ea typeface="ＭＳ Ｐゴシック" panose="020B0600070205080204" pitchFamily="34" charset="-128"/>
              </a:defRPr>
            </a:lvl4pPr>
            <a:lvl5pPr marL="2057400" indent="-228600">
              <a:defRPr sz="2000">
                <a:solidFill>
                  <a:srgbClr val="FFFFFF"/>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ea typeface="ＭＳ Ｐゴシック" panose="020B0600070205080204" pitchFamily="34" charset="-128"/>
              </a:defRPr>
            </a:lvl9pPr>
          </a:lstStyle>
          <a:p>
            <a:pPr algn="ctr" eaLnBrk="1" hangingPunct="1">
              <a:defRPr/>
            </a:pPr>
            <a:r>
              <a:rPr lang="en-US" altLang="en-US" sz="3200">
                <a:solidFill>
                  <a:srgbClr val="0045AD"/>
                </a:solidFill>
                <a:latin typeface="Arial" panose="020B0604020202020204" pitchFamily="34" charset="0"/>
                <a:cs typeface="Arial" panose="020B0604020202020204" pitchFamily="34" charset="0"/>
              </a:rPr>
              <a:t>Introduction to Programming in C++</a:t>
            </a:r>
          </a:p>
          <a:p>
            <a:pPr algn="ctr" eaLnBrk="1" hangingPunct="1">
              <a:defRPr/>
            </a:pPr>
            <a:r>
              <a:rPr lang="en-US" altLang="en-US" sz="3200">
                <a:solidFill>
                  <a:srgbClr val="0045AD"/>
                </a:solidFill>
                <a:latin typeface="Arial" panose="020B0604020202020204" pitchFamily="34" charset="0"/>
                <a:cs typeface="Arial" panose="020B0604020202020204" pitchFamily="34" charset="0"/>
              </a:rPr>
              <a:t>Seventh Edition</a:t>
            </a:r>
          </a:p>
        </p:txBody>
      </p:sp>
      <p:cxnSp>
        <p:nvCxnSpPr>
          <p:cNvPr id="6" name="Straight Connector 5">
            <a:extLst>
              <a:ext uri="{FF2B5EF4-FFF2-40B4-BE49-F238E27FC236}">
                <a16:creationId xmlns:a16="http://schemas.microsoft.com/office/drawing/2014/main" id="{97CB447D-8C50-428B-9870-C2155FC4184B}"/>
              </a:ext>
            </a:extLst>
          </p:cNvPr>
          <p:cNvCxnSpPr/>
          <p:nvPr/>
        </p:nvCxnSpPr>
        <p:spPr bwMode="auto">
          <a:xfrm>
            <a:off x="1828800" y="4343400"/>
            <a:ext cx="548640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 Placeholder 20"/>
          <p:cNvSpPr>
            <a:spLocks noGrp="1"/>
          </p:cNvSpPr>
          <p:nvPr>
            <p:ph type="body" sz="quarter" idx="10"/>
          </p:nvPr>
        </p:nvSpPr>
        <p:spPr>
          <a:xfrm>
            <a:off x="914400" y="4724400"/>
            <a:ext cx="7315200" cy="1371600"/>
          </a:xfrm>
        </p:spPr>
        <p:txBody>
          <a:bodyPr/>
          <a:lstStyle>
            <a:lvl1pPr algn="ctr">
              <a:buNone/>
              <a:defRPr baseline="0">
                <a:solidFill>
                  <a:schemeClr val="accent6">
                    <a:lumMod val="75000"/>
                  </a:schemeClr>
                </a:solidFill>
                <a:latin typeface="+mj-lt"/>
              </a:defRPr>
            </a:lvl1pPr>
          </a:lstStyle>
          <a:p>
            <a:pPr lvl="0"/>
            <a:r>
              <a:rPr lang="en-US"/>
              <a:t>Click to edit Master text styles</a:t>
            </a:r>
          </a:p>
        </p:txBody>
      </p:sp>
    </p:spTree>
    <p:extLst>
      <p:ext uri="{BB962C8B-B14F-4D97-AF65-F5344CB8AC3E}">
        <p14:creationId xmlns:p14="http://schemas.microsoft.com/office/powerpoint/2010/main" val="315676163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077200" cy="1143000"/>
          </a:xfrm>
          <a:prstGeom prst="roundRect">
            <a:avLst/>
          </a:prstGeom>
        </p:spPr>
        <p:txBody>
          <a:bodyPr/>
          <a:lstStyle>
            <a:lvl1pPr>
              <a:defRPr>
                <a:solidFill>
                  <a:srgbClr val="16489A"/>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06509BB3-0F4A-44A0-BCFA-62AA1D3C2D75}"/>
              </a:ext>
            </a:extLst>
          </p:cNvPr>
          <p:cNvSpPr>
            <a:spLocks noGrp="1" noChangeArrowheads="1"/>
          </p:cNvSpPr>
          <p:nvPr>
            <p:ph type="ftr" sz="quarter" idx="10"/>
          </p:nvPr>
        </p:nvSpPr>
        <p:spPr>
          <a:ln/>
        </p:spPr>
        <p:txBody>
          <a:bodyPr/>
          <a:lstStyle>
            <a:lvl1pPr>
              <a:defRPr/>
            </a:lvl1pPr>
          </a:lstStyle>
          <a:p>
            <a:pPr>
              <a:defRPr/>
            </a:pPr>
            <a:r>
              <a:rPr lang="en-US"/>
              <a:t>An Introduction to Programming with C++, Seventh Edition</a:t>
            </a:r>
          </a:p>
        </p:txBody>
      </p:sp>
      <p:sp>
        <p:nvSpPr>
          <p:cNvPr id="5" name="Rectangle 6">
            <a:extLst>
              <a:ext uri="{FF2B5EF4-FFF2-40B4-BE49-F238E27FC236}">
                <a16:creationId xmlns:a16="http://schemas.microsoft.com/office/drawing/2014/main" id="{40C5371D-D5AF-4717-BB15-F31691177F15}"/>
              </a:ext>
            </a:extLst>
          </p:cNvPr>
          <p:cNvSpPr>
            <a:spLocks noGrp="1" noChangeArrowheads="1"/>
          </p:cNvSpPr>
          <p:nvPr>
            <p:ph type="sldNum" sz="quarter" idx="11"/>
          </p:nvPr>
        </p:nvSpPr>
        <p:spPr>
          <a:ln/>
        </p:spPr>
        <p:txBody>
          <a:bodyPr/>
          <a:lstStyle>
            <a:lvl1pPr>
              <a:defRPr/>
            </a:lvl1pPr>
          </a:lstStyle>
          <a:p>
            <a:pPr>
              <a:defRPr/>
            </a:pPr>
            <a:fld id="{7C378F5C-A29A-4A64-847A-D3E3C9DDCC01}" type="slidenum">
              <a:rPr lang="en-US" altLang="en-US"/>
              <a:pPr>
                <a:defRPr/>
              </a:pPr>
              <a:t>‹#›</a:t>
            </a:fld>
            <a:endParaRPr lang="en-US" altLang="en-US"/>
          </a:p>
        </p:txBody>
      </p:sp>
    </p:spTree>
    <p:extLst>
      <p:ext uri="{BB962C8B-B14F-4D97-AF65-F5344CB8AC3E}">
        <p14:creationId xmlns:p14="http://schemas.microsoft.com/office/powerpoint/2010/main" val="563384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a:prstGeom prst="round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7FEFB5B6-E54A-42C4-960F-909E0FC5FFD1}"/>
              </a:ext>
            </a:extLst>
          </p:cNvPr>
          <p:cNvSpPr>
            <a:spLocks noGrp="1" noChangeArrowheads="1"/>
          </p:cNvSpPr>
          <p:nvPr>
            <p:ph type="ftr" sz="quarter" idx="10"/>
          </p:nvPr>
        </p:nvSpPr>
        <p:spPr>
          <a:ln/>
        </p:spPr>
        <p:txBody>
          <a:bodyPr/>
          <a:lstStyle>
            <a:lvl1pPr>
              <a:defRPr/>
            </a:lvl1pPr>
          </a:lstStyle>
          <a:p>
            <a:pPr>
              <a:defRPr/>
            </a:pPr>
            <a:r>
              <a:rPr lang="en-US"/>
              <a:t>An Introduction to Programming with C++, Seventh Edition</a:t>
            </a:r>
          </a:p>
        </p:txBody>
      </p:sp>
      <p:sp>
        <p:nvSpPr>
          <p:cNvPr id="5" name="Rectangle 6">
            <a:extLst>
              <a:ext uri="{FF2B5EF4-FFF2-40B4-BE49-F238E27FC236}">
                <a16:creationId xmlns:a16="http://schemas.microsoft.com/office/drawing/2014/main" id="{E34B0B5D-9139-4934-A468-8753DDC50C17}"/>
              </a:ext>
            </a:extLst>
          </p:cNvPr>
          <p:cNvSpPr>
            <a:spLocks noGrp="1" noChangeArrowheads="1"/>
          </p:cNvSpPr>
          <p:nvPr>
            <p:ph type="sldNum" sz="quarter" idx="11"/>
          </p:nvPr>
        </p:nvSpPr>
        <p:spPr>
          <a:ln/>
        </p:spPr>
        <p:txBody>
          <a:bodyPr/>
          <a:lstStyle>
            <a:lvl1pPr>
              <a:defRPr/>
            </a:lvl1pPr>
          </a:lstStyle>
          <a:p>
            <a:pPr>
              <a:defRPr/>
            </a:pPr>
            <a:fld id="{E736F88C-C576-4F62-83FA-9B99DEE77494}" type="slidenum">
              <a:rPr lang="en-US" altLang="en-US"/>
              <a:pPr>
                <a:defRPr/>
              </a:pPr>
              <a:t>‹#›</a:t>
            </a:fld>
            <a:endParaRPr lang="en-US" altLang="en-US"/>
          </a:p>
        </p:txBody>
      </p:sp>
    </p:spTree>
    <p:extLst>
      <p:ext uri="{BB962C8B-B14F-4D97-AF65-F5344CB8AC3E}">
        <p14:creationId xmlns:p14="http://schemas.microsoft.com/office/powerpoint/2010/main" val="956385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609600" y="152400"/>
            <a:ext cx="8077200" cy="1143000"/>
          </a:xfrm>
          <a:prstGeom prst="roundRect">
            <a:avLst/>
          </a:prstGeom>
        </p:spPr>
        <p:txBody>
          <a:bodyPr/>
          <a:lstStyle>
            <a:lvl1pPr>
              <a:defRPr>
                <a:solidFill>
                  <a:schemeClr val="tx1"/>
                </a:solidFill>
              </a:defRPr>
            </a:lvl1pPr>
          </a:lstStyle>
          <a:p>
            <a:r>
              <a:rPr lang="en-US"/>
              <a:t>Click to edit Master title style</a:t>
            </a:r>
            <a:endParaRPr lang="en-US" dirty="0"/>
          </a:p>
        </p:txBody>
      </p:sp>
      <p:sp>
        <p:nvSpPr>
          <p:cNvPr id="4" name="Rectangle 5">
            <a:extLst>
              <a:ext uri="{FF2B5EF4-FFF2-40B4-BE49-F238E27FC236}">
                <a16:creationId xmlns:a16="http://schemas.microsoft.com/office/drawing/2014/main" id="{AB519084-4C52-40F0-8F87-9A3CE61B3882}"/>
              </a:ext>
            </a:extLst>
          </p:cNvPr>
          <p:cNvSpPr>
            <a:spLocks noGrp="1" noChangeArrowheads="1"/>
          </p:cNvSpPr>
          <p:nvPr>
            <p:ph type="ftr" sz="quarter" idx="10"/>
          </p:nvPr>
        </p:nvSpPr>
        <p:spPr>
          <a:ln/>
        </p:spPr>
        <p:txBody>
          <a:bodyPr/>
          <a:lstStyle>
            <a:lvl1pPr>
              <a:defRPr/>
            </a:lvl1pPr>
          </a:lstStyle>
          <a:p>
            <a:pPr>
              <a:defRPr/>
            </a:pPr>
            <a:r>
              <a:rPr lang="en-US"/>
              <a:t>An Introduction to Programming with C++, Seventh Edition</a:t>
            </a:r>
          </a:p>
        </p:txBody>
      </p:sp>
      <p:sp>
        <p:nvSpPr>
          <p:cNvPr id="5" name="Rectangle 6">
            <a:extLst>
              <a:ext uri="{FF2B5EF4-FFF2-40B4-BE49-F238E27FC236}">
                <a16:creationId xmlns:a16="http://schemas.microsoft.com/office/drawing/2014/main" id="{3D2741C7-2E46-49D5-A720-E53835979A9F}"/>
              </a:ext>
            </a:extLst>
          </p:cNvPr>
          <p:cNvSpPr>
            <a:spLocks noGrp="1" noChangeArrowheads="1"/>
          </p:cNvSpPr>
          <p:nvPr>
            <p:ph type="sldNum" sz="quarter" idx="11"/>
          </p:nvPr>
        </p:nvSpPr>
        <p:spPr>
          <a:ln/>
        </p:spPr>
        <p:txBody>
          <a:bodyPr/>
          <a:lstStyle>
            <a:lvl1pPr>
              <a:defRPr/>
            </a:lvl1pPr>
          </a:lstStyle>
          <a:p>
            <a:pPr>
              <a:defRPr/>
            </a:pPr>
            <a:fld id="{54D62136-7663-4376-B9CD-136D4C833BDF}" type="slidenum">
              <a:rPr lang="en-US" altLang="en-US"/>
              <a:pPr>
                <a:defRPr/>
              </a:pPr>
              <a:t>‹#›</a:t>
            </a:fld>
            <a:endParaRPr lang="en-US" altLang="en-US"/>
          </a:p>
        </p:txBody>
      </p:sp>
    </p:spTree>
    <p:extLst>
      <p:ext uri="{BB962C8B-B14F-4D97-AF65-F5344CB8AC3E}">
        <p14:creationId xmlns:p14="http://schemas.microsoft.com/office/powerpoint/2010/main" val="3911286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82D724F-9745-47D4-989C-71C6DC35F1A4}"/>
              </a:ext>
            </a:extLst>
          </p:cNvPr>
          <p:cNvSpPr>
            <a:spLocks/>
          </p:cNvSpPr>
          <p:nvPr/>
        </p:nvSpPr>
        <p:spPr bwMode="auto">
          <a:xfrm>
            <a:off x="609600" y="152400"/>
            <a:ext cx="8077200" cy="1143000"/>
          </a:xfrm>
          <a:prstGeom prst="roundRect">
            <a:avLst>
              <a:gd name="adj" fmla="val 16667"/>
            </a:avLst>
          </a:prstGeom>
          <a:noFill/>
          <a:ln>
            <a:noFill/>
          </a:ln>
        </p:spPr>
        <p:txBody>
          <a:bodyPr anchor="ctr"/>
          <a:lstStyle>
            <a:lvl1pPr>
              <a:defRPr sz="2000">
                <a:solidFill>
                  <a:srgbClr val="FFFFFF"/>
                </a:solidFill>
                <a:latin typeface="Times New Roman" panose="02020603050405020304" pitchFamily="18" charset="0"/>
                <a:ea typeface="ＭＳ Ｐゴシック" panose="020B0600070205080204" pitchFamily="34" charset="-128"/>
              </a:defRPr>
            </a:lvl1pPr>
            <a:lvl2pPr marL="742950" indent="-285750">
              <a:defRPr sz="2000">
                <a:solidFill>
                  <a:srgbClr val="FFFFFF"/>
                </a:solidFill>
                <a:latin typeface="Times New Roman" panose="02020603050405020304" pitchFamily="18" charset="0"/>
                <a:ea typeface="ＭＳ Ｐゴシック" panose="020B0600070205080204" pitchFamily="34" charset="-128"/>
              </a:defRPr>
            </a:lvl2pPr>
            <a:lvl3pPr marL="1143000" indent="-228600">
              <a:defRPr sz="2000">
                <a:solidFill>
                  <a:srgbClr val="FFFFFF"/>
                </a:solidFill>
                <a:latin typeface="Times New Roman" panose="02020603050405020304" pitchFamily="18" charset="0"/>
                <a:ea typeface="ＭＳ Ｐゴシック" panose="020B0600070205080204" pitchFamily="34" charset="-128"/>
              </a:defRPr>
            </a:lvl3pPr>
            <a:lvl4pPr marL="1600200" indent="-228600">
              <a:defRPr sz="2000">
                <a:solidFill>
                  <a:srgbClr val="FFFFFF"/>
                </a:solidFill>
                <a:latin typeface="Times New Roman" panose="02020603050405020304" pitchFamily="18" charset="0"/>
                <a:ea typeface="ＭＳ Ｐゴシック" panose="020B0600070205080204" pitchFamily="34" charset="-128"/>
              </a:defRPr>
            </a:lvl4pPr>
            <a:lvl5pPr marL="2057400" indent="-228600">
              <a:defRPr sz="2000">
                <a:solidFill>
                  <a:srgbClr val="FFFFFF"/>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ea typeface="ＭＳ Ｐゴシック" panose="020B0600070205080204" pitchFamily="34" charset="-128"/>
              </a:defRPr>
            </a:lvl9pPr>
          </a:lstStyle>
          <a:p>
            <a:pPr algn="ctr">
              <a:defRPr/>
            </a:pPr>
            <a:r>
              <a:rPr lang="en-US" altLang="en-US" sz="3600">
                <a:solidFill>
                  <a:schemeClr val="tx1"/>
                </a:solidFill>
                <a:latin typeface="Trebuchet MS" panose="020B0603020202020204" pitchFamily="34" charset="0"/>
              </a:rPr>
              <a:t>Click to edit Master title style</a:t>
            </a:r>
          </a:p>
        </p:txBody>
      </p:sp>
      <p:sp>
        <p:nvSpPr>
          <p:cNvPr id="2" name="Title 1"/>
          <p:cNvSpPr>
            <a:spLocks noGrp="1"/>
          </p:cNvSpPr>
          <p:nvPr>
            <p:ph type="title"/>
          </p:nvPr>
        </p:nvSpPr>
        <p:spPr>
          <a:xfrm>
            <a:off x="722313" y="4406900"/>
            <a:ext cx="7772400" cy="1362075"/>
          </a:xfrm>
          <a:prstGeom prst="round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5">
            <a:extLst>
              <a:ext uri="{FF2B5EF4-FFF2-40B4-BE49-F238E27FC236}">
                <a16:creationId xmlns:a16="http://schemas.microsoft.com/office/drawing/2014/main" id="{57C76838-6F60-43E5-8073-516FB8075FDA}"/>
              </a:ext>
            </a:extLst>
          </p:cNvPr>
          <p:cNvSpPr>
            <a:spLocks noGrp="1" noChangeArrowheads="1"/>
          </p:cNvSpPr>
          <p:nvPr>
            <p:ph type="ftr" sz="quarter" idx="10"/>
          </p:nvPr>
        </p:nvSpPr>
        <p:spPr/>
        <p:txBody>
          <a:bodyPr/>
          <a:lstStyle>
            <a:lvl1pPr>
              <a:defRPr/>
            </a:lvl1pPr>
          </a:lstStyle>
          <a:p>
            <a:pPr>
              <a:defRPr/>
            </a:pPr>
            <a:r>
              <a:rPr lang="en-US"/>
              <a:t>An Introduction to Programming with C++, Seventh Edition</a:t>
            </a:r>
          </a:p>
        </p:txBody>
      </p:sp>
      <p:sp>
        <p:nvSpPr>
          <p:cNvPr id="6" name="Rectangle 6">
            <a:extLst>
              <a:ext uri="{FF2B5EF4-FFF2-40B4-BE49-F238E27FC236}">
                <a16:creationId xmlns:a16="http://schemas.microsoft.com/office/drawing/2014/main" id="{9ADA04C5-0CCE-48F8-9AE3-0073670D8779}"/>
              </a:ext>
            </a:extLst>
          </p:cNvPr>
          <p:cNvSpPr>
            <a:spLocks noGrp="1" noChangeArrowheads="1"/>
          </p:cNvSpPr>
          <p:nvPr>
            <p:ph type="sldNum" sz="quarter" idx="11"/>
          </p:nvPr>
        </p:nvSpPr>
        <p:spPr/>
        <p:txBody>
          <a:bodyPr/>
          <a:lstStyle>
            <a:lvl1pPr>
              <a:defRPr/>
            </a:lvl1pPr>
          </a:lstStyle>
          <a:p>
            <a:pPr>
              <a:defRPr/>
            </a:pPr>
            <a:fld id="{3D20AC8B-350E-4EEB-96F2-B1F5F040CD1D}" type="slidenum">
              <a:rPr lang="en-US" altLang="en-US"/>
              <a:pPr>
                <a:defRPr/>
              </a:pPr>
              <a:t>‹#›</a:t>
            </a:fld>
            <a:endParaRPr lang="en-US" altLang="en-US"/>
          </a:p>
        </p:txBody>
      </p:sp>
    </p:spTree>
    <p:extLst>
      <p:ext uri="{BB962C8B-B14F-4D97-AF65-F5344CB8AC3E}">
        <p14:creationId xmlns:p14="http://schemas.microsoft.com/office/powerpoint/2010/main" val="2750498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p:nvPr>
        </p:nvSpPr>
        <p:spPr>
          <a:xfrm>
            <a:off x="609600" y="152400"/>
            <a:ext cx="8077200" cy="1143000"/>
          </a:xfrm>
          <a:prstGeom prst="roundRect">
            <a:avLst/>
          </a:prstGeom>
        </p:spPr>
        <p:txBody>
          <a:bodyPr/>
          <a:lstStyle>
            <a:lvl1pPr>
              <a:defRPr>
                <a:solidFill>
                  <a:schemeClr val="tx1"/>
                </a:solidFill>
              </a:defRPr>
            </a:lvl1pPr>
          </a:lstStyle>
          <a:p>
            <a:r>
              <a:rPr lang="en-US"/>
              <a:t>Click to edit Master title style</a:t>
            </a:r>
            <a:endParaRPr lang="en-US" dirty="0"/>
          </a:p>
        </p:txBody>
      </p:sp>
      <p:sp>
        <p:nvSpPr>
          <p:cNvPr id="5" name="Rectangle 5">
            <a:extLst>
              <a:ext uri="{FF2B5EF4-FFF2-40B4-BE49-F238E27FC236}">
                <a16:creationId xmlns:a16="http://schemas.microsoft.com/office/drawing/2014/main" id="{62078D2B-3CE7-40BF-AD3C-8838EC5C9165}"/>
              </a:ext>
            </a:extLst>
          </p:cNvPr>
          <p:cNvSpPr>
            <a:spLocks noGrp="1" noChangeArrowheads="1"/>
          </p:cNvSpPr>
          <p:nvPr>
            <p:ph type="ftr" sz="quarter" idx="10"/>
          </p:nvPr>
        </p:nvSpPr>
        <p:spPr>
          <a:ln/>
        </p:spPr>
        <p:txBody>
          <a:bodyPr/>
          <a:lstStyle>
            <a:lvl1pPr>
              <a:defRPr/>
            </a:lvl1pPr>
          </a:lstStyle>
          <a:p>
            <a:pPr>
              <a:defRPr/>
            </a:pPr>
            <a:r>
              <a:rPr lang="en-US"/>
              <a:t>An Introduction to Programming with C++, Seventh Edition</a:t>
            </a:r>
          </a:p>
        </p:txBody>
      </p:sp>
      <p:sp>
        <p:nvSpPr>
          <p:cNvPr id="6" name="Rectangle 6">
            <a:extLst>
              <a:ext uri="{FF2B5EF4-FFF2-40B4-BE49-F238E27FC236}">
                <a16:creationId xmlns:a16="http://schemas.microsoft.com/office/drawing/2014/main" id="{C5320847-4C05-48A7-95FE-63DB33DC7A83}"/>
              </a:ext>
            </a:extLst>
          </p:cNvPr>
          <p:cNvSpPr>
            <a:spLocks noGrp="1" noChangeArrowheads="1"/>
          </p:cNvSpPr>
          <p:nvPr>
            <p:ph type="sldNum" sz="quarter" idx="11"/>
          </p:nvPr>
        </p:nvSpPr>
        <p:spPr>
          <a:ln/>
        </p:spPr>
        <p:txBody>
          <a:bodyPr/>
          <a:lstStyle>
            <a:lvl1pPr>
              <a:defRPr/>
            </a:lvl1pPr>
          </a:lstStyle>
          <a:p>
            <a:pPr>
              <a:defRPr/>
            </a:pPr>
            <a:fld id="{005DE84A-7E44-4777-AACD-30ED3B88D3AE}" type="slidenum">
              <a:rPr lang="en-US" altLang="en-US"/>
              <a:pPr>
                <a:defRPr/>
              </a:pPr>
              <a:t>‹#›</a:t>
            </a:fld>
            <a:endParaRPr lang="en-US" altLang="en-US"/>
          </a:p>
        </p:txBody>
      </p:sp>
    </p:spTree>
    <p:extLst>
      <p:ext uri="{BB962C8B-B14F-4D97-AF65-F5344CB8AC3E}">
        <p14:creationId xmlns:p14="http://schemas.microsoft.com/office/powerpoint/2010/main" val="147812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E260D1C3-2BC2-40E3-BFA6-F598A5CCBEFC}"/>
              </a:ext>
            </a:extLst>
          </p:cNvPr>
          <p:cNvSpPr>
            <a:spLocks noGrp="1" noChangeArrowheads="1"/>
          </p:cNvSpPr>
          <p:nvPr>
            <p:ph type="ftr" sz="quarter" idx="10"/>
          </p:nvPr>
        </p:nvSpPr>
        <p:spPr>
          <a:ln/>
        </p:spPr>
        <p:txBody>
          <a:bodyPr/>
          <a:lstStyle>
            <a:lvl1pPr>
              <a:defRPr/>
            </a:lvl1pPr>
          </a:lstStyle>
          <a:p>
            <a:pPr>
              <a:defRPr/>
            </a:pPr>
            <a:r>
              <a:rPr lang="en-US"/>
              <a:t>An Introduction to Programming with C++, Seventh Edition</a:t>
            </a:r>
          </a:p>
        </p:txBody>
      </p:sp>
      <p:sp>
        <p:nvSpPr>
          <p:cNvPr id="8" name="Rectangle 6">
            <a:extLst>
              <a:ext uri="{FF2B5EF4-FFF2-40B4-BE49-F238E27FC236}">
                <a16:creationId xmlns:a16="http://schemas.microsoft.com/office/drawing/2014/main" id="{CA1EC65B-FA1B-4771-8D89-4D029EDBAD72}"/>
              </a:ext>
            </a:extLst>
          </p:cNvPr>
          <p:cNvSpPr>
            <a:spLocks noGrp="1" noChangeArrowheads="1"/>
          </p:cNvSpPr>
          <p:nvPr>
            <p:ph type="sldNum" sz="quarter" idx="11"/>
          </p:nvPr>
        </p:nvSpPr>
        <p:spPr>
          <a:ln/>
        </p:spPr>
        <p:txBody>
          <a:bodyPr/>
          <a:lstStyle>
            <a:lvl1pPr>
              <a:defRPr/>
            </a:lvl1pPr>
          </a:lstStyle>
          <a:p>
            <a:pPr>
              <a:defRPr/>
            </a:pPr>
            <a:fld id="{FBB1A13F-1E1D-4BB4-88A8-BFC3C5D909BD}" type="slidenum">
              <a:rPr lang="en-US" altLang="en-US"/>
              <a:pPr>
                <a:defRPr/>
              </a:pPr>
              <a:t>‹#›</a:t>
            </a:fld>
            <a:endParaRPr lang="en-US" altLang="en-US"/>
          </a:p>
        </p:txBody>
      </p:sp>
    </p:spTree>
    <p:extLst>
      <p:ext uri="{BB962C8B-B14F-4D97-AF65-F5344CB8AC3E}">
        <p14:creationId xmlns:p14="http://schemas.microsoft.com/office/powerpoint/2010/main" val="2934523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1C3192E7-5DA5-4D6A-A25F-685E3C067CE7}"/>
              </a:ext>
            </a:extLst>
          </p:cNvPr>
          <p:cNvSpPr>
            <a:spLocks noGrp="1" noChangeArrowheads="1"/>
          </p:cNvSpPr>
          <p:nvPr>
            <p:ph type="ftr" sz="quarter" idx="10"/>
          </p:nvPr>
        </p:nvSpPr>
        <p:spPr>
          <a:ln/>
        </p:spPr>
        <p:txBody>
          <a:bodyPr/>
          <a:lstStyle>
            <a:lvl1pPr>
              <a:defRPr/>
            </a:lvl1pPr>
          </a:lstStyle>
          <a:p>
            <a:pPr>
              <a:defRPr/>
            </a:pPr>
            <a:r>
              <a:rPr lang="en-US"/>
              <a:t>An Introduction to Programming with C++, Seventh Edition</a:t>
            </a:r>
          </a:p>
        </p:txBody>
      </p:sp>
      <p:sp>
        <p:nvSpPr>
          <p:cNvPr id="3" name="Rectangle 6">
            <a:extLst>
              <a:ext uri="{FF2B5EF4-FFF2-40B4-BE49-F238E27FC236}">
                <a16:creationId xmlns:a16="http://schemas.microsoft.com/office/drawing/2014/main" id="{436043ED-B8B7-4AD3-B2BC-29681D063404}"/>
              </a:ext>
            </a:extLst>
          </p:cNvPr>
          <p:cNvSpPr>
            <a:spLocks noGrp="1" noChangeArrowheads="1"/>
          </p:cNvSpPr>
          <p:nvPr>
            <p:ph type="sldNum" sz="quarter" idx="11"/>
          </p:nvPr>
        </p:nvSpPr>
        <p:spPr>
          <a:ln/>
        </p:spPr>
        <p:txBody>
          <a:bodyPr/>
          <a:lstStyle>
            <a:lvl1pPr>
              <a:defRPr/>
            </a:lvl1pPr>
          </a:lstStyle>
          <a:p>
            <a:pPr>
              <a:defRPr/>
            </a:pPr>
            <a:fld id="{7FC7C4A0-6C75-4F13-8367-6C18B490EB06}" type="slidenum">
              <a:rPr lang="en-US" altLang="en-US"/>
              <a:pPr>
                <a:defRPr/>
              </a:pPr>
              <a:t>‹#›</a:t>
            </a:fld>
            <a:endParaRPr lang="en-US" altLang="en-US"/>
          </a:p>
        </p:txBody>
      </p:sp>
    </p:spTree>
    <p:extLst>
      <p:ext uri="{BB962C8B-B14F-4D97-AF65-F5344CB8AC3E}">
        <p14:creationId xmlns:p14="http://schemas.microsoft.com/office/powerpoint/2010/main" val="1316039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1F2B775F-F7E1-47E8-9A40-A1E679AC4417}"/>
              </a:ext>
            </a:extLst>
          </p:cNvPr>
          <p:cNvSpPr>
            <a:spLocks noGrp="1" noChangeArrowheads="1"/>
          </p:cNvSpPr>
          <p:nvPr>
            <p:ph type="ftr" sz="quarter" idx="10"/>
          </p:nvPr>
        </p:nvSpPr>
        <p:spPr>
          <a:ln/>
        </p:spPr>
        <p:txBody>
          <a:bodyPr/>
          <a:lstStyle>
            <a:lvl1pPr>
              <a:defRPr/>
            </a:lvl1pPr>
          </a:lstStyle>
          <a:p>
            <a:pPr>
              <a:defRPr/>
            </a:pPr>
            <a:r>
              <a:rPr lang="en-US"/>
              <a:t>An Introduction to Programming with C++, Seventh Edition</a:t>
            </a:r>
          </a:p>
        </p:txBody>
      </p:sp>
      <p:sp>
        <p:nvSpPr>
          <p:cNvPr id="3" name="Rectangle 6">
            <a:extLst>
              <a:ext uri="{FF2B5EF4-FFF2-40B4-BE49-F238E27FC236}">
                <a16:creationId xmlns:a16="http://schemas.microsoft.com/office/drawing/2014/main" id="{3B03F5CD-E30F-42C9-A0CE-CB3AD6376054}"/>
              </a:ext>
            </a:extLst>
          </p:cNvPr>
          <p:cNvSpPr>
            <a:spLocks noGrp="1" noChangeArrowheads="1"/>
          </p:cNvSpPr>
          <p:nvPr>
            <p:ph type="sldNum" sz="quarter" idx="11"/>
          </p:nvPr>
        </p:nvSpPr>
        <p:spPr>
          <a:ln/>
        </p:spPr>
        <p:txBody>
          <a:bodyPr/>
          <a:lstStyle>
            <a:lvl1pPr>
              <a:defRPr/>
            </a:lvl1pPr>
          </a:lstStyle>
          <a:p>
            <a:pPr>
              <a:defRPr/>
            </a:pPr>
            <a:fld id="{48568A97-2A3B-436C-980E-9320F3F0B5E9}" type="slidenum">
              <a:rPr lang="en-US" altLang="en-US"/>
              <a:pPr>
                <a:defRPr/>
              </a:pPr>
              <a:t>‹#›</a:t>
            </a:fld>
            <a:endParaRPr lang="en-US" altLang="en-US"/>
          </a:p>
        </p:txBody>
      </p:sp>
    </p:spTree>
    <p:extLst>
      <p:ext uri="{BB962C8B-B14F-4D97-AF65-F5344CB8AC3E}">
        <p14:creationId xmlns:p14="http://schemas.microsoft.com/office/powerpoint/2010/main" val="140628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447800"/>
            <a:ext cx="5111750" cy="46783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97BB599B-EC01-4EAA-A0DB-41734B387730}"/>
              </a:ext>
            </a:extLst>
          </p:cNvPr>
          <p:cNvSpPr>
            <a:spLocks noGrp="1" noChangeArrowheads="1"/>
          </p:cNvSpPr>
          <p:nvPr>
            <p:ph type="ftr" sz="quarter" idx="10"/>
          </p:nvPr>
        </p:nvSpPr>
        <p:spPr>
          <a:ln/>
        </p:spPr>
        <p:txBody>
          <a:bodyPr/>
          <a:lstStyle>
            <a:lvl1pPr>
              <a:defRPr/>
            </a:lvl1pPr>
          </a:lstStyle>
          <a:p>
            <a:pPr>
              <a:defRPr/>
            </a:pPr>
            <a:r>
              <a:rPr lang="en-US"/>
              <a:t>An Introduction to Programming with C++, Seventh Edition</a:t>
            </a:r>
          </a:p>
        </p:txBody>
      </p:sp>
      <p:sp>
        <p:nvSpPr>
          <p:cNvPr id="6" name="Rectangle 6">
            <a:extLst>
              <a:ext uri="{FF2B5EF4-FFF2-40B4-BE49-F238E27FC236}">
                <a16:creationId xmlns:a16="http://schemas.microsoft.com/office/drawing/2014/main" id="{FC1E55B6-A361-42AA-B412-B6D82AFE0A4E}"/>
              </a:ext>
            </a:extLst>
          </p:cNvPr>
          <p:cNvSpPr>
            <a:spLocks noGrp="1" noChangeArrowheads="1"/>
          </p:cNvSpPr>
          <p:nvPr>
            <p:ph type="sldNum" sz="quarter" idx="11"/>
          </p:nvPr>
        </p:nvSpPr>
        <p:spPr>
          <a:ln/>
        </p:spPr>
        <p:txBody>
          <a:bodyPr/>
          <a:lstStyle>
            <a:lvl1pPr>
              <a:defRPr/>
            </a:lvl1pPr>
          </a:lstStyle>
          <a:p>
            <a:pPr>
              <a:defRPr/>
            </a:pPr>
            <a:fld id="{5A435B3C-1DA3-4363-9ABC-1AD0ADBD55EC}" type="slidenum">
              <a:rPr lang="en-US" altLang="en-US"/>
              <a:pPr>
                <a:defRPr/>
              </a:pPr>
              <a:t>‹#›</a:t>
            </a:fld>
            <a:endParaRPr lang="en-US" altLang="en-US"/>
          </a:p>
        </p:txBody>
      </p:sp>
    </p:spTree>
    <p:extLst>
      <p:ext uri="{BB962C8B-B14F-4D97-AF65-F5344CB8AC3E}">
        <p14:creationId xmlns:p14="http://schemas.microsoft.com/office/powerpoint/2010/main" val="4221812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ound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B99BBF84-3586-4153-B58D-45807E70057A}"/>
              </a:ext>
            </a:extLst>
          </p:cNvPr>
          <p:cNvSpPr>
            <a:spLocks noGrp="1" noChangeArrowheads="1"/>
          </p:cNvSpPr>
          <p:nvPr>
            <p:ph type="ftr" sz="quarter" idx="10"/>
          </p:nvPr>
        </p:nvSpPr>
        <p:spPr>
          <a:ln/>
        </p:spPr>
        <p:txBody>
          <a:bodyPr/>
          <a:lstStyle>
            <a:lvl1pPr>
              <a:defRPr/>
            </a:lvl1pPr>
          </a:lstStyle>
          <a:p>
            <a:pPr>
              <a:defRPr/>
            </a:pPr>
            <a:r>
              <a:rPr lang="en-US"/>
              <a:t>An Introduction to Programming with C++, Seventh Edition</a:t>
            </a:r>
          </a:p>
        </p:txBody>
      </p:sp>
      <p:sp>
        <p:nvSpPr>
          <p:cNvPr id="6" name="Rectangle 6">
            <a:extLst>
              <a:ext uri="{FF2B5EF4-FFF2-40B4-BE49-F238E27FC236}">
                <a16:creationId xmlns:a16="http://schemas.microsoft.com/office/drawing/2014/main" id="{B69D1172-0305-41A7-892F-C120EEBF39BE}"/>
              </a:ext>
            </a:extLst>
          </p:cNvPr>
          <p:cNvSpPr>
            <a:spLocks noGrp="1" noChangeArrowheads="1"/>
          </p:cNvSpPr>
          <p:nvPr>
            <p:ph type="sldNum" sz="quarter" idx="11"/>
          </p:nvPr>
        </p:nvSpPr>
        <p:spPr>
          <a:ln/>
        </p:spPr>
        <p:txBody>
          <a:bodyPr/>
          <a:lstStyle>
            <a:lvl1pPr>
              <a:defRPr/>
            </a:lvl1pPr>
          </a:lstStyle>
          <a:p>
            <a:pPr>
              <a:defRPr/>
            </a:pPr>
            <a:fld id="{AB402B10-E680-44F7-8450-86D0226B4BE1}" type="slidenum">
              <a:rPr lang="en-US" altLang="en-US"/>
              <a:pPr>
                <a:defRPr/>
              </a:pPr>
              <a:t>‹#›</a:t>
            </a:fld>
            <a:endParaRPr lang="en-US" altLang="en-US"/>
          </a:p>
        </p:txBody>
      </p:sp>
    </p:spTree>
    <p:extLst>
      <p:ext uri="{BB962C8B-B14F-4D97-AF65-F5344CB8AC3E}">
        <p14:creationId xmlns:p14="http://schemas.microsoft.com/office/powerpoint/2010/main" val="2817032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6">
            <a:extLst>
              <a:ext uri="{FF2B5EF4-FFF2-40B4-BE49-F238E27FC236}">
                <a16:creationId xmlns:a16="http://schemas.microsoft.com/office/drawing/2014/main" id="{2F80CDE7-FA46-4F04-90BD-7C0B1BA55DEC}"/>
              </a:ext>
            </a:extLst>
          </p:cNvPr>
          <p:cNvPicPr>
            <a:picLocks noChangeAspect="1" noChangeArrowheads="1"/>
          </p:cNvPicPr>
          <p:nvPr/>
        </p:nvPicPr>
        <p:blipFill>
          <a:blip r:embed="rId13">
            <a:lum bright="70000" contrast="-70000"/>
            <a:extLst>
              <a:ext uri="{28A0092B-C50C-407E-A947-70E740481C1C}">
                <a14:useLocalDpi xmlns:a14="http://schemas.microsoft.com/office/drawing/2010/main" val="0"/>
              </a:ext>
            </a:extLst>
          </a:blip>
          <a:srcRect/>
          <a:stretch>
            <a:fillRect/>
          </a:stretch>
        </p:blipFill>
        <p:spPr bwMode="auto">
          <a:xfrm>
            <a:off x="0" y="0"/>
            <a:ext cx="9144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95117D8B-5E6E-4C0B-B6E5-E84271CAC86D}"/>
              </a:ext>
            </a:extLst>
          </p:cNvPr>
          <p:cNvSpPr>
            <a:spLocks noGrp="1" noChangeArrowheads="1"/>
          </p:cNvSpPr>
          <p:nvPr>
            <p:ph type="body" idx="1"/>
          </p:nvPr>
        </p:nvSpPr>
        <p:spPr bwMode="auto">
          <a:xfrm>
            <a:off x="533400" y="1524000"/>
            <a:ext cx="80772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p:txBody>
      </p:sp>
      <p:sp>
        <p:nvSpPr>
          <p:cNvPr id="1029" name="Rectangle 5">
            <a:extLst>
              <a:ext uri="{FF2B5EF4-FFF2-40B4-BE49-F238E27FC236}">
                <a16:creationId xmlns:a16="http://schemas.microsoft.com/office/drawing/2014/main" id="{A3D6129C-0E13-4775-AB7D-A95D4E535301}"/>
              </a:ext>
            </a:extLst>
          </p:cNvPr>
          <p:cNvSpPr>
            <a:spLocks noGrp="1" noChangeArrowheads="1"/>
          </p:cNvSpPr>
          <p:nvPr>
            <p:ph type="ftr" sz="quarter" idx="3"/>
          </p:nvPr>
        </p:nvSpPr>
        <p:spPr bwMode="auto">
          <a:xfrm>
            <a:off x="533400" y="6324600"/>
            <a:ext cx="5867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solidFill>
                  <a:schemeClr val="tx1"/>
                </a:solidFill>
                <a:latin typeface="Arial" charset="0"/>
                <a:ea typeface="ＭＳ Ｐゴシック" charset="-128"/>
              </a:defRPr>
            </a:lvl1pPr>
          </a:lstStyle>
          <a:p>
            <a:pPr>
              <a:defRPr/>
            </a:pPr>
            <a:r>
              <a:rPr lang="en-US"/>
              <a:t>An Introduction to Programming with C++, Seventh Edition</a:t>
            </a:r>
          </a:p>
        </p:txBody>
      </p:sp>
      <p:sp>
        <p:nvSpPr>
          <p:cNvPr id="1030" name="Rectangle 6">
            <a:extLst>
              <a:ext uri="{FF2B5EF4-FFF2-40B4-BE49-F238E27FC236}">
                <a16:creationId xmlns:a16="http://schemas.microsoft.com/office/drawing/2014/main" id="{1FB38AEE-DD9B-4194-88F6-508A7D4DC397}"/>
              </a:ext>
            </a:extLst>
          </p:cNvPr>
          <p:cNvSpPr>
            <a:spLocks noGrp="1" noChangeArrowheads="1"/>
          </p:cNvSpPr>
          <p:nvPr>
            <p:ph type="sldNum" sz="quarter" idx="4"/>
          </p:nvPr>
        </p:nvSpPr>
        <p:spPr bwMode="auto">
          <a:xfrm>
            <a:off x="6553200" y="6324600"/>
            <a:ext cx="2057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chemeClr val="tx1"/>
                </a:solidFill>
                <a:latin typeface="Arial" panose="020B0604020202020204" pitchFamily="34" charset="0"/>
              </a:defRPr>
            </a:lvl1pPr>
          </a:lstStyle>
          <a:p>
            <a:pPr>
              <a:defRPr/>
            </a:pPr>
            <a:fld id="{88E3A5C4-4D3B-4ED1-9669-5910DAC64770}" type="slidenum">
              <a:rPr lang="en-US" altLang="en-US"/>
              <a:pPr>
                <a:defRPr/>
              </a:pPr>
              <a:t>‹#›</a:t>
            </a:fld>
            <a:endParaRPr lang="en-US" altLang="en-US"/>
          </a:p>
        </p:txBody>
      </p:sp>
      <p:sp>
        <p:nvSpPr>
          <p:cNvPr id="2" name="Title Placeholder 7">
            <a:extLst>
              <a:ext uri="{FF2B5EF4-FFF2-40B4-BE49-F238E27FC236}">
                <a16:creationId xmlns:a16="http://schemas.microsoft.com/office/drawing/2014/main" id="{CBBA9D0C-5743-4A20-A377-6FA4F28D46D5}"/>
              </a:ext>
            </a:extLst>
          </p:cNvPr>
          <p:cNvSpPr>
            <a:spLocks noGrp="1"/>
          </p:cNvSpPr>
          <p:nvPr>
            <p:ph type="title"/>
          </p:nvPr>
        </p:nvSpPr>
        <p:spPr bwMode="auto">
          <a:xfrm>
            <a:off x="457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4121" r:id="rId1"/>
    <p:sldLayoutId id="2147484112" r:id="rId2"/>
    <p:sldLayoutId id="2147484122" r:id="rId3"/>
    <p:sldLayoutId id="2147484113" r:id="rId4"/>
    <p:sldLayoutId id="2147484114" r:id="rId5"/>
    <p:sldLayoutId id="2147484115" r:id="rId6"/>
    <p:sldLayoutId id="2147484116" r:id="rId7"/>
    <p:sldLayoutId id="2147484117" r:id="rId8"/>
    <p:sldLayoutId id="2147484118" r:id="rId9"/>
    <p:sldLayoutId id="2147484119" r:id="rId10"/>
    <p:sldLayoutId id="2147484120" r:id="rId11"/>
  </p:sldLayoutIdLst>
  <p:hf hdr="0" dt="0"/>
  <p:txStyles>
    <p:titleStyle>
      <a:lvl1pPr algn="ctr" rtl="0" eaLnBrk="0" fontAlgn="base" hangingPunct="0">
        <a:spcBef>
          <a:spcPct val="0"/>
        </a:spcBef>
        <a:spcAft>
          <a:spcPct val="0"/>
        </a:spcAft>
        <a:defRPr sz="3600">
          <a:solidFill>
            <a:schemeClr val="tx1"/>
          </a:solidFill>
          <a:latin typeface="+mj-lt"/>
          <a:ea typeface="ＭＳ Ｐゴシック" charset="-128"/>
          <a:cs typeface="ＭＳ Ｐゴシック" charset="-128"/>
        </a:defRPr>
      </a:lvl1pPr>
      <a:lvl2pPr algn="ctr" rtl="0" eaLnBrk="0" fontAlgn="base" hangingPunct="0">
        <a:spcBef>
          <a:spcPct val="0"/>
        </a:spcBef>
        <a:spcAft>
          <a:spcPct val="0"/>
        </a:spcAft>
        <a:defRPr sz="3600">
          <a:solidFill>
            <a:schemeClr val="tx1"/>
          </a:solidFill>
          <a:latin typeface="Trebuchet MS" pitchFamily="34" charset="0"/>
          <a:ea typeface="ＭＳ Ｐゴシック" charset="-128"/>
          <a:cs typeface="ＭＳ Ｐゴシック" charset="-128"/>
        </a:defRPr>
      </a:lvl2pPr>
      <a:lvl3pPr algn="ctr" rtl="0" eaLnBrk="0" fontAlgn="base" hangingPunct="0">
        <a:spcBef>
          <a:spcPct val="0"/>
        </a:spcBef>
        <a:spcAft>
          <a:spcPct val="0"/>
        </a:spcAft>
        <a:defRPr sz="3600">
          <a:solidFill>
            <a:schemeClr val="tx1"/>
          </a:solidFill>
          <a:latin typeface="Trebuchet MS" pitchFamily="34" charset="0"/>
          <a:ea typeface="ＭＳ Ｐゴシック" charset="-128"/>
          <a:cs typeface="ＭＳ Ｐゴシック" charset="-128"/>
        </a:defRPr>
      </a:lvl3pPr>
      <a:lvl4pPr algn="ctr" rtl="0" eaLnBrk="0" fontAlgn="base" hangingPunct="0">
        <a:spcBef>
          <a:spcPct val="0"/>
        </a:spcBef>
        <a:spcAft>
          <a:spcPct val="0"/>
        </a:spcAft>
        <a:defRPr sz="3600">
          <a:solidFill>
            <a:schemeClr val="tx1"/>
          </a:solidFill>
          <a:latin typeface="Trebuchet MS" pitchFamily="34" charset="0"/>
          <a:ea typeface="ＭＳ Ｐゴシック" charset="-128"/>
          <a:cs typeface="ＭＳ Ｐゴシック" charset="-128"/>
        </a:defRPr>
      </a:lvl4pPr>
      <a:lvl5pPr algn="ctr" rtl="0" eaLnBrk="0" fontAlgn="base" hangingPunct="0">
        <a:spcBef>
          <a:spcPct val="0"/>
        </a:spcBef>
        <a:spcAft>
          <a:spcPct val="0"/>
        </a:spcAft>
        <a:defRPr sz="3600">
          <a:solidFill>
            <a:schemeClr val="tx1"/>
          </a:solidFill>
          <a:latin typeface="Trebuchet MS" pitchFamily="34" charset="0"/>
          <a:ea typeface="ＭＳ Ｐゴシック" charset="-128"/>
          <a:cs typeface="ＭＳ Ｐゴシック" charset="-128"/>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400">
          <a:solidFill>
            <a:srgbClr val="222222"/>
          </a:solidFill>
          <a:latin typeface="+mn-lt"/>
          <a:ea typeface="ＭＳ Ｐゴシック" charset="-128"/>
        </a:defRPr>
      </a:lvl2pPr>
      <a:lvl3pPr marL="1143000" indent="-228600" algn="l" rtl="0" eaLnBrk="0" fontAlgn="base" hangingPunct="0">
        <a:spcBef>
          <a:spcPct val="20000"/>
        </a:spcBef>
        <a:spcAft>
          <a:spcPct val="0"/>
        </a:spcAft>
        <a:buChar char="•"/>
        <a:defRPr sz="2200">
          <a:solidFill>
            <a:srgbClr val="222222"/>
          </a:solidFill>
          <a:latin typeface="+mn-lt"/>
          <a:ea typeface="ＭＳ Ｐゴシック" charset="-128"/>
        </a:defRPr>
      </a:lvl3pPr>
      <a:lvl4pPr marL="1600200" indent="-228600" algn="l" rtl="0" eaLnBrk="0" fontAlgn="base" hangingPunct="0">
        <a:spcBef>
          <a:spcPct val="20000"/>
        </a:spcBef>
        <a:spcAft>
          <a:spcPct val="0"/>
        </a:spcAft>
        <a:buChar char="–"/>
        <a:defRPr sz="2200">
          <a:solidFill>
            <a:srgbClr val="222222"/>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classroom.github.com/a/os59T9Uh"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5">
            <a:extLst>
              <a:ext uri="{FF2B5EF4-FFF2-40B4-BE49-F238E27FC236}">
                <a16:creationId xmlns:a16="http://schemas.microsoft.com/office/drawing/2014/main" id="{2AC54616-BC59-4D05-8A07-845F6A92E1A9}"/>
              </a:ext>
            </a:extLst>
          </p:cNvPr>
          <p:cNvSpPr>
            <a:spLocks noGrp="1" noChangeArrowheads="1"/>
          </p:cNvSpPr>
          <p:nvPr>
            <p:ph idx="1"/>
          </p:nvPr>
        </p:nvSpPr>
        <p:spPr>
          <a:xfrm>
            <a:off x="228600" y="1524000"/>
            <a:ext cx="8686800" cy="5181600"/>
          </a:xfrm>
        </p:spPr>
        <p:txBody>
          <a:bodyPr/>
          <a:lstStyle/>
          <a:p>
            <a:pPr marL="0" indent="0" eaLnBrk="1" hangingPunct="1">
              <a:buNone/>
            </a:pPr>
            <a:r>
              <a:rPr lang="en-US" altLang="en-US" sz="2000" dirty="0">
                <a:ea typeface="ＭＳ Ｐゴシック"/>
              </a:rPr>
              <a:t>Congratulations! You have been retained by a local startup business, </a:t>
            </a:r>
            <a:r>
              <a:rPr lang="en-US" altLang="en-US" sz="2000" dirty="0" err="1">
                <a:ea typeface="ＭＳ Ｐゴシック"/>
              </a:rPr>
              <a:t>VideoMart</a:t>
            </a:r>
            <a:r>
              <a:rPr lang="en-US" altLang="en-US" sz="2000" dirty="0">
                <a:ea typeface="ＭＳ Ｐゴシック"/>
              </a:rPr>
              <a:t>.  </a:t>
            </a:r>
            <a:r>
              <a:rPr lang="en-US" altLang="en-US" sz="2000" dirty="0" err="1">
                <a:ea typeface="ＭＳ Ｐゴシック"/>
              </a:rPr>
              <a:t>VideoMart</a:t>
            </a:r>
            <a:r>
              <a:rPr lang="en-US" altLang="en-US" sz="2000" dirty="0">
                <a:ea typeface="ＭＳ Ｐゴシック"/>
              </a:rPr>
              <a:t> plans to rent movies via local video vending machines.  </a:t>
            </a:r>
            <a:endParaRPr lang="en-US" altLang="en-US" sz="2000">
              <a:ea typeface="ＭＳ Ｐゴシック" panose="020B0600070205080204" pitchFamily="34" charset="-128"/>
            </a:endParaRPr>
          </a:p>
          <a:p>
            <a:pPr marL="0" indent="0" eaLnBrk="1" hangingPunct="1">
              <a:buFontTx/>
              <a:buNone/>
            </a:pPr>
            <a:endParaRPr lang="en-US" altLang="en-US" sz="2000">
              <a:ea typeface="ＭＳ Ｐゴシック" panose="020B0600070205080204" pitchFamily="34" charset="-128"/>
            </a:endParaRPr>
          </a:p>
          <a:p>
            <a:pPr marL="0" indent="0" eaLnBrk="1" hangingPunct="1">
              <a:buNone/>
            </a:pPr>
            <a:r>
              <a:rPr lang="en-US" altLang="en-US" sz="2000" dirty="0">
                <a:ea typeface="ＭＳ Ｐゴシック"/>
              </a:rPr>
              <a:t>These machines will be placed at local grocery stores and pharmacies.  Customers will be able to rent a movie from these vending machines and can return the movie to the machine.</a:t>
            </a:r>
          </a:p>
          <a:p>
            <a:pPr marL="0" indent="0" eaLnBrk="1" hangingPunct="1">
              <a:buFontTx/>
              <a:buNone/>
            </a:pPr>
            <a:endParaRPr lang="en-US" altLang="en-US" sz="2000">
              <a:ea typeface="ＭＳ Ｐゴシック" panose="020B0600070205080204" pitchFamily="34" charset="-128"/>
            </a:endParaRPr>
          </a:p>
          <a:p>
            <a:pPr marL="0" indent="0" eaLnBrk="1" hangingPunct="1">
              <a:buNone/>
            </a:pPr>
            <a:r>
              <a:rPr lang="en-US" altLang="en-US" sz="2000" dirty="0">
                <a:ea typeface="ＭＳ Ｐゴシック"/>
              </a:rPr>
              <a:t>The organization plans to start small with a single vending machine at the Publix on University Blvd.  You have been asked to build the software to support the machine.  The software will have customer facing functions, managerial functions and reporting functions. </a:t>
            </a:r>
            <a:endParaRPr lang="en-US" altLang="en-US" sz="2000" dirty="0">
              <a:ea typeface="ＭＳ Ｐゴシック" panose="020B0600070205080204" pitchFamily="34" charset="-128"/>
            </a:endParaRPr>
          </a:p>
        </p:txBody>
      </p:sp>
      <p:sp>
        <p:nvSpPr>
          <p:cNvPr id="6147" name="Rectangle 2">
            <a:extLst>
              <a:ext uri="{FF2B5EF4-FFF2-40B4-BE49-F238E27FC236}">
                <a16:creationId xmlns:a16="http://schemas.microsoft.com/office/drawing/2014/main" id="{4287BC59-00F8-477F-AFC6-C011A4D3B9BE}"/>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PA 5</a:t>
            </a:r>
          </a:p>
        </p:txBody>
      </p:sp>
      <p:sp>
        <p:nvSpPr>
          <p:cNvPr id="6148" name="Slide Number Placeholder 7">
            <a:extLst>
              <a:ext uri="{FF2B5EF4-FFF2-40B4-BE49-F238E27FC236}">
                <a16:creationId xmlns:a16="http://schemas.microsoft.com/office/drawing/2014/main" id="{69B832B6-3444-4B83-83CF-C48DA9DFF70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Calibri" panose="020F0502020204030204" pitchFamily="34" charset="0"/>
                <a:ea typeface="ＭＳ Ｐゴシック" panose="020B0600070205080204" pitchFamily="34" charset="-128"/>
              </a:defRPr>
            </a:lvl1pPr>
            <a:lvl2pPr marL="742950" indent="-285750">
              <a:spcBef>
                <a:spcPct val="20000"/>
              </a:spcBef>
              <a:buChar char="–"/>
              <a:defRPr sz="2400">
                <a:solidFill>
                  <a:srgbClr val="222222"/>
                </a:solidFill>
                <a:latin typeface="Calibri" panose="020F0502020204030204" pitchFamily="34" charset="0"/>
                <a:ea typeface="ＭＳ Ｐゴシック" panose="020B0600070205080204" pitchFamily="34" charset="-128"/>
              </a:defRPr>
            </a:lvl2pPr>
            <a:lvl3pPr marL="11430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3pPr>
            <a:lvl4pPr marL="16002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37F4F2C8-2902-41A9-BEF4-E1B400BBE1A6}" type="slidenum">
              <a:rPr lang="en-US" altLang="en-US" sz="1400" smtClean="0">
                <a:solidFill>
                  <a:schemeClr val="tx1"/>
                </a:solidFill>
                <a:latin typeface="Arial" panose="020B0604020202020204" pitchFamily="34" charset="0"/>
              </a:rPr>
              <a:pPr>
                <a:spcBef>
                  <a:spcPct val="0"/>
                </a:spcBef>
                <a:buFontTx/>
                <a:buNone/>
              </a:pPr>
              <a:t>1</a:t>
            </a:fld>
            <a:endParaRPr lang="en-US" altLang="en-US" sz="1400">
              <a:solidFill>
                <a:schemeClr val="tx1"/>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1">
            <a:extLst>
              <a:ext uri="{FF2B5EF4-FFF2-40B4-BE49-F238E27FC236}">
                <a16:creationId xmlns:a16="http://schemas.microsoft.com/office/drawing/2014/main" id="{7BF30A83-9538-43B7-AB3A-75D6E1658813}"/>
              </a:ext>
            </a:extLst>
          </p:cNvPr>
          <p:cNvSpPr>
            <a:spLocks noGrp="1" noChangeArrowheads="1"/>
          </p:cNvSpPr>
          <p:nvPr>
            <p:ph idx="1"/>
          </p:nvPr>
        </p:nvSpPr>
        <p:spPr/>
        <p:txBody>
          <a:bodyPr/>
          <a:lstStyle/>
          <a:p>
            <a:pPr>
              <a:buFontTx/>
              <a:buChar char="-"/>
            </a:pPr>
            <a:r>
              <a:rPr lang="en-US" altLang="en-US" sz="2400" dirty="0">
                <a:ea typeface="ＭＳ Ｐゴシック"/>
              </a:rPr>
              <a:t>Daily Rentals Report</a:t>
            </a:r>
          </a:p>
          <a:p>
            <a:pPr>
              <a:buFontTx/>
              <a:buChar char="-"/>
            </a:pPr>
            <a:r>
              <a:rPr lang="en-US" altLang="en-US" sz="2400" dirty="0">
                <a:ea typeface="ＭＳ Ｐゴシック"/>
              </a:rPr>
              <a:t>Movies currently rented</a:t>
            </a:r>
          </a:p>
          <a:p>
            <a:pPr>
              <a:buFontTx/>
              <a:buChar char="-"/>
            </a:pPr>
            <a:r>
              <a:rPr lang="en-US" altLang="en-US" sz="2400" dirty="0">
                <a:ea typeface="ＭＳ Ｐゴシック"/>
              </a:rPr>
              <a:t>Rental totals per genre </a:t>
            </a:r>
            <a:endParaRPr lang="en-US" altLang="en-US" sz="2400" dirty="0">
              <a:ea typeface="ＭＳ Ｐゴシック" panose="020B0600070205080204" pitchFamily="34" charset="-128"/>
            </a:endParaRPr>
          </a:p>
          <a:p>
            <a:pPr>
              <a:buFontTx/>
              <a:buChar char="-"/>
            </a:pPr>
            <a:r>
              <a:rPr lang="en-US" altLang="en-US" sz="2400" dirty="0">
                <a:ea typeface="ＭＳ Ｐゴシック"/>
              </a:rPr>
              <a:t>Top 5 movies in terms of total rentals</a:t>
            </a:r>
          </a:p>
        </p:txBody>
      </p:sp>
      <p:sp>
        <p:nvSpPr>
          <p:cNvPr id="12291" name="Title 2">
            <a:extLst>
              <a:ext uri="{FF2B5EF4-FFF2-40B4-BE49-F238E27FC236}">
                <a16:creationId xmlns:a16="http://schemas.microsoft.com/office/drawing/2014/main" id="{A8014E58-63E2-4398-ABF3-24C009F41C5B}"/>
              </a:ext>
            </a:extLst>
          </p:cNvPr>
          <p:cNvSpPr>
            <a:spLocks noGrp="1" noChangeArrowheads="1"/>
          </p:cNvSpPr>
          <p:nvPr>
            <p:ph type="title"/>
          </p:nvPr>
        </p:nvSpPr>
        <p:spPr/>
        <p:txBody>
          <a:bodyPr/>
          <a:lstStyle/>
          <a:p>
            <a:r>
              <a:rPr lang="en-US" altLang="en-US">
                <a:ea typeface="ＭＳ Ｐゴシック" panose="020B0600070205080204" pitchFamily="34" charset="-128"/>
              </a:rPr>
              <a:t>Needed Reports</a:t>
            </a:r>
          </a:p>
        </p:txBody>
      </p:sp>
      <p:sp>
        <p:nvSpPr>
          <p:cNvPr id="12292" name="Slide Number Placeholder 4">
            <a:extLst>
              <a:ext uri="{FF2B5EF4-FFF2-40B4-BE49-F238E27FC236}">
                <a16:creationId xmlns:a16="http://schemas.microsoft.com/office/drawing/2014/main" id="{5AA4A5B6-88B3-4DE7-B3D3-CD1774DE40A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Calibri" panose="020F0502020204030204" pitchFamily="34" charset="0"/>
                <a:ea typeface="ＭＳ Ｐゴシック" panose="020B0600070205080204" pitchFamily="34" charset="-128"/>
              </a:defRPr>
            </a:lvl1pPr>
            <a:lvl2pPr marL="742950" indent="-285750">
              <a:spcBef>
                <a:spcPct val="20000"/>
              </a:spcBef>
              <a:buChar char="–"/>
              <a:defRPr sz="2400">
                <a:solidFill>
                  <a:srgbClr val="222222"/>
                </a:solidFill>
                <a:latin typeface="Calibri" panose="020F0502020204030204" pitchFamily="34" charset="0"/>
                <a:ea typeface="ＭＳ Ｐゴシック" panose="020B0600070205080204" pitchFamily="34" charset="-128"/>
              </a:defRPr>
            </a:lvl2pPr>
            <a:lvl3pPr marL="11430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3pPr>
            <a:lvl4pPr marL="16002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F913F13A-5A23-4A89-8B8E-B7E161881CDE}" type="slidenum">
              <a:rPr lang="en-US" altLang="en-US" sz="1400" smtClean="0">
                <a:solidFill>
                  <a:schemeClr val="tx1"/>
                </a:solidFill>
                <a:latin typeface="Arial" panose="020B0604020202020204" pitchFamily="34" charset="0"/>
              </a:rPr>
              <a:pPr>
                <a:spcBef>
                  <a:spcPct val="0"/>
                </a:spcBef>
                <a:buFontTx/>
                <a:buNone/>
              </a:pPr>
              <a:t>10</a:t>
            </a:fld>
            <a:endParaRPr lang="en-US" altLang="en-US" sz="1400">
              <a:solidFill>
                <a:schemeClr val="tx1"/>
              </a:solidFill>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1">
            <a:extLst>
              <a:ext uri="{FF2B5EF4-FFF2-40B4-BE49-F238E27FC236}">
                <a16:creationId xmlns:a16="http://schemas.microsoft.com/office/drawing/2014/main" id="{7BF30A83-9538-43B7-AB3A-75D6E1658813}"/>
              </a:ext>
            </a:extLst>
          </p:cNvPr>
          <p:cNvSpPr>
            <a:spLocks noGrp="1" noChangeArrowheads="1"/>
          </p:cNvSpPr>
          <p:nvPr>
            <p:ph idx="1"/>
          </p:nvPr>
        </p:nvSpPr>
        <p:spPr/>
        <p:txBody>
          <a:bodyPr/>
          <a:lstStyle/>
          <a:p>
            <a:r>
              <a:rPr lang="en-US" altLang="en-US" sz="2400" dirty="0">
                <a:ea typeface="ＭＳ Ｐゴシック"/>
              </a:rPr>
              <a:t>Tracking rentals provides invaluable insights into customer preferences and viewing habits, essential for tailoring our inventory to meet demand. It enables efficient inventory management. </a:t>
            </a:r>
            <a:endParaRPr lang="en-US" dirty="0"/>
          </a:p>
          <a:p>
            <a:pPr>
              <a:buFontTx/>
              <a:buChar char="•"/>
            </a:pPr>
            <a:r>
              <a:rPr lang="en-US" altLang="en-US" sz="2400" dirty="0">
                <a:ea typeface="ＭＳ Ｐゴシック"/>
              </a:rPr>
              <a:t>Through analysis of rental data, we identify popular genres and titles, guiding our purchasing decisions. This data-driven approach enhances customer engagement by enabling personalized recommendations, improving the overall user experience. Moreover, it streamlines the rental and return processes, boosting operational efficiency and customer satisfaction.</a:t>
            </a:r>
            <a:endParaRPr lang="en-US" dirty="0"/>
          </a:p>
        </p:txBody>
      </p:sp>
      <p:sp>
        <p:nvSpPr>
          <p:cNvPr id="12291" name="Title 2">
            <a:extLst>
              <a:ext uri="{FF2B5EF4-FFF2-40B4-BE49-F238E27FC236}">
                <a16:creationId xmlns:a16="http://schemas.microsoft.com/office/drawing/2014/main" id="{A8014E58-63E2-4398-ABF3-24C009F41C5B}"/>
              </a:ext>
            </a:extLst>
          </p:cNvPr>
          <p:cNvSpPr>
            <a:spLocks noGrp="1" noChangeArrowheads="1"/>
          </p:cNvSpPr>
          <p:nvPr>
            <p:ph type="title"/>
          </p:nvPr>
        </p:nvSpPr>
        <p:spPr/>
        <p:txBody>
          <a:bodyPr/>
          <a:lstStyle/>
          <a:p>
            <a:r>
              <a:rPr lang="en-US" altLang="en-US" dirty="0">
                <a:solidFill>
                  <a:srgbClr val="000000"/>
                </a:solidFill>
                <a:ea typeface="ＭＳ Ｐゴシック"/>
              </a:rPr>
              <a:t>Tracking Rentals</a:t>
            </a:r>
            <a:endParaRPr lang="en-US" dirty="0"/>
          </a:p>
        </p:txBody>
      </p:sp>
      <p:sp>
        <p:nvSpPr>
          <p:cNvPr id="12292" name="Slide Number Placeholder 4">
            <a:extLst>
              <a:ext uri="{FF2B5EF4-FFF2-40B4-BE49-F238E27FC236}">
                <a16:creationId xmlns:a16="http://schemas.microsoft.com/office/drawing/2014/main" id="{5AA4A5B6-88B3-4DE7-B3D3-CD1774DE40A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Calibri" panose="020F0502020204030204" pitchFamily="34" charset="0"/>
                <a:ea typeface="ＭＳ Ｐゴシック" panose="020B0600070205080204" pitchFamily="34" charset="-128"/>
              </a:defRPr>
            </a:lvl1pPr>
            <a:lvl2pPr marL="742950" indent="-285750">
              <a:spcBef>
                <a:spcPct val="20000"/>
              </a:spcBef>
              <a:buChar char="–"/>
              <a:defRPr sz="2400">
                <a:solidFill>
                  <a:srgbClr val="222222"/>
                </a:solidFill>
                <a:latin typeface="Calibri" panose="020F0502020204030204" pitchFamily="34" charset="0"/>
                <a:ea typeface="ＭＳ Ｐゴシック" panose="020B0600070205080204" pitchFamily="34" charset="-128"/>
              </a:defRPr>
            </a:lvl2pPr>
            <a:lvl3pPr marL="11430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3pPr>
            <a:lvl4pPr marL="16002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F913F13A-5A23-4A89-8B8E-B7E161881CDE}" type="slidenum">
              <a:rPr lang="en-US" altLang="en-US" sz="1400" smtClean="0">
                <a:solidFill>
                  <a:schemeClr val="tx1"/>
                </a:solidFill>
                <a:latin typeface="Arial" panose="020B0604020202020204" pitchFamily="34" charset="0"/>
              </a:rPr>
              <a:pPr>
                <a:spcBef>
                  <a:spcPct val="0"/>
                </a:spcBef>
                <a:buFontTx/>
                <a:buNone/>
              </a:pPr>
              <a:t>11</a:t>
            </a:fld>
            <a:endParaRPr lang="en-US" altLang="en-US" sz="1400">
              <a:solidFill>
                <a:schemeClr val="tx1"/>
              </a:solidFill>
              <a:latin typeface="Arial" panose="020B0604020202020204" pitchFamily="34" charset="0"/>
            </a:endParaRPr>
          </a:p>
        </p:txBody>
      </p:sp>
    </p:spTree>
    <p:extLst>
      <p:ext uri="{BB962C8B-B14F-4D97-AF65-F5344CB8AC3E}">
        <p14:creationId xmlns:p14="http://schemas.microsoft.com/office/powerpoint/2010/main" val="2942465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1">
            <a:extLst>
              <a:ext uri="{FF2B5EF4-FFF2-40B4-BE49-F238E27FC236}">
                <a16:creationId xmlns:a16="http://schemas.microsoft.com/office/drawing/2014/main" id="{7BF30A83-9538-43B7-AB3A-75D6E1658813}"/>
              </a:ext>
            </a:extLst>
          </p:cNvPr>
          <p:cNvSpPr>
            <a:spLocks noGrp="1" noChangeArrowheads="1"/>
          </p:cNvSpPr>
          <p:nvPr>
            <p:ph idx="1"/>
          </p:nvPr>
        </p:nvSpPr>
        <p:spPr/>
        <p:txBody>
          <a:bodyPr/>
          <a:lstStyle/>
          <a:p>
            <a:pPr marL="0" indent="0">
              <a:buNone/>
            </a:pPr>
            <a:r>
              <a:rPr lang="en-US" altLang="en-US" sz="2400" dirty="0">
                <a:ea typeface="ＭＳ Ｐゴシック"/>
              </a:rPr>
              <a:t>1#The </a:t>
            </a:r>
            <a:r>
              <a:rPr lang="en-US" altLang="en-US" sz="2400" dirty="0" err="1">
                <a:ea typeface="ＭＳ Ｐゴシック"/>
              </a:rPr>
              <a:t>Birds#Horror#False</a:t>
            </a:r>
            <a:endParaRPr lang="en-US" altLang="en-US" sz="2400" dirty="0">
              <a:ea typeface="ＭＳ Ｐゴシック"/>
            </a:endParaRPr>
          </a:p>
          <a:p>
            <a:pPr marL="0" indent="0">
              <a:buNone/>
            </a:pPr>
            <a:r>
              <a:rPr lang="en-US" altLang="en-US" sz="2400" dirty="0">
                <a:ea typeface="ＭＳ Ｐゴシック"/>
              </a:rPr>
              <a:t>2#Little </a:t>
            </a:r>
            <a:r>
              <a:rPr lang="en-US" altLang="en-US" sz="2400" dirty="0" err="1">
                <a:ea typeface="ＭＳ Ｐゴシック"/>
              </a:rPr>
              <a:t>Birds#Other#True</a:t>
            </a:r>
            <a:endParaRPr lang="en-US" altLang="en-US" sz="2400" dirty="0">
              <a:ea typeface="ＭＳ Ｐゴシック"/>
            </a:endParaRPr>
          </a:p>
          <a:p>
            <a:pPr marL="0" indent="0">
              <a:buNone/>
            </a:pPr>
            <a:r>
              <a:rPr lang="en-US" altLang="en-US" sz="2400" dirty="0">
                <a:ea typeface="ＭＳ Ｐゴシック"/>
              </a:rPr>
              <a:t>3#Owls of </a:t>
            </a:r>
            <a:r>
              <a:rPr lang="en-US" altLang="en-US" sz="2400" err="1">
                <a:ea typeface="ＭＳ Ｐゴシック"/>
              </a:rPr>
              <a:t>Ga'Hoole#Fantasy#True</a:t>
            </a:r>
            <a:endParaRPr lang="en-US" altLang="en-US" sz="2400" dirty="0"/>
          </a:p>
          <a:p>
            <a:pPr marL="0" indent="0">
              <a:buNone/>
            </a:pPr>
            <a:r>
              <a:rPr lang="en-US" altLang="en-US" sz="2400" dirty="0">
                <a:ea typeface="ＭＳ Ｐゴシック"/>
              </a:rPr>
              <a:t>4#Mistborn, The Live Action </a:t>
            </a:r>
            <a:r>
              <a:rPr lang="en-US" altLang="en-US" sz="2400" dirty="0" err="1">
                <a:ea typeface="ＭＳ Ｐゴシック"/>
              </a:rPr>
              <a:t>Remake#Fantasy#False</a:t>
            </a:r>
            <a:endParaRPr lang="en-US" altLang="en-US" sz="2400" dirty="0"/>
          </a:p>
        </p:txBody>
      </p:sp>
      <p:sp>
        <p:nvSpPr>
          <p:cNvPr id="12291" name="Title 2">
            <a:extLst>
              <a:ext uri="{FF2B5EF4-FFF2-40B4-BE49-F238E27FC236}">
                <a16:creationId xmlns:a16="http://schemas.microsoft.com/office/drawing/2014/main" id="{A8014E58-63E2-4398-ABF3-24C009F41C5B}"/>
              </a:ext>
            </a:extLst>
          </p:cNvPr>
          <p:cNvSpPr>
            <a:spLocks noGrp="1" noChangeArrowheads="1"/>
          </p:cNvSpPr>
          <p:nvPr>
            <p:ph type="title"/>
          </p:nvPr>
        </p:nvSpPr>
        <p:spPr/>
        <p:txBody>
          <a:bodyPr/>
          <a:lstStyle/>
          <a:p>
            <a:r>
              <a:rPr lang="en-US" altLang="en-US" dirty="0">
                <a:solidFill>
                  <a:srgbClr val="000000"/>
                </a:solidFill>
                <a:ea typeface="ＭＳ Ｐゴシック"/>
              </a:rPr>
              <a:t>Sample Movies</a:t>
            </a:r>
            <a:endParaRPr lang="en-US" dirty="0"/>
          </a:p>
        </p:txBody>
      </p:sp>
      <p:sp>
        <p:nvSpPr>
          <p:cNvPr id="12292" name="Slide Number Placeholder 4">
            <a:extLst>
              <a:ext uri="{FF2B5EF4-FFF2-40B4-BE49-F238E27FC236}">
                <a16:creationId xmlns:a16="http://schemas.microsoft.com/office/drawing/2014/main" id="{5AA4A5B6-88B3-4DE7-B3D3-CD1774DE40A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Calibri" panose="020F0502020204030204" pitchFamily="34" charset="0"/>
                <a:ea typeface="ＭＳ Ｐゴシック" panose="020B0600070205080204" pitchFamily="34" charset="-128"/>
              </a:defRPr>
            </a:lvl1pPr>
            <a:lvl2pPr marL="742950" indent="-285750">
              <a:spcBef>
                <a:spcPct val="20000"/>
              </a:spcBef>
              <a:buChar char="–"/>
              <a:defRPr sz="2400">
                <a:solidFill>
                  <a:srgbClr val="222222"/>
                </a:solidFill>
                <a:latin typeface="Calibri" panose="020F0502020204030204" pitchFamily="34" charset="0"/>
                <a:ea typeface="ＭＳ Ｐゴシック" panose="020B0600070205080204" pitchFamily="34" charset="-128"/>
              </a:defRPr>
            </a:lvl2pPr>
            <a:lvl3pPr marL="11430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3pPr>
            <a:lvl4pPr marL="16002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F913F13A-5A23-4A89-8B8E-B7E161881CDE}" type="slidenum">
              <a:rPr lang="en-US" altLang="en-US" sz="1400" smtClean="0">
                <a:solidFill>
                  <a:schemeClr val="tx1"/>
                </a:solidFill>
                <a:latin typeface="Arial" panose="020B0604020202020204" pitchFamily="34" charset="0"/>
              </a:rPr>
              <a:pPr>
                <a:spcBef>
                  <a:spcPct val="0"/>
                </a:spcBef>
                <a:buFontTx/>
                <a:buNone/>
              </a:pPr>
              <a:t>12</a:t>
            </a:fld>
            <a:endParaRPr lang="en-US" altLang="en-US" sz="1400">
              <a:solidFill>
                <a:schemeClr val="tx1"/>
              </a:solidFill>
              <a:latin typeface="Arial" panose="020B0604020202020204" pitchFamily="34" charset="0"/>
            </a:endParaRPr>
          </a:p>
        </p:txBody>
      </p:sp>
    </p:spTree>
    <p:extLst>
      <p:ext uri="{BB962C8B-B14F-4D97-AF65-F5344CB8AC3E}">
        <p14:creationId xmlns:p14="http://schemas.microsoft.com/office/powerpoint/2010/main" val="1534615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1">
            <a:extLst>
              <a:ext uri="{FF2B5EF4-FFF2-40B4-BE49-F238E27FC236}">
                <a16:creationId xmlns:a16="http://schemas.microsoft.com/office/drawing/2014/main" id="{7BF30A83-9538-43B7-AB3A-75D6E1658813}"/>
              </a:ext>
            </a:extLst>
          </p:cNvPr>
          <p:cNvSpPr>
            <a:spLocks noGrp="1" noChangeArrowheads="1"/>
          </p:cNvSpPr>
          <p:nvPr>
            <p:ph idx="1"/>
          </p:nvPr>
        </p:nvSpPr>
        <p:spPr/>
        <p:txBody>
          <a:bodyPr/>
          <a:lstStyle/>
          <a:p>
            <a:pPr marL="0" indent="0">
              <a:buNone/>
            </a:pPr>
            <a:r>
              <a:rPr lang="en-US" altLang="en-US" sz="2400" dirty="0">
                <a:ea typeface="ＭＳ Ｐゴシック"/>
              </a:rPr>
              <a:t>1#Jen.nunnelley@email.com#1#3/27/24#False</a:t>
            </a:r>
            <a:endParaRPr lang="en-US"/>
          </a:p>
          <a:p>
            <a:pPr marL="914400" lvl="1" indent="-342900">
              <a:buFont typeface="Arial"/>
              <a:buChar char="•"/>
            </a:pPr>
            <a:r>
              <a:rPr lang="en-US" altLang="en-US" sz="2200" dirty="0">
                <a:ea typeface="ＭＳ Ｐゴシック"/>
              </a:rPr>
              <a:t>Jen is renting the movie </a:t>
            </a:r>
            <a:r>
              <a:rPr lang="en-US" altLang="en-US" sz="2200" i="1" dirty="0">
                <a:ea typeface="ＭＳ Ｐゴシック"/>
              </a:rPr>
              <a:t>The Birds</a:t>
            </a:r>
            <a:endParaRPr lang="en-US" altLang="en-US" sz="2200" i="1" dirty="0">
              <a:ea typeface="ＭＳ Ｐゴシック"/>
              <a:cs typeface="Calibri"/>
            </a:endParaRPr>
          </a:p>
          <a:p>
            <a:pPr marL="0" indent="0">
              <a:buNone/>
            </a:pPr>
            <a:r>
              <a:rPr lang="en-US" sz="2400" dirty="0">
                <a:ea typeface="+mn-lt"/>
                <a:cs typeface="+mn-lt"/>
              </a:rPr>
              <a:t>2#Jeff.lucas@email.com</a:t>
            </a:r>
            <a:r>
              <a:rPr lang="en-US" sz="2400" dirty="0">
                <a:ea typeface="ＭＳ Ｐゴシック"/>
                <a:cs typeface="Calibri"/>
              </a:rPr>
              <a:t>#</a:t>
            </a:r>
            <a:r>
              <a:rPr lang="en-US" altLang="en-US" sz="2400" dirty="0">
                <a:ea typeface="ＭＳ Ｐゴシック"/>
                <a:cs typeface="Calibri"/>
              </a:rPr>
              <a:t>4#3/20/24#True</a:t>
            </a:r>
          </a:p>
          <a:p>
            <a:pPr marL="914400" lvl="1" indent="-342900">
              <a:buFont typeface="Arial"/>
              <a:buChar char="•"/>
            </a:pPr>
            <a:r>
              <a:rPr lang="en-US" altLang="en-US" sz="2200" dirty="0">
                <a:ea typeface="ＭＳ Ｐゴシック"/>
                <a:cs typeface="Calibri"/>
              </a:rPr>
              <a:t>Jeff has rented </a:t>
            </a:r>
            <a:r>
              <a:rPr lang="en-US" altLang="en-US" sz="2200" err="1">
                <a:ea typeface="ＭＳ Ｐゴシック"/>
                <a:cs typeface="Calibri"/>
              </a:rPr>
              <a:t>Mistborn</a:t>
            </a:r>
            <a:r>
              <a:rPr lang="en-US" altLang="en-US" sz="2200" dirty="0">
                <a:ea typeface="ＭＳ Ｐゴシック"/>
                <a:cs typeface="Calibri"/>
              </a:rPr>
              <a:t>, </a:t>
            </a:r>
            <a:r>
              <a:rPr lang="en-US" altLang="en-US" sz="2200" i="1" dirty="0">
                <a:ea typeface="ＭＳ Ｐゴシック"/>
                <a:cs typeface="Calibri"/>
              </a:rPr>
              <a:t>The Live Action Remake</a:t>
            </a:r>
          </a:p>
        </p:txBody>
      </p:sp>
      <p:sp>
        <p:nvSpPr>
          <p:cNvPr id="12291" name="Title 2">
            <a:extLst>
              <a:ext uri="{FF2B5EF4-FFF2-40B4-BE49-F238E27FC236}">
                <a16:creationId xmlns:a16="http://schemas.microsoft.com/office/drawing/2014/main" id="{A8014E58-63E2-4398-ABF3-24C009F41C5B}"/>
              </a:ext>
            </a:extLst>
          </p:cNvPr>
          <p:cNvSpPr>
            <a:spLocks noGrp="1" noChangeArrowheads="1"/>
          </p:cNvSpPr>
          <p:nvPr>
            <p:ph type="title"/>
          </p:nvPr>
        </p:nvSpPr>
        <p:spPr/>
        <p:txBody>
          <a:bodyPr/>
          <a:lstStyle/>
          <a:p>
            <a:r>
              <a:rPr lang="en-US" altLang="en-US" dirty="0">
                <a:solidFill>
                  <a:srgbClr val="000000"/>
                </a:solidFill>
                <a:ea typeface="ＭＳ Ｐゴシック"/>
              </a:rPr>
              <a:t>Sample Transactions</a:t>
            </a:r>
            <a:endParaRPr lang="en-US" dirty="0"/>
          </a:p>
        </p:txBody>
      </p:sp>
      <p:sp>
        <p:nvSpPr>
          <p:cNvPr id="12292" name="Slide Number Placeholder 4">
            <a:extLst>
              <a:ext uri="{FF2B5EF4-FFF2-40B4-BE49-F238E27FC236}">
                <a16:creationId xmlns:a16="http://schemas.microsoft.com/office/drawing/2014/main" id="{5AA4A5B6-88B3-4DE7-B3D3-CD1774DE40A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Calibri" panose="020F0502020204030204" pitchFamily="34" charset="0"/>
                <a:ea typeface="ＭＳ Ｐゴシック" panose="020B0600070205080204" pitchFamily="34" charset="-128"/>
              </a:defRPr>
            </a:lvl1pPr>
            <a:lvl2pPr marL="742950" indent="-285750">
              <a:spcBef>
                <a:spcPct val="20000"/>
              </a:spcBef>
              <a:buChar char="–"/>
              <a:defRPr sz="2400">
                <a:solidFill>
                  <a:srgbClr val="222222"/>
                </a:solidFill>
                <a:latin typeface="Calibri" panose="020F0502020204030204" pitchFamily="34" charset="0"/>
                <a:ea typeface="ＭＳ Ｐゴシック" panose="020B0600070205080204" pitchFamily="34" charset="-128"/>
              </a:defRPr>
            </a:lvl2pPr>
            <a:lvl3pPr marL="11430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3pPr>
            <a:lvl4pPr marL="16002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F913F13A-5A23-4A89-8B8E-B7E161881CDE}" type="slidenum">
              <a:rPr lang="en-US" altLang="en-US" sz="1400" smtClean="0">
                <a:solidFill>
                  <a:schemeClr val="tx1"/>
                </a:solidFill>
                <a:latin typeface="Arial" panose="020B0604020202020204" pitchFamily="34" charset="0"/>
              </a:rPr>
              <a:pPr>
                <a:spcBef>
                  <a:spcPct val="0"/>
                </a:spcBef>
                <a:buFontTx/>
                <a:buNone/>
              </a:pPr>
              <a:t>13</a:t>
            </a:fld>
            <a:endParaRPr lang="en-US" altLang="en-US" sz="1400">
              <a:solidFill>
                <a:schemeClr val="tx1"/>
              </a:solidFill>
              <a:latin typeface="Arial" panose="020B0604020202020204" pitchFamily="34" charset="0"/>
            </a:endParaRPr>
          </a:p>
        </p:txBody>
      </p:sp>
    </p:spTree>
    <p:extLst>
      <p:ext uri="{BB962C8B-B14F-4D97-AF65-F5344CB8AC3E}">
        <p14:creationId xmlns:p14="http://schemas.microsoft.com/office/powerpoint/2010/main" val="258463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434FD9DB-A4BD-4F9F-9AA9-653D984D7855}"/>
              </a:ext>
            </a:extLst>
          </p:cNvPr>
          <p:cNvGraphicFramePr>
            <a:graphicFrameLocks noGrp="1"/>
          </p:cNvGraphicFramePr>
          <p:nvPr>
            <p:ph idx="1"/>
            <p:extLst>
              <p:ext uri="{D42A27DB-BD31-4B8C-83A1-F6EECF244321}">
                <p14:modId xmlns:p14="http://schemas.microsoft.com/office/powerpoint/2010/main" val="2193388631"/>
              </p:ext>
            </p:extLst>
          </p:nvPr>
        </p:nvGraphicFramePr>
        <p:xfrm>
          <a:off x="533400" y="1524000"/>
          <a:ext cx="8077200" cy="2965448"/>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370681">
                <a:tc>
                  <a:txBody>
                    <a:bodyPr/>
                    <a:lstStyle/>
                    <a:p>
                      <a:r>
                        <a:rPr lang="en-US" sz="1800" dirty="0"/>
                        <a:t>Deliverable</a:t>
                      </a:r>
                    </a:p>
                  </a:txBody>
                  <a:tcPr marT="45700" marB="45700"/>
                </a:tc>
                <a:tc>
                  <a:txBody>
                    <a:bodyPr/>
                    <a:lstStyle/>
                    <a:p>
                      <a:r>
                        <a:rPr lang="en-US" sz="1800" dirty="0"/>
                        <a:t>Amount</a:t>
                      </a:r>
                    </a:p>
                  </a:txBody>
                  <a:tcPr marT="45700" marB="45700"/>
                </a:tc>
                <a:extLst>
                  <a:ext uri="{0D108BD9-81ED-4DB2-BD59-A6C34878D82A}">
                    <a16:rowId xmlns:a16="http://schemas.microsoft.com/office/drawing/2014/main" val="10000"/>
                  </a:ext>
                </a:extLst>
              </a:tr>
              <a:tr h="370681">
                <a:tc>
                  <a:txBody>
                    <a:bodyPr/>
                    <a:lstStyle/>
                    <a:p>
                      <a:r>
                        <a:rPr lang="en-US" sz="1800" dirty="0"/>
                        <a:t>UML</a:t>
                      </a:r>
                    </a:p>
                  </a:txBody>
                  <a:tcPr marT="45700" marB="45700"/>
                </a:tc>
                <a:tc>
                  <a:txBody>
                    <a:bodyPr/>
                    <a:lstStyle/>
                    <a:p>
                      <a:r>
                        <a:rPr lang="en-US" sz="1800" dirty="0"/>
                        <a:t>15 points</a:t>
                      </a:r>
                    </a:p>
                  </a:txBody>
                  <a:tcPr marT="45700" marB="45700"/>
                </a:tc>
                <a:extLst>
                  <a:ext uri="{0D108BD9-81ED-4DB2-BD59-A6C34878D82A}">
                    <a16:rowId xmlns:a16="http://schemas.microsoft.com/office/drawing/2014/main" val="10001"/>
                  </a:ext>
                </a:extLst>
              </a:tr>
              <a:tr h="370681">
                <a:tc>
                  <a:txBody>
                    <a:bodyPr/>
                    <a:lstStyle/>
                    <a:p>
                      <a:r>
                        <a:rPr lang="en-US" sz="1800" dirty="0"/>
                        <a:t>User Experience</a:t>
                      </a:r>
                    </a:p>
                  </a:txBody>
                  <a:tcPr marT="45700" marB="45700"/>
                </a:tc>
                <a:tc>
                  <a:txBody>
                    <a:bodyPr/>
                    <a:lstStyle/>
                    <a:p>
                      <a:r>
                        <a:rPr lang="en-US" sz="1800" dirty="0"/>
                        <a:t>15</a:t>
                      </a:r>
                    </a:p>
                  </a:txBody>
                  <a:tcPr marT="45700" marB="45700"/>
                </a:tc>
                <a:extLst>
                  <a:ext uri="{0D108BD9-81ED-4DB2-BD59-A6C34878D82A}">
                    <a16:rowId xmlns:a16="http://schemas.microsoft.com/office/drawing/2014/main" val="10002"/>
                  </a:ext>
                </a:extLst>
              </a:tr>
              <a:tr h="370681">
                <a:tc>
                  <a:txBody>
                    <a:bodyPr/>
                    <a:lstStyle/>
                    <a:p>
                      <a:r>
                        <a:rPr lang="en-US" sz="1800" dirty="0"/>
                        <a:t>Customer</a:t>
                      </a:r>
                      <a:r>
                        <a:rPr lang="en-US" sz="1800" baseline="0" dirty="0"/>
                        <a:t> Functions</a:t>
                      </a:r>
                      <a:endParaRPr lang="en-US" sz="1800" dirty="0"/>
                    </a:p>
                  </a:txBody>
                  <a:tcPr marT="45700" marB="45700"/>
                </a:tc>
                <a:tc>
                  <a:txBody>
                    <a:bodyPr/>
                    <a:lstStyle/>
                    <a:p>
                      <a:r>
                        <a:rPr lang="en-US" sz="1800" dirty="0"/>
                        <a:t>40</a:t>
                      </a:r>
                    </a:p>
                  </a:txBody>
                  <a:tcPr marT="45700" marB="45700"/>
                </a:tc>
                <a:extLst>
                  <a:ext uri="{0D108BD9-81ED-4DB2-BD59-A6C34878D82A}">
                    <a16:rowId xmlns:a16="http://schemas.microsoft.com/office/drawing/2014/main" val="10003"/>
                  </a:ext>
                </a:extLst>
              </a:tr>
              <a:tr h="370681">
                <a:tc>
                  <a:txBody>
                    <a:bodyPr/>
                    <a:lstStyle/>
                    <a:p>
                      <a:r>
                        <a:rPr lang="en-US" sz="1800" dirty="0"/>
                        <a:t>Managerial Functions</a:t>
                      </a:r>
                    </a:p>
                  </a:txBody>
                  <a:tcPr marT="45700" marB="45700"/>
                </a:tc>
                <a:tc>
                  <a:txBody>
                    <a:bodyPr/>
                    <a:lstStyle/>
                    <a:p>
                      <a:r>
                        <a:rPr lang="en-US" sz="1800" dirty="0"/>
                        <a:t>30</a:t>
                      </a:r>
                    </a:p>
                  </a:txBody>
                  <a:tcPr marT="45700" marB="45700"/>
                </a:tc>
                <a:extLst>
                  <a:ext uri="{0D108BD9-81ED-4DB2-BD59-A6C34878D82A}">
                    <a16:rowId xmlns:a16="http://schemas.microsoft.com/office/drawing/2014/main" val="10004"/>
                  </a:ext>
                </a:extLst>
              </a:tr>
              <a:tr h="370681">
                <a:tc>
                  <a:txBody>
                    <a:bodyPr/>
                    <a:lstStyle/>
                    <a:p>
                      <a:r>
                        <a:rPr lang="en-US" sz="1800" dirty="0"/>
                        <a:t>Reporting Functions</a:t>
                      </a:r>
                    </a:p>
                  </a:txBody>
                  <a:tcPr marT="45700" marB="45700"/>
                </a:tc>
                <a:tc>
                  <a:txBody>
                    <a:bodyPr/>
                    <a:lstStyle/>
                    <a:p>
                      <a:r>
                        <a:rPr lang="en-US" sz="1800" dirty="0"/>
                        <a:t>40</a:t>
                      </a:r>
                    </a:p>
                  </a:txBody>
                  <a:tcPr marT="45700" marB="45700"/>
                </a:tc>
                <a:extLst>
                  <a:ext uri="{0D108BD9-81ED-4DB2-BD59-A6C34878D82A}">
                    <a16:rowId xmlns:a16="http://schemas.microsoft.com/office/drawing/2014/main" val="10005"/>
                  </a:ext>
                </a:extLst>
              </a:tr>
              <a:tr h="370681">
                <a:tc>
                  <a:txBody>
                    <a:bodyPr/>
                    <a:lstStyle/>
                    <a:p>
                      <a:r>
                        <a:rPr lang="en-US" sz="1800" dirty="0"/>
                        <a:t>Efficient well structured code</a:t>
                      </a:r>
                    </a:p>
                  </a:txBody>
                  <a:tcPr marT="45700" marB="45700"/>
                </a:tc>
                <a:tc>
                  <a:txBody>
                    <a:bodyPr/>
                    <a:lstStyle/>
                    <a:p>
                      <a:r>
                        <a:rPr lang="en-US" sz="1800" dirty="0"/>
                        <a:t>10</a:t>
                      </a:r>
                    </a:p>
                  </a:txBody>
                  <a:tcPr marT="45700" marB="45700"/>
                </a:tc>
                <a:extLst>
                  <a:ext uri="{0D108BD9-81ED-4DB2-BD59-A6C34878D82A}">
                    <a16:rowId xmlns:a16="http://schemas.microsoft.com/office/drawing/2014/main" val="10006"/>
                  </a:ext>
                </a:extLst>
              </a:tr>
              <a:tr h="370681">
                <a:tc>
                  <a:txBody>
                    <a:bodyPr/>
                    <a:lstStyle/>
                    <a:p>
                      <a:pPr lvl="0">
                        <a:buNone/>
                      </a:pPr>
                      <a:r>
                        <a:rPr lang="en-US" sz="1800" dirty="0"/>
                        <a:t>Bonus (Extras)</a:t>
                      </a:r>
                    </a:p>
                  </a:txBody>
                  <a:tcPr marT="45700" marB="45700"/>
                </a:tc>
                <a:tc>
                  <a:txBody>
                    <a:bodyPr/>
                    <a:lstStyle/>
                    <a:p>
                      <a:pPr lvl="0">
                        <a:buNone/>
                      </a:pPr>
                      <a:r>
                        <a:rPr lang="en-US" sz="1800" dirty="0"/>
                        <a:t>50 - 95</a:t>
                      </a:r>
                    </a:p>
                  </a:txBody>
                  <a:tcPr marT="45700" marB="45700"/>
                </a:tc>
                <a:extLst>
                  <a:ext uri="{0D108BD9-81ED-4DB2-BD59-A6C34878D82A}">
                    <a16:rowId xmlns:a16="http://schemas.microsoft.com/office/drawing/2014/main" val="1407902781"/>
                  </a:ext>
                </a:extLst>
              </a:tr>
            </a:tbl>
          </a:graphicData>
        </a:graphic>
      </p:graphicFrame>
      <p:sp>
        <p:nvSpPr>
          <p:cNvPr id="13343" name="Title 2">
            <a:extLst>
              <a:ext uri="{FF2B5EF4-FFF2-40B4-BE49-F238E27FC236}">
                <a16:creationId xmlns:a16="http://schemas.microsoft.com/office/drawing/2014/main" id="{C6FCBE4B-B805-493E-B1EA-20B78144426A}"/>
              </a:ext>
            </a:extLst>
          </p:cNvPr>
          <p:cNvSpPr>
            <a:spLocks noGrp="1" noChangeArrowheads="1"/>
          </p:cNvSpPr>
          <p:nvPr>
            <p:ph type="title"/>
          </p:nvPr>
        </p:nvSpPr>
        <p:spPr/>
        <p:txBody>
          <a:bodyPr/>
          <a:lstStyle/>
          <a:p>
            <a:r>
              <a:rPr lang="en-US" altLang="en-US">
                <a:ea typeface="ＭＳ Ｐゴシック" panose="020B0600070205080204" pitchFamily="34" charset="-128"/>
              </a:rPr>
              <a:t>Grading – Worth 200 Points</a:t>
            </a:r>
          </a:p>
        </p:txBody>
      </p:sp>
      <p:sp>
        <p:nvSpPr>
          <p:cNvPr id="13344" name="Slide Number Placeholder 4">
            <a:extLst>
              <a:ext uri="{FF2B5EF4-FFF2-40B4-BE49-F238E27FC236}">
                <a16:creationId xmlns:a16="http://schemas.microsoft.com/office/drawing/2014/main" id="{DE255C27-98BC-45D4-8044-EF3857B85D9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Calibri" panose="020F0502020204030204" pitchFamily="34" charset="0"/>
                <a:ea typeface="ＭＳ Ｐゴシック" panose="020B0600070205080204" pitchFamily="34" charset="-128"/>
              </a:defRPr>
            </a:lvl1pPr>
            <a:lvl2pPr marL="742950" indent="-285750">
              <a:spcBef>
                <a:spcPct val="20000"/>
              </a:spcBef>
              <a:buChar char="–"/>
              <a:defRPr sz="2400">
                <a:solidFill>
                  <a:srgbClr val="222222"/>
                </a:solidFill>
                <a:latin typeface="Calibri" panose="020F0502020204030204" pitchFamily="34" charset="0"/>
                <a:ea typeface="ＭＳ Ｐゴシック" panose="020B0600070205080204" pitchFamily="34" charset="-128"/>
              </a:defRPr>
            </a:lvl2pPr>
            <a:lvl3pPr marL="11430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3pPr>
            <a:lvl4pPr marL="16002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4B24E747-BE4A-4E88-ABBA-A884BA8A8BF5}" type="slidenum">
              <a:rPr lang="en-US" altLang="en-US" sz="1400" smtClean="0">
                <a:solidFill>
                  <a:schemeClr val="tx1"/>
                </a:solidFill>
                <a:latin typeface="Arial" panose="020B0604020202020204" pitchFamily="34" charset="0"/>
              </a:rPr>
              <a:pPr>
                <a:spcBef>
                  <a:spcPct val="0"/>
                </a:spcBef>
                <a:buFontTx/>
                <a:buNone/>
              </a:pPr>
              <a:t>14</a:t>
            </a:fld>
            <a:endParaRPr lang="en-US" altLang="en-US" sz="1400">
              <a:solidFill>
                <a:schemeClr val="tx1"/>
              </a:solidFill>
              <a:latin typeface="Arial" panose="020B0604020202020204" pitchFamily="34" charset="0"/>
            </a:endParaRPr>
          </a:p>
        </p:txBody>
      </p:sp>
      <p:sp>
        <p:nvSpPr>
          <p:cNvPr id="13345" name="TextBox 6">
            <a:extLst>
              <a:ext uri="{FF2B5EF4-FFF2-40B4-BE49-F238E27FC236}">
                <a16:creationId xmlns:a16="http://schemas.microsoft.com/office/drawing/2014/main" id="{17A3C76E-447E-42E0-9D02-FD60EEE54453}"/>
              </a:ext>
            </a:extLst>
          </p:cNvPr>
          <p:cNvSpPr txBox="1">
            <a:spLocks noChangeArrowheads="1"/>
          </p:cNvSpPr>
          <p:nvPr/>
        </p:nvSpPr>
        <p:spPr bwMode="auto">
          <a:xfrm>
            <a:off x="533400" y="4759325"/>
            <a:ext cx="7848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Char char="•"/>
              <a:defRPr sz="2600">
                <a:solidFill>
                  <a:srgbClr val="222222"/>
                </a:solidFill>
                <a:latin typeface="Calibri" panose="020F0502020204030204" pitchFamily="34" charset="0"/>
                <a:ea typeface="ＭＳ Ｐゴシック" panose="020B0600070205080204" pitchFamily="34" charset="-128"/>
              </a:defRPr>
            </a:lvl1pPr>
            <a:lvl2pPr marL="742950" indent="-285750">
              <a:spcBef>
                <a:spcPct val="20000"/>
              </a:spcBef>
              <a:buChar char="–"/>
              <a:defRPr sz="2400">
                <a:solidFill>
                  <a:srgbClr val="222222"/>
                </a:solidFill>
                <a:latin typeface="Calibri" panose="020F0502020204030204" pitchFamily="34" charset="0"/>
                <a:ea typeface="ＭＳ Ｐゴシック" panose="020B0600070205080204" pitchFamily="34" charset="-128"/>
              </a:defRPr>
            </a:lvl2pPr>
            <a:lvl3pPr marL="11430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3pPr>
            <a:lvl4pPr marL="16002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None/>
            </a:pPr>
            <a:r>
              <a:rPr lang="en-US" altLang="en-US" sz="1800" dirty="0">
                <a:latin typeface="Times New Roman"/>
                <a:ea typeface="ＭＳ Ｐゴシック"/>
                <a:cs typeface="Times New Roman"/>
              </a:rPr>
              <a:t>** Base Requirements only get you to 150 points! </a:t>
            </a:r>
          </a:p>
          <a:p>
            <a:pPr>
              <a:spcBef>
                <a:spcPct val="0"/>
              </a:spcBef>
              <a:buNone/>
            </a:pPr>
            <a:endParaRPr lang="en-US" altLang="en-US" sz="1800" dirty="0">
              <a:latin typeface="Times New Roman"/>
              <a:ea typeface="ＭＳ Ｐゴシック"/>
              <a:cs typeface="Times New Roman"/>
            </a:endParaRPr>
          </a:p>
          <a:p>
            <a:pPr>
              <a:spcBef>
                <a:spcPct val="0"/>
              </a:spcBef>
              <a:buNone/>
            </a:pPr>
            <a:r>
              <a:rPr lang="en-US" altLang="en-US" sz="1800" dirty="0">
                <a:latin typeface="Times New Roman"/>
                <a:ea typeface="ＭＳ Ｐゴシック"/>
                <a:cs typeface="Times New Roman"/>
              </a:rPr>
              <a:t>- </a:t>
            </a:r>
            <a:r>
              <a:rPr lang="en-US" altLang="en-US" sz="1800" dirty="0" err="1">
                <a:latin typeface="Times New Roman"/>
                <a:ea typeface="ＭＳ Ｐゴシック"/>
                <a:cs typeface="Times New Roman"/>
              </a:rPr>
              <a:t>Github</a:t>
            </a:r>
            <a:r>
              <a:rPr lang="en-US" altLang="en-US" sz="1800" dirty="0">
                <a:latin typeface="Times New Roman"/>
                <a:ea typeface="ＭＳ Ｐゴシック"/>
                <a:cs typeface="Times New Roman"/>
              </a:rPr>
              <a:t> Starter Link: </a:t>
            </a:r>
            <a:r>
              <a:rPr lang="en-US" altLang="en-US" sz="1800" dirty="0">
                <a:solidFill>
                  <a:schemeClr val="accent6"/>
                </a:solidFill>
                <a:latin typeface="Times New Roman"/>
                <a:ea typeface="ＭＳ Ｐゴシック"/>
                <a:cs typeface="Times New Roman"/>
                <a:hlinkClick r:id="rId2"/>
              </a:rPr>
              <a:t>https://classroom.github.com/a/os59T9Uh</a:t>
            </a:r>
            <a:endParaRPr lang="en-US" altLang="en-US" sz="1800">
              <a:solidFill>
                <a:schemeClr val="accent6"/>
              </a:solidFill>
              <a:latin typeface="Times New Roman"/>
              <a:ea typeface="ＭＳ Ｐゴシック"/>
              <a:cs typeface="Times New Roman"/>
            </a:endParaRPr>
          </a:p>
          <a:p>
            <a:pPr>
              <a:spcBef>
                <a:spcPct val="0"/>
              </a:spcBef>
              <a:buFontTx/>
              <a:buNone/>
            </a:pPr>
            <a:r>
              <a:rPr lang="en-US" altLang="en-US" sz="1800" b="1" dirty="0">
                <a:highlight>
                  <a:srgbClr val="FFFF00"/>
                </a:highlight>
                <a:latin typeface="Times New Roman"/>
                <a:ea typeface="ＭＳ Ｐゴシック"/>
                <a:cs typeface="Times New Roman"/>
              </a:rPr>
              <a:t>* Must use at least 1 binary search</a:t>
            </a:r>
            <a:endParaRPr lang="en-US" altLang="en-US" sz="1800" b="1">
              <a:solidFill>
                <a:srgbClr val="FFFFFF"/>
              </a:solidFill>
              <a:highlight>
                <a:srgbClr val="FFFF00"/>
              </a:highlight>
              <a:latin typeface="Times New Roman"/>
              <a:ea typeface="ＭＳ Ｐゴシック"/>
              <a:cs typeface="Times New Roman"/>
            </a:endParaRPr>
          </a:p>
        </p:txBody>
      </p:sp>
    </p:spTree>
    <p:extLst>
      <p:ext uri="{BB962C8B-B14F-4D97-AF65-F5344CB8AC3E}">
        <p14:creationId xmlns:p14="http://schemas.microsoft.com/office/powerpoint/2010/main" val="2487149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1">
            <a:extLst>
              <a:ext uri="{FF2B5EF4-FFF2-40B4-BE49-F238E27FC236}">
                <a16:creationId xmlns:a16="http://schemas.microsoft.com/office/drawing/2014/main" id="{7BF30A83-9538-43B7-AB3A-75D6E1658813}"/>
              </a:ext>
            </a:extLst>
          </p:cNvPr>
          <p:cNvSpPr>
            <a:spLocks noGrp="1" noChangeArrowheads="1"/>
          </p:cNvSpPr>
          <p:nvPr>
            <p:ph idx="1"/>
          </p:nvPr>
        </p:nvSpPr>
        <p:spPr/>
        <p:txBody>
          <a:bodyPr/>
          <a:lstStyle/>
          <a:p>
            <a:pPr marL="457200" indent="-457200">
              <a:buFont typeface="Arial"/>
              <a:buChar char="•"/>
            </a:pPr>
            <a:r>
              <a:rPr lang="en-US" altLang="en-US" sz="2400" dirty="0">
                <a:ea typeface="ＭＳ Ｐゴシック"/>
                <a:cs typeface="Calibri"/>
              </a:rPr>
              <a:t>3/27: PA 5 is assigned</a:t>
            </a:r>
          </a:p>
          <a:p>
            <a:pPr marL="457200" indent="-457200">
              <a:buFont typeface="Arial"/>
              <a:buChar char="•"/>
            </a:pPr>
            <a:r>
              <a:rPr lang="en-US" altLang="en-US" sz="2400" dirty="0">
                <a:ea typeface="ＭＳ Ｐゴシック"/>
                <a:cs typeface="Calibri"/>
              </a:rPr>
              <a:t>4/3: 1st round Initial Design docs due</a:t>
            </a:r>
          </a:p>
          <a:p>
            <a:pPr marL="457200" indent="-457200">
              <a:buFont typeface="Arial"/>
              <a:buChar char="•"/>
            </a:pPr>
            <a:r>
              <a:rPr lang="en-US" altLang="en-US" sz="2400" dirty="0">
                <a:ea typeface="ＭＳ Ｐゴシック"/>
                <a:cs typeface="Calibri"/>
              </a:rPr>
              <a:t>4/5: Design doc feedback returned</a:t>
            </a:r>
          </a:p>
          <a:p>
            <a:pPr marL="457200" indent="-457200">
              <a:buFont typeface="Arial"/>
              <a:buChar char="•"/>
            </a:pPr>
            <a:r>
              <a:rPr lang="en-US" altLang="en-US" sz="2400" b="1" dirty="0">
                <a:ea typeface="ＭＳ Ｐゴシック"/>
                <a:cs typeface="Calibri"/>
              </a:rPr>
              <a:t>4/10: FINAL DEADLINE FOR INITIAL DESIGN DOCS</a:t>
            </a:r>
          </a:p>
          <a:p>
            <a:pPr marL="457200" indent="-457200">
              <a:buFont typeface="Arial"/>
              <a:buChar char="•"/>
            </a:pPr>
            <a:r>
              <a:rPr lang="en-US" altLang="en-US" sz="2400" dirty="0">
                <a:ea typeface="ＭＳ Ｐゴシック"/>
                <a:cs typeface="Calibri"/>
              </a:rPr>
              <a:t>4/19: Official Due Date for PA 5</a:t>
            </a:r>
          </a:p>
        </p:txBody>
      </p:sp>
      <p:sp>
        <p:nvSpPr>
          <p:cNvPr id="12291" name="Title 2">
            <a:extLst>
              <a:ext uri="{FF2B5EF4-FFF2-40B4-BE49-F238E27FC236}">
                <a16:creationId xmlns:a16="http://schemas.microsoft.com/office/drawing/2014/main" id="{A8014E58-63E2-4398-ABF3-24C009F41C5B}"/>
              </a:ext>
            </a:extLst>
          </p:cNvPr>
          <p:cNvSpPr>
            <a:spLocks noGrp="1" noChangeArrowheads="1"/>
          </p:cNvSpPr>
          <p:nvPr>
            <p:ph type="title"/>
          </p:nvPr>
        </p:nvSpPr>
        <p:spPr/>
        <p:txBody>
          <a:bodyPr/>
          <a:lstStyle/>
          <a:p>
            <a:r>
              <a:rPr lang="en-US" altLang="en-US" dirty="0">
                <a:solidFill>
                  <a:srgbClr val="000000"/>
                </a:solidFill>
                <a:ea typeface="ＭＳ Ｐゴシック"/>
              </a:rPr>
              <a:t>PA 5 </a:t>
            </a:r>
            <a:r>
              <a:rPr lang="en-US" dirty="0">
                <a:solidFill>
                  <a:srgbClr val="000000"/>
                </a:solidFill>
                <a:ea typeface="+mj-lt"/>
                <a:cs typeface="+mj-lt"/>
              </a:rPr>
              <a:t>–</a:t>
            </a:r>
            <a:r>
              <a:rPr lang="en-US" altLang="en-US" dirty="0">
                <a:solidFill>
                  <a:srgbClr val="000000"/>
                </a:solidFill>
                <a:ea typeface="ＭＳ Ｐゴシック"/>
              </a:rPr>
              <a:t> Dates</a:t>
            </a:r>
            <a:endParaRPr lang="en-US" dirty="0"/>
          </a:p>
        </p:txBody>
      </p:sp>
      <p:sp>
        <p:nvSpPr>
          <p:cNvPr id="12292" name="Slide Number Placeholder 4">
            <a:extLst>
              <a:ext uri="{FF2B5EF4-FFF2-40B4-BE49-F238E27FC236}">
                <a16:creationId xmlns:a16="http://schemas.microsoft.com/office/drawing/2014/main" id="{5AA4A5B6-88B3-4DE7-B3D3-CD1774DE40A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Calibri" panose="020F0502020204030204" pitchFamily="34" charset="0"/>
                <a:ea typeface="ＭＳ Ｐゴシック" panose="020B0600070205080204" pitchFamily="34" charset="-128"/>
              </a:defRPr>
            </a:lvl1pPr>
            <a:lvl2pPr marL="742950" indent="-285750">
              <a:spcBef>
                <a:spcPct val="20000"/>
              </a:spcBef>
              <a:buChar char="–"/>
              <a:defRPr sz="2400">
                <a:solidFill>
                  <a:srgbClr val="222222"/>
                </a:solidFill>
                <a:latin typeface="Calibri" panose="020F0502020204030204" pitchFamily="34" charset="0"/>
                <a:ea typeface="ＭＳ Ｐゴシック" panose="020B0600070205080204" pitchFamily="34" charset="-128"/>
              </a:defRPr>
            </a:lvl2pPr>
            <a:lvl3pPr marL="11430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3pPr>
            <a:lvl4pPr marL="16002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F913F13A-5A23-4A89-8B8E-B7E161881CDE}" type="slidenum">
              <a:rPr lang="en-US" altLang="en-US" sz="1400" smtClean="0">
                <a:solidFill>
                  <a:schemeClr val="tx1"/>
                </a:solidFill>
                <a:latin typeface="Arial" panose="020B0604020202020204" pitchFamily="34" charset="0"/>
              </a:rPr>
              <a:pPr>
                <a:spcBef>
                  <a:spcPct val="0"/>
                </a:spcBef>
                <a:buFontTx/>
                <a:buNone/>
              </a:pPr>
              <a:t>15</a:t>
            </a:fld>
            <a:endParaRPr lang="en-US" altLang="en-US" sz="1400">
              <a:solidFill>
                <a:schemeClr val="tx1"/>
              </a:solidFill>
              <a:latin typeface="Arial" panose="020B0604020202020204" pitchFamily="34" charset="0"/>
            </a:endParaRPr>
          </a:p>
        </p:txBody>
      </p:sp>
    </p:spTree>
    <p:extLst>
      <p:ext uri="{BB962C8B-B14F-4D97-AF65-F5344CB8AC3E}">
        <p14:creationId xmlns:p14="http://schemas.microsoft.com/office/powerpoint/2010/main" val="4294844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59E7CA-B29F-469C-B734-FE469C164BCE}"/>
              </a:ext>
            </a:extLst>
          </p:cNvPr>
          <p:cNvSpPr>
            <a:spLocks noGrp="1"/>
          </p:cNvSpPr>
          <p:nvPr>
            <p:ph idx="1"/>
          </p:nvPr>
        </p:nvSpPr>
        <p:spPr>
          <a:xfrm>
            <a:off x="533400" y="1524000"/>
            <a:ext cx="8077200" cy="5181600"/>
          </a:xfrm>
        </p:spPr>
        <p:txBody>
          <a:bodyPr/>
          <a:lstStyle/>
          <a:p>
            <a:pPr marL="0" indent="0">
              <a:buFontTx/>
              <a:buNone/>
              <a:defRPr/>
            </a:pPr>
            <a:r>
              <a:rPr lang="en-US" sz="2200" dirty="0"/>
              <a:t>Within the managerial section (menu) of the application the user should be able to:</a:t>
            </a:r>
          </a:p>
          <a:p>
            <a:pPr marL="0" indent="0">
              <a:buFontTx/>
              <a:buNone/>
              <a:defRPr/>
            </a:pPr>
            <a:endParaRPr lang="en-US" sz="2200" dirty="0"/>
          </a:p>
          <a:p>
            <a:pPr marL="457200" indent="-457200">
              <a:buFontTx/>
              <a:buAutoNum type="arabicParenR"/>
              <a:defRPr/>
            </a:pPr>
            <a:r>
              <a:rPr lang="en-US" sz="2200" dirty="0"/>
              <a:t>Add a new movie to the inventory</a:t>
            </a:r>
          </a:p>
          <a:p>
            <a:pPr marL="457200" indent="-457200">
              <a:buFontTx/>
              <a:buAutoNum type="arabicParenR"/>
              <a:defRPr/>
            </a:pPr>
            <a:r>
              <a:rPr lang="en-US" sz="2200" dirty="0"/>
              <a:t>Remove a movie from the inventory</a:t>
            </a:r>
          </a:p>
          <a:p>
            <a:pPr marL="457200" indent="-457200">
              <a:buFontTx/>
              <a:buAutoNum type="arabicParenR"/>
              <a:defRPr/>
            </a:pPr>
            <a:r>
              <a:rPr lang="en-US" sz="2200" dirty="0"/>
              <a:t>Edit information about a movie (title, genre, etc.)</a:t>
            </a:r>
          </a:p>
          <a:p>
            <a:pPr marL="457200" indent="-457200">
              <a:buFontTx/>
              <a:buAutoNum type="arabicParenR"/>
              <a:defRPr/>
            </a:pPr>
            <a:r>
              <a:rPr lang="en-US" sz="2200" dirty="0"/>
              <a:t>Access the Report Menu</a:t>
            </a:r>
          </a:p>
        </p:txBody>
      </p:sp>
      <p:sp>
        <p:nvSpPr>
          <p:cNvPr id="8195" name="Title 2">
            <a:extLst>
              <a:ext uri="{FF2B5EF4-FFF2-40B4-BE49-F238E27FC236}">
                <a16:creationId xmlns:a16="http://schemas.microsoft.com/office/drawing/2014/main" id="{3ABD28B1-BADE-4F16-A508-CB229D2D227A}"/>
              </a:ext>
            </a:extLst>
          </p:cNvPr>
          <p:cNvSpPr>
            <a:spLocks noGrp="1" noChangeArrowheads="1"/>
          </p:cNvSpPr>
          <p:nvPr>
            <p:ph type="title"/>
          </p:nvPr>
        </p:nvSpPr>
        <p:spPr/>
        <p:txBody>
          <a:bodyPr/>
          <a:lstStyle/>
          <a:p>
            <a:r>
              <a:rPr lang="en-US" altLang="en-US">
                <a:ea typeface="ＭＳ Ｐゴシック" panose="020B0600070205080204" pitchFamily="34" charset="-128"/>
              </a:rPr>
              <a:t>Managerial Functions</a:t>
            </a:r>
          </a:p>
        </p:txBody>
      </p:sp>
      <p:sp>
        <p:nvSpPr>
          <p:cNvPr id="8196" name="Slide Number Placeholder 4">
            <a:extLst>
              <a:ext uri="{FF2B5EF4-FFF2-40B4-BE49-F238E27FC236}">
                <a16:creationId xmlns:a16="http://schemas.microsoft.com/office/drawing/2014/main" id="{539564F9-425C-463D-AFF5-27A36EA689B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Calibri" panose="020F0502020204030204" pitchFamily="34" charset="0"/>
                <a:ea typeface="ＭＳ Ｐゴシック" panose="020B0600070205080204" pitchFamily="34" charset="-128"/>
              </a:defRPr>
            </a:lvl1pPr>
            <a:lvl2pPr marL="742950" indent="-285750">
              <a:spcBef>
                <a:spcPct val="20000"/>
              </a:spcBef>
              <a:buChar char="–"/>
              <a:defRPr sz="2400">
                <a:solidFill>
                  <a:srgbClr val="222222"/>
                </a:solidFill>
                <a:latin typeface="Calibri" panose="020F0502020204030204" pitchFamily="34" charset="0"/>
                <a:ea typeface="ＭＳ Ｐゴシック" panose="020B0600070205080204" pitchFamily="34" charset="-128"/>
              </a:defRPr>
            </a:lvl2pPr>
            <a:lvl3pPr marL="11430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3pPr>
            <a:lvl4pPr marL="16002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ABFE677D-ED6B-4846-B6C0-42EF0B51CA56}" type="slidenum">
              <a:rPr lang="en-US" altLang="en-US" sz="1400" smtClean="0">
                <a:solidFill>
                  <a:schemeClr val="tx1"/>
                </a:solidFill>
                <a:latin typeface="Arial" panose="020B0604020202020204" pitchFamily="34" charset="0"/>
              </a:rPr>
              <a:pPr>
                <a:spcBef>
                  <a:spcPct val="0"/>
                </a:spcBef>
                <a:buFontTx/>
                <a:buNone/>
              </a:pPr>
              <a:t>2</a:t>
            </a:fld>
            <a:endParaRPr lang="en-US" altLang="en-US" sz="1400">
              <a:solidFill>
                <a:schemeClr val="tx1"/>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59E7CA-B29F-469C-B734-FE469C164BCE}"/>
              </a:ext>
            </a:extLst>
          </p:cNvPr>
          <p:cNvSpPr>
            <a:spLocks noGrp="1"/>
          </p:cNvSpPr>
          <p:nvPr>
            <p:ph idx="1"/>
          </p:nvPr>
        </p:nvSpPr>
        <p:spPr>
          <a:xfrm>
            <a:off x="533400" y="1524000"/>
            <a:ext cx="8077200" cy="5181600"/>
          </a:xfrm>
        </p:spPr>
        <p:txBody>
          <a:bodyPr/>
          <a:lstStyle/>
          <a:p>
            <a:pPr marL="0" indent="0">
              <a:spcBef>
                <a:spcPts val="20"/>
              </a:spcBef>
              <a:buNone/>
              <a:defRPr/>
            </a:pPr>
            <a:r>
              <a:rPr lang="en-US" sz="2200" dirty="0">
                <a:ea typeface="Calibri"/>
                <a:cs typeface="Calibri"/>
              </a:rPr>
              <a:t>At </a:t>
            </a:r>
            <a:r>
              <a:rPr lang="en-US" sz="2200" dirty="0" err="1">
                <a:ea typeface="Calibri"/>
                <a:cs typeface="Calibri"/>
              </a:rPr>
              <a:t>VideoMart</a:t>
            </a:r>
            <a:r>
              <a:rPr lang="en-US" sz="2200" dirty="0">
                <a:ea typeface="Calibri"/>
                <a:cs typeface="Calibri"/>
              </a:rPr>
              <a:t>, we believe in leadership that inspires and drives success. Our top managers embody:</a:t>
            </a:r>
            <a:endParaRPr lang="en-US" dirty="0">
              <a:cs typeface="Calibri"/>
            </a:endParaRPr>
          </a:p>
          <a:p>
            <a:pPr marL="0" indent="0">
              <a:spcBef>
                <a:spcPts val="20"/>
              </a:spcBef>
              <a:buNone/>
              <a:defRPr/>
            </a:pPr>
            <a:endParaRPr lang="en-US" sz="2200" dirty="0">
              <a:ea typeface="Calibri"/>
              <a:cs typeface="Calibri"/>
            </a:endParaRPr>
          </a:p>
          <a:p>
            <a:pPr marL="457200" indent="-457200">
              <a:spcBef>
                <a:spcPts val="20"/>
              </a:spcBef>
              <a:buAutoNum type="arabicPeriod"/>
              <a:defRPr/>
            </a:pPr>
            <a:r>
              <a:rPr lang="en-US" sz="2200" b="1" dirty="0">
                <a:ea typeface="Calibri"/>
                <a:cs typeface="Calibri"/>
              </a:rPr>
              <a:t>Customer-Focused Mindset:</a:t>
            </a:r>
            <a:r>
              <a:rPr lang="en-US" sz="2200" dirty="0">
                <a:ea typeface="Calibri"/>
                <a:cs typeface="Calibri"/>
              </a:rPr>
              <a:t> Prioritizing customer satisfaction and fostering a welcoming, responsive service environment.</a:t>
            </a:r>
            <a:endParaRPr lang="en-US" dirty="0">
              <a:cs typeface="Calibri"/>
            </a:endParaRPr>
          </a:p>
          <a:p>
            <a:pPr marL="457200" indent="-457200">
              <a:spcBef>
                <a:spcPts val="20"/>
              </a:spcBef>
              <a:buAutoNum type="arabicPeriod"/>
              <a:defRPr/>
            </a:pPr>
            <a:r>
              <a:rPr lang="en-US" sz="2200" b="1" dirty="0">
                <a:ea typeface="Calibri"/>
                <a:cs typeface="Calibri"/>
              </a:rPr>
              <a:t>Technical Acumen:</a:t>
            </a:r>
            <a:r>
              <a:rPr lang="en-US" sz="2200" dirty="0">
                <a:ea typeface="Calibri"/>
                <a:cs typeface="Calibri"/>
              </a:rPr>
              <a:t> Proficiency in our software and systems to streamline operations and enhance user experience.</a:t>
            </a:r>
            <a:endParaRPr lang="en-US" dirty="0">
              <a:cs typeface="Calibri"/>
            </a:endParaRPr>
          </a:p>
          <a:p>
            <a:pPr marL="457200" indent="-457200">
              <a:spcBef>
                <a:spcPts val="20"/>
              </a:spcBef>
              <a:buAutoNum type="arabicPeriod"/>
              <a:defRPr/>
            </a:pPr>
            <a:r>
              <a:rPr lang="en-US" sz="2200" b="1" dirty="0">
                <a:ea typeface="Calibri"/>
                <a:cs typeface="Calibri"/>
              </a:rPr>
              <a:t>Innovative Thinking:</a:t>
            </a:r>
            <a:r>
              <a:rPr lang="en-US" sz="2200" dirty="0">
                <a:ea typeface="Calibri"/>
                <a:cs typeface="Calibri"/>
              </a:rPr>
              <a:t> A creative approach to problem-solving, constantly seeking ways to improve our service and engage our audience.</a:t>
            </a:r>
            <a:endParaRPr lang="en-US" dirty="0"/>
          </a:p>
          <a:p>
            <a:pPr marL="457200" indent="-457200">
              <a:spcBef>
                <a:spcPts val="20"/>
              </a:spcBef>
              <a:buAutoNum type="arabicPeriod"/>
              <a:defRPr/>
            </a:pPr>
            <a:r>
              <a:rPr lang="en-US" sz="2200" b="1" dirty="0">
                <a:ea typeface="Calibri"/>
                <a:cs typeface="Calibri"/>
              </a:rPr>
              <a:t>Team Leadership:</a:t>
            </a:r>
            <a:r>
              <a:rPr lang="en-US" sz="2200" dirty="0">
                <a:ea typeface="Calibri"/>
                <a:cs typeface="Calibri"/>
              </a:rPr>
              <a:t> The ability to motivate and manage teams effectively, ensuring a collaborative and productive work culture.</a:t>
            </a:r>
            <a:endParaRPr lang="en-US" dirty="0">
              <a:cs typeface="Calibri"/>
            </a:endParaRPr>
          </a:p>
          <a:p>
            <a:pPr marL="457200" indent="-457200">
              <a:spcBef>
                <a:spcPts val="20"/>
              </a:spcBef>
              <a:buAutoNum type="arabicPeriod"/>
              <a:defRPr/>
            </a:pPr>
            <a:r>
              <a:rPr lang="en-US" sz="2200" b="1" dirty="0">
                <a:ea typeface="Calibri"/>
                <a:cs typeface="Calibri"/>
              </a:rPr>
              <a:t>Adaptability:</a:t>
            </a:r>
            <a:r>
              <a:rPr lang="en-US" sz="2200" dirty="0">
                <a:ea typeface="Calibri"/>
                <a:cs typeface="Calibri"/>
              </a:rPr>
              <a:t> Flexibility to adapt to the fast-paced, ever-changing entertainment market, maintaining our competitive edge.</a:t>
            </a:r>
            <a:endParaRPr lang="en-US" dirty="0"/>
          </a:p>
          <a:p>
            <a:pPr marL="0" indent="0">
              <a:buNone/>
              <a:defRPr/>
            </a:pPr>
            <a:endParaRPr lang="en-US" sz="2200" dirty="0"/>
          </a:p>
        </p:txBody>
      </p:sp>
      <p:sp>
        <p:nvSpPr>
          <p:cNvPr id="8195" name="Title 2">
            <a:extLst>
              <a:ext uri="{FF2B5EF4-FFF2-40B4-BE49-F238E27FC236}">
                <a16:creationId xmlns:a16="http://schemas.microsoft.com/office/drawing/2014/main" id="{3ABD28B1-BADE-4F16-A508-CB229D2D227A}"/>
              </a:ext>
            </a:extLst>
          </p:cNvPr>
          <p:cNvSpPr>
            <a:spLocks noGrp="1" noChangeArrowheads="1"/>
          </p:cNvSpPr>
          <p:nvPr>
            <p:ph type="title"/>
          </p:nvPr>
        </p:nvSpPr>
        <p:spPr/>
        <p:txBody>
          <a:bodyPr/>
          <a:lstStyle/>
          <a:p>
            <a:r>
              <a:rPr lang="en-US" altLang="en-US" dirty="0">
                <a:ea typeface="ＭＳ Ｐゴシック"/>
              </a:rPr>
              <a:t>Manager Selection</a:t>
            </a:r>
            <a:endParaRPr lang="en-US" dirty="0"/>
          </a:p>
        </p:txBody>
      </p:sp>
      <p:sp>
        <p:nvSpPr>
          <p:cNvPr id="8196" name="Slide Number Placeholder 4">
            <a:extLst>
              <a:ext uri="{FF2B5EF4-FFF2-40B4-BE49-F238E27FC236}">
                <a16:creationId xmlns:a16="http://schemas.microsoft.com/office/drawing/2014/main" id="{539564F9-425C-463D-AFF5-27A36EA689B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Calibri" panose="020F0502020204030204" pitchFamily="34" charset="0"/>
                <a:ea typeface="ＭＳ Ｐゴシック" panose="020B0600070205080204" pitchFamily="34" charset="-128"/>
              </a:defRPr>
            </a:lvl1pPr>
            <a:lvl2pPr marL="742950" indent="-285750">
              <a:spcBef>
                <a:spcPct val="20000"/>
              </a:spcBef>
              <a:buChar char="–"/>
              <a:defRPr sz="2400">
                <a:solidFill>
                  <a:srgbClr val="222222"/>
                </a:solidFill>
                <a:latin typeface="Calibri" panose="020F0502020204030204" pitchFamily="34" charset="0"/>
                <a:ea typeface="ＭＳ Ｐゴシック" panose="020B0600070205080204" pitchFamily="34" charset="-128"/>
              </a:defRPr>
            </a:lvl2pPr>
            <a:lvl3pPr marL="11430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3pPr>
            <a:lvl4pPr marL="16002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ABFE677D-ED6B-4846-B6C0-42EF0B51CA56}" type="slidenum">
              <a:rPr lang="en-US" altLang="en-US" sz="1400" smtClean="0">
                <a:solidFill>
                  <a:schemeClr val="tx1"/>
                </a:solidFill>
                <a:latin typeface="Arial" panose="020B0604020202020204" pitchFamily="34" charset="0"/>
              </a:rPr>
              <a:pPr>
                <a:spcBef>
                  <a:spcPct val="0"/>
                </a:spcBef>
                <a:buFontTx/>
                <a:buNone/>
              </a:pPr>
              <a:t>3</a:t>
            </a:fld>
            <a:endParaRPr lang="en-US" altLang="en-US" sz="1400">
              <a:solidFill>
                <a:schemeClr val="tx1"/>
              </a:solidFill>
              <a:latin typeface="Arial" panose="020B0604020202020204" pitchFamily="34" charset="0"/>
            </a:endParaRPr>
          </a:p>
        </p:txBody>
      </p:sp>
    </p:spTree>
    <p:extLst>
      <p:ext uri="{BB962C8B-B14F-4D97-AF65-F5344CB8AC3E}">
        <p14:creationId xmlns:p14="http://schemas.microsoft.com/office/powerpoint/2010/main" val="1222605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679A48-7B08-4250-8676-E5C009E6D9BD}"/>
              </a:ext>
            </a:extLst>
          </p:cNvPr>
          <p:cNvSpPr>
            <a:spLocks noGrp="1"/>
          </p:cNvSpPr>
          <p:nvPr>
            <p:ph idx="1"/>
          </p:nvPr>
        </p:nvSpPr>
        <p:spPr>
          <a:xfrm>
            <a:off x="533400" y="1524000"/>
            <a:ext cx="8077200" cy="5181600"/>
          </a:xfrm>
        </p:spPr>
        <p:txBody>
          <a:bodyPr/>
          <a:lstStyle/>
          <a:p>
            <a:pPr marL="0" indent="0">
              <a:buNone/>
              <a:defRPr/>
            </a:pPr>
            <a:r>
              <a:rPr lang="en-US" sz="2200" dirty="0">
                <a:ea typeface="ＭＳ Ｐゴシック"/>
              </a:rPr>
              <a:t>The movie inventory should be tracked in a text file called</a:t>
            </a:r>
            <a:endParaRPr lang="en-US"/>
          </a:p>
          <a:p>
            <a:pPr marL="0" indent="0">
              <a:buNone/>
              <a:defRPr/>
            </a:pPr>
            <a:r>
              <a:rPr lang="en-US" sz="2200" dirty="0">
                <a:ea typeface="ＭＳ Ｐゴシック"/>
              </a:rPr>
              <a:t>“movie-inventory.txt”.  The file should track the following fields:</a:t>
            </a:r>
            <a:endParaRPr lang="en-US"/>
          </a:p>
          <a:p>
            <a:pPr>
              <a:buFontTx/>
              <a:buChar char="-"/>
              <a:defRPr/>
            </a:pPr>
            <a:r>
              <a:rPr lang="en-US" sz="2200" dirty="0"/>
              <a:t>Movie ID</a:t>
            </a:r>
          </a:p>
          <a:p>
            <a:pPr>
              <a:buFontTx/>
              <a:buChar char="-"/>
              <a:defRPr/>
            </a:pPr>
            <a:r>
              <a:rPr lang="en-US" sz="2200" dirty="0"/>
              <a:t>Movie Title</a:t>
            </a:r>
          </a:p>
          <a:p>
            <a:pPr>
              <a:buFontTx/>
              <a:buChar char="-"/>
              <a:defRPr/>
            </a:pPr>
            <a:r>
              <a:rPr lang="en-US" sz="2200" dirty="0"/>
              <a:t>Genre</a:t>
            </a:r>
          </a:p>
          <a:p>
            <a:pPr lvl="1">
              <a:buFontTx/>
              <a:buChar char="-"/>
              <a:defRPr/>
            </a:pPr>
            <a:r>
              <a:rPr lang="en-US" sz="2000" dirty="0"/>
              <a:t>Action</a:t>
            </a:r>
          </a:p>
          <a:p>
            <a:pPr lvl="1">
              <a:buFontTx/>
              <a:buChar char="-"/>
              <a:defRPr/>
            </a:pPr>
            <a:r>
              <a:rPr lang="en-US" sz="2000" dirty="0"/>
              <a:t>Family</a:t>
            </a:r>
          </a:p>
          <a:p>
            <a:pPr lvl="1">
              <a:buFontTx/>
              <a:buChar char="-"/>
              <a:defRPr/>
            </a:pPr>
            <a:r>
              <a:rPr lang="en-US" sz="2000" dirty="0"/>
              <a:t>Horror</a:t>
            </a:r>
          </a:p>
          <a:p>
            <a:pPr lvl="1">
              <a:buFontTx/>
              <a:buChar char="-"/>
              <a:defRPr/>
            </a:pPr>
            <a:r>
              <a:rPr lang="en-US" sz="2000" dirty="0"/>
              <a:t>Sci-Fi</a:t>
            </a:r>
          </a:p>
          <a:p>
            <a:pPr lvl="1">
              <a:buFontTx/>
              <a:buChar char="-"/>
              <a:defRPr/>
            </a:pPr>
            <a:r>
              <a:rPr lang="en-US" sz="2000" dirty="0"/>
              <a:t>Comedy</a:t>
            </a:r>
          </a:p>
          <a:p>
            <a:pPr lvl="1">
              <a:buFontTx/>
              <a:buChar char="-"/>
              <a:defRPr/>
            </a:pPr>
            <a:r>
              <a:rPr lang="en-US" sz="2000" dirty="0">
                <a:ea typeface="ＭＳ Ｐゴシック"/>
              </a:rPr>
              <a:t>Other</a:t>
            </a:r>
            <a:endParaRPr lang="en-US" sz="2000" dirty="0"/>
          </a:p>
          <a:p>
            <a:pPr>
              <a:buFontTx/>
              <a:buChar char="-"/>
              <a:defRPr/>
            </a:pPr>
            <a:r>
              <a:rPr lang="en-US" sz="2200" dirty="0">
                <a:ea typeface="ＭＳ Ｐゴシック"/>
                <a:cs typeface="Calibri"/>
              </a:rPr>
              <a:t>In Stock Indicator</a:t>
            </a:r>
            <a:endParaRPr lang="en-US" sz="2200" dirty="0">
              <a:cs typeface="Calibri"/>
            </a:endParaRPr>
          </a:p>
          <a:p>
            <a:pPr marL="0" indent="0">
              <a:buFontTx/>
              <a:buNone/>
              <a:defRPr/>
            </a:pPr>
            <a:r>
              <a:rPr lang="en-US" sz="2200" dirty="0">
                <a:ea typeface="ＭＳ Ｐゴシック"/>
              </a:rPr>
              <a:t>* The file should be # delimited</a:t>
            </a:r>
          </a:p>
        </p:txBody>
      </p:sp>
      <p:sp>
        <p:nvSpPr>
          <p:cNvPr id="9219" name="Title 2">
            <a:extLst>
              <a:ext uri="{FF2B5EF4-FFF2-40B4-BE49-F238E27FC236}">
                <a16:creationId xmlns:a16="http://schemas.microsoft.com/office/drawing/2014/main" id="{911CED5F-EC6D-4679-AF72-8B32F78776D1}"/>
              </a:ext>
            </a:extLst>
          </p:cNvPr>
          <p:cNvSpPr>
            <a:spLocks noGrp="1" noChangeArrowheads="1"/>
          </p:cNvSpPr>
          <p:nvPr>
            <p:ph type="title"/>
          </p:nvPr>
        </p:nvSpPr>
        <p:spPr/>
        <p:txBody>
          <a:bodyPr/>
          <a:lstStyle/>
          <a:p>
            <a:r>
              <a:rPr lang="en-US" altLang="en-US">
                <a:ea typeface="ＭＳ Ｐゴシック" panose="020B0600070205080204" pitchFamily="34" charset="-128"/>
              </a:rPr>
              <a:t>Tracking Movies</a:t>
            </a:r>
          </a:p>
        </p:txBody>
      </p:sp>
      <p:sp>
        <p:nvSpPr>
          <p:cNvPr id="9220" name="Slide Number Placeholder 4">
            <a:extLst>
              <a:ext uri="{FF2B5EF4-FFF2-40B4-BE49-F238E27FC236}">
                <a16:creationId xmlns:a16="http://schemas.microsoft.com/office/drawing/2014/main" id="{A7E8E2E6-085C-452B-B834-069F3EB852D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Calibri" panose="020F0502020204030204" pitchFamily="34" charset="0"/>
                <a:ea typeface="ＭＳ Ｐゴシック" panose="020B0600070205080204" pitchFamily="34" charset="-128"/>
              </a:defRPr>
            </a:lvl1pPr>
            <a:lvl2pPr marL="742950" indent="-285750">
              <a:spcBef>
                <a:spcPct val="20000"/>
              </a:spcBef>
              <a:buChar char="–"/>
              <a:defRPr sz="2400">
                <a:solidFill>
                  <a:srgbClr val="222222"/>
                </a:solidFill>
                <a:latin typeface="Calibri" panose="020F0502020204030204" pitchFamily="34" charset="0"/>
                <a:ea typeface="ＭＳ Ｐゴシック" panose="020B0600070205080204" pitchFamily="34" charset="-128"/>
              </a:defRPr>
            </a:lvl2pPr>
            <a:lvl3pPr marL="11430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3pPr>
            <a:lvl4pPr marL="16002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30DC97E3-C522-42A1-8AFB-7FB39196E27E}" type="slidenum">
              <a:rPr lang="en-US" altLang="en-US" sz="1400" smtClean="0">
                <a:solidFill>
                  <a:schemeClr val="tx1"/>
                </a:solidFill>
                <a:latin typeface="Arial" panose="020B0604020202020204" pitchFamily="34" charset="0"/>
              </a:rPr>
              <a:pPr>
                <a:spcBef>
                  <a:spcPct val="0"/>
                </a:spcBef>
                <a:buFontTx/>
                <a:buNone/>
              </a:pPr>
              <a:t>4</a:t>
            </a:fld>
            <a:endParaRPr lang="en-US" altLang="en-US" sz="1400">
              <a:solidFill>
                <a:schemeClr val="tx1"/>
              </a:solidFill>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679A48-7B08-4250-8676-E5C009E6D9BD}"/>
              </a:ext>
            </a:extLst>
          </p:cNvPr>
          <p:cNvSpPr>
            <a:spLocks noGrp="1"/>
          </p:cNvSpPr>
          <p:nvPr>
            <p:ph idx="1"/>
          </p:nvPr>
        </p:nvSpPr>
        <p:spPr>
          <a:xfrm>
            <a:off x="533400" y="1524000"/>
            <a:ext cx="8077200" cy="5181600"/>
          </a:xfrm>
        </p:spPr>
        <p:txBody>
          <a:bodyPr/>
          <a:lstStyle/>
          <a:p>
            <a:pPr marL="457200" indent="-457200">
              <a:buAutoNum type="arabicPeriod"/>
              <a:defRPr/>
            </a:pPr>
            <a:endParaRPr lang="en-US" sz="2200" dirty="0">
              <a:ea typeface="Calibri"/>
              <a:cs typeface="Calibri"/>
            </a:endParaRPr>
          </a:p>
          <a:p>
            <a:pPr marL="457200" indent="-457200">
              <a:buAutoNum type="arabicPeriod"/>
              <a:defRPr/>
            </a:pPr>
            <a:r>
              <a:rPr lang="en-US" sz="2200" b="1" dirty="0">
                <a:ea typeface="Calibri"/>
                <a:cs typeface="Calibri"/>
              </a:rPr>
              <a:t>Market Trends</a:t>
            </a:r>
            <a:r>
              <a:rPr lang="en-US" sz="2200" dirty="0">
                <a:ea typeface="Calibri"/>
                <a:cs typeface="Calibri"/>
              </a:rPr>
              <a:t>: Analyzing current entertainment trends.</a:t>
            </a:r>
            <a:endParaRPr lang="en-US" dirty="0">
              <a:ea typeface="ＭＳ Ｐゴシック"/>
              <a:cs typeface="Calibri"/>
            </a:endParaRPr>
          </a:p>
          <a:p>
            <a:pPr marL="457200" indent="-457200">
              <a:buAutoNum type="arabicPeriod"/>
              <a:defRPr/>
            </a:pPr>
            <a:r>
              <a:rPr lang="en-US" sz="2200" b="1" dirty="0">
                <a:ea typeface="Calibri"/>
                <a:cs typeface="Calibri"/>
              </a:rPr>
              <a:t>Customer Preferences</a:t>
            </a:r>
            <a:r>
              <a:rPr lang="en-US" sz="2200" dirty="0">
                <a:ea typeface="Calibri"/>
                <a:cs typeface="Calibri"/>
              </a:rPr>
              <a:t>: Feedback from rental data.</a:t>
            </a:r>
            <a:endParaRPr lang="en-US" dirty="0"/>
          </a:p>
          <a:p>
            <a:pPr marL="457200" indent="-457200">
              <a:buAutoNum type="arabicPeriod"/>
              <a:defRPr/>
            </a:pPr>
            <a:r>
              <a:rPr lang="en-US" sz="2200" b="1" dirty="0">
                <a:ea typeface="Calibri"/>
                <a:cs typeface="Calibri"/>
              </a:rPr>
              <a:t>Genre Balance</a:t>
            </a:r>
            <a:r>
              <a:rPr lang="en-US" sz="2200" dirty="0">
                <a:ea typeface="Calibri"/>
                <a:cs typeface="Calibri"/>
              </a:rPr>
              <a:t>: Ensuring a diverse movie portfolio.</a:t>
            </a:r>
            <a:endParaRPr lang="en-US" dirty="0"/>
          </a:p>
          <a:p>
            <a:pPr marL="457200" indent="-457200">
              <a:buAutoNum type="arabicPeriod"/>
              <a:defRPr/>
            </a:pPr>
            <a:r>
              <a:rPr lang="en-US" sz="2200" b="1" dirty="0">
                <a:ea typeface="Calibri"/>
              </a:rPr>
              <a:t>New Releases</a:t>
            </a:r>
            <a:r>
              <a:rPr lang="en-US" sz="2200" dirty="0">
                <a:ea typeface="Calibri"/>
              </a:rPr>
              <a:t>: Adding the latest blockbusters.</a:t>
            </a:r>
            <a:endParaRPr lang="en-US" dirty="0"/>
          </a:p>
          <a:p>
            <a:pPr marL="457200" indent="-457200">
              <a:buAutoNum type="arabicPeriod"/>
              <a:defRPr/>
            </a:pPr>
            <a:r>
              <a:rPr lang="en-US" sz="2200" b="1" dirty="0">
                <a:ea typeface="Calibri"/>
              </a:rPr>
              <a:t>Classics</a:t>
            </a:r>
            <a:r>
              <a:rPr lang="en-US" sz="2200" dirty="0">
                <a:ea typeface="Calibri"/>
              </a:rPr>
              <a:t>: Including </a:t>
            </a:r>
            <a:r>
              <a:rPr lang="en-US" sz="2200" dirty="0">
                <a:ea typeface="Calibri"/>
                <a:cs typeface="Calibri"/>
              </a:rPr>
              <a:t>timeless favorites.</a:t>
            </a:r>
            <a:endParaRPr lang="en-US"/>
          </a:p>
          <a:p>
            <a:pPr marL="0" indent="0">
              <a:buNone/>
              <a:defRPr/>
            </a:pPr>
            <a:endParaRPr lang="en-US" sz="2200" dirty="0"/>
          </a:p>
          <a:p>
            <a:pPr>
              <a:buFontTx/>
              <a:buAutoNum type="arabicPeriod"/>
              <a:defRPr/>
            </a:pPr>
            <a:endParaRPr lang="en-US" sz="2200" dirty="0"/>
          </a:p>
          <a:p>
            <a:pPr marL="0" indent="0">
              <a:buNone/>
              <a:defRPr/>
            </a:pPr>
            <a:r>
              <a:rPr lang="en-US" sz="2200" dirty="0">
                <a:ea typeface="ＭＳ Ｐゴシック"/>
              </a:rPr>
              <a:t>We want to be sure that our movies are of the highest quality and most sought after by our customers. We need to keep this strategy when we switch to the new solution.</a:t>
            </a:r>
            <a:endParaRPr lang="en-US" sz="2200" dirty="0"/>
          </a:p>
        </p:txBody>
      </p:sp>
      <p:sp>
        <p:nvSpPr>
          <p:cNvPr id="9219" name="Title 2">
            <a:extLst>
              <a:ext uri="{FF2B5EF4-FFF2-40B4-BE49-F238E27FC236}">
                <a16:creationId xmlns:a16="http://schemas.microsoft.com/office/drawing/2014/main" id="{911CED5F-EC6D-4679-AF72-8B32F78776D1}"/>
              </a:ext>
            </a:extLst>
          </p:cNvPr>
          <p:cNvSpPr>
            <a:spLocks noGrp="1" noChangeArrowheads="1"/>
          </p:cNvSpPr>
          <p:nvPr>
            <p:ph type="title"/>
          </p:nvPr>
        </p:nvSpPr>
        <p:spPr/>
        <p:txBody>
          <a:bodyPr/>
          <a:lstStyle/>
          <a:p>
            <a:r>
              <a:rPr lang="en-US" altLang="en-US" dirty="0">
                <a:ea typeface="ＭＳ Ｐゴシック"/>
              </a:rPr>
              <a:t>Our Movie Selection Strategy</a:t>
            </a:r>
            <a:endParaRPr lang="en-US" altLang="en-US" dirty="0">
              <a:ea typeface="ＭＳ Ｐゴシック" panose="020B0600070205080204" pitchFamily="34" charset="-128"/>
            </a:endParaRPr>
          </a:p>
        </p:txBody>
      </p:sp>
      <p:sp>
        <p:nvSpPr>
          <p:cNvPr id="9220" name="Slide Number Placeholder 4">
            <a:extLst>
              <a:ext uri="{FF2B5EF4-FFF2-40B4-BE49-F238E27FC236}">
                <a16:creationId xmlns:a16="http://schemas.microsoft.com/office/drawing/2014/main" id="{A7E8E2E6-085C-452B-B834-069F3EB852D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Calibri" panose="020F0502020204030204" pitchFamily="34" charset="0"/>
                <a:ea typeface="ＭＳ Ｐゴシック" panose="020B0600070205080204" pitchFamily="34" charset="-128"/>
              </a:defRPr>
            </a:lvl1pPr>
            <a:lvl2pPr marL="742950" indent="-285750">
              <a:spcBef>
                <a:spcPct val="20000"/>
              </a:spcBef>
              <a:buChar char="–"/>
              <a:defRPr sz="2400">
                <a:solidFill>
                  <a:srgbClr val="222222"/>
                </a:solidFill>
                <a:latin typeface="Calibri" panose="020F0502020204030204" pitchFamily="34" charset="0"/>
                <a:ea typeface="ＭＳ Ｐゴシック" panose="020B0600070205080204" pitchFamily="34" charset="-128"/>
              </a:defRPr>
            </a:lvl2pPr>
            <a:lvl3pPr marL="11430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3pPr>
            <a:lvl4pPr marL="16002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30DC97E3-C522-42A1-8AFB-7FB39196E27E}" type="slidenum">
              <a:rPr lang="en-US" altLang="en-US" sz="1400" smtClean="0">
                <a:solidFill>
                  <a:schemeClr val="tx1"/>
                </a:solidFill>
                <a:latin typeface="Arial" panose="020B0604020202020204" pitchFamily="34" charset="0"/>
              </a:rPr>
              <a:pPr>
                <a:spcBef>
                  <a:spcPct val="0"/>
                </a:spcBef>
                <a:buFontTx/>
                <a:buNone/>
              </a:pPr>
              <a:t>5</a:t>
            </a:fld>
            <a:endParaRPr lang="en-US" altLang="en-US" sz="1400">
              <a:solidFill>
                <a:schemeClr val="tx1"/>
              </a:solidFill>
              <a:latin typeface="Arial" panose="020B0604020202020204" pitchFamily="34" charset="0"/>
            </a:endParaRPr>
          </a:p>
        </p:txBody>
      </p:sp>
    </p:spTree>
    <p:extLst>
      <p:ext uri="{BB962C8B-B14F-4D97-AF65-F5344CB8AC3E}">
        <p14:creationId xmlns:p14="http://schemas.microsoft.com/office/powerpoint/2010/main" val="2400190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22B801-F3B6-4A7D-ADC3-93792998BA26}"/>
              </a:ext>
            </a:extLst>
          </p:cNvPr>
          <p:cNvSpPr>
            <a:spLocks noGrp="1"/>
          </p:cNvSpPr>
          <p:nvPr>
            <p:ph idx="1"/>
          </p:nvPr>
        </p:nvSpPr>
        <p:spPr>
          <a:xfrm>
            <a:off x="533400" y="1524000"/>
            <a:ext cx="8077200" cy="5181600"/>
          </a:xfrm>
        </p:spPr>
        <p:txBody>
          <a:bodyPr/>
          <a:lstStyle/>
          <a:p>
            <a:pPr marL="0" indent="0">
              <a:buFontTx/>
              <a:buNone/>
              <a:defRPr/>
            </a:pPr>
            <a:r>
              <a:rPr lang="en-US" sz="2200" dirty="0"/>
              <a:t>Within the customer section (menu) of the application the user should be able to:</a:t>
            </a:r>
          </a:p>
          <a:p>
            <a:pPr marL="0" indent="0">
              <a:buFontTx/>
              <a:buNone/>
              <a:defRPr/>
            </a:pPr>
            <a:endParaRPr lang="en-US" sz="2200" dirty="0"/>
          </a:p>
          <a:p>
            <a:pPr marL="457200" indent="-457200">
              <a:buFontTx/>
              <a:buAutoNum type="arabicParenR"/>
              <a:defRPr/>
            </a:pPr>
            <a:r>
              <a:rPr lang="en-US" sz="2200" dirty="0"/>
              <a:t>View movies available to rent</a:t>
            </a:r>
          </a:p>
          <a:p>
            <a:pPr marL="457200" indent="-457200">
              <a:buFontTx/>
              <a:buAutoNum type="arabicParenR"/>
              <a:defRPr/>
            </a:pPr>
            <a:r>
              <a:rPr lang="en-US" sz="2200" dirty="0"/>
              <a:t>Rent a movie</a:t>
            </a:r>
          </a:p>
          <a:p>
            <a:pPr lvl="1">
              <a:buFontTx/>
              <a:buChar char="-"/>
              <a:defRPr/>
            </a:pPr>
            <a:r>
              <a:rPr lang="en-US" sz="2000" dirty="0"/>
              <a:t>User must provide an email address to rent a movie</a:t>
            </a:r>
          </a:p>
          <a:p>
            <a:pPr lvl="1">
              <a:buFontTx/>
              <a:buChar char="-"/>
              <a:defRPr/>
            </a:pPr>
            <a:r>
              <a:rPr lang="en-US" sz="2000" dirty="0"/>
              <a:t>Rentals should be tracked in a transaction file</a:t>
            </a:r>
          </a:p>
          <a:p>
            <a:pPr marL="457200" indent="-457200">
              <a:buFontTx/>
              <a:buAutoNum type="arabicParenR"/>
              <a:defRPr/>
            </a:pPr>
            <a:r>
              <a:rPr lang="en-US" sz="2200" dirty="0"/>
              <a:t>View list of movies they currently have rented (based on email)</a:t>
            </a:r>
          </a:p>
          <a:p>
            <a:pPr marL="457200" indent="-457200">
              <a:buFontTx/>
              <a:buAutoNum type="arabicParenR"/>
              <a:defRPr/>
            </a:pPr>
            <a:r>
              <a:rPr lang="en-US" sz="2200" dirty="0">
                <a:ea typeface="ＭＳ Ｐゴシック"/>
              </a:rPr>
              <a:t>Return a movie they currently have rented</a:t>
            </a:r>
          </a:p>
        </p:txBody>
      </p:sp>
      <p:sp>
        <p:nvSpPr>
          <p:cNvPr id="10243" name="Title 2">
            <a:extLst>
              <a:ext uri="{FF2B5EF4-FFF2-40B4-BE49-F238E27FC236}">
                <a16:creationId xmlns:a16="http://schemas.microsoft.com/office/drawing/2014/main" id="{917699DE-9BFE-444F-A5E9-1BCA68B19950}"/>
              </a:ext>
            </a:extLst>
          </p:cNvPr>
          <p:cNvSpPr>
            <a:spLocks noGrp="1" noChangeArrowheads="1"/>
          </p:cNvSpPr>
          <p:nvPr>
            <p:ph type="title"/>
          </p:nvPr>
        </p:nvSpPr>
        <p:spPr/>
        <p:txBody>
          <a:bodyPr/>
          <a:lstStyle/>
          <a:p>
            <a:r>
              <a:rPr lang="en-US" altLang="en-US">
                <a:ea typeface="ＭＳ Ｐゴシック" panose="020B0600070205080204" pitchFamily="34" charset="-128"/>
              </a:rPr>
              <a:t>Customer Functions</a:t>
            </a:r>
          </a:p>
        </p:txBody>
      </p:sp>
      <p:sp>
        <p:nvSpPr>
          <p:cNvPr id="10244" name="Slide Number Placeholder 4">
            <a:extLst>
              <a:ext uri="{FF2B5EF4-FFF2-40B4-BE49-F238E27FC236}">
                <a16:creationId xmlns:a16="http://schemas.microsoft.com/office/drawing/2014/main" id="{E1DEF046-EE46-4E17-BEE5-25632C49025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Calibri" panose="020F0502020204030204" pitchFamily="34" charset="0"/>
                <a:ea typeface="ＭＳ Ｐゴシック" panose="020B0600070205080204" pitchFamily="34" charset="-128"/>
              </a:defRPr>
            </a:lvl1pPr>
            <a:lvl2pPr marL="742950" indent="-285750">
              <a:spcBef>
                <a:spcPct val="20000"/>
              </a:spcBef>
              <a:buChar char="–"/>
              <a:defRPr sz="2400">
                <a:solidFill>
                  <a:srgbClr val="222222"/>
                </a:solidFill>
                <a:latin typeface="Calibri" panose="020F0502020204030204" pitchFamily="34" charset="0"/>
                <a:ea typeface="ＭＳ Ｐゴシック" panose="020B0600070205080204" pitchFamily="34" charset="-128"/>
              </a:defRPr>
            </a:lvl2pPr>
            <a:lvl3pPr marL="11430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3pPr>
            <a:lvl4pPr marL="16002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C996AF18-8DCF-4BDE-9587-051DF3FBD938}" type="slidenum">
              <a:rPr lang="en-US" altLang="en-US" sz="1400" smtClean="0">
                <a:solidFill>
                  <a:schemeClr val="tx1"/>
                </a:solidFill>
                <a:latin typeface="Arial" panose="020B0604020202020204" pitchFamily="34" charset="0"/>
              </a:rPr>
              <a:pPr>
                <a:spcBef>
                  <a:spcPct val="0"/>
                </a:spcBef>
                <a:buFontTx/>
                <a:buNone/>
              </a:pPr>
              <a:t>6</a:t>
            </a:fld>
            <a:endParaRPr lang="en-US" altLang="en-US" sz="1400">
              <a:solidFill>
                <a:schemeClr val="tx1"/>
              </a:solidFill>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A18426-4017-589F-7AA4-F55E30CE92EE}"/>
              </a:ext>
            </a:extLst>
          </p:cNvPr>
          <p:cNvSpPr>
            <a:spLocks noGrp="1"/>
          </p:cNvSpPr>
          <p:nvPr>
            <p:ph idx="1"/>
          </p:nvPr>
        </p:nvSpPr>
        <p:spPr/>
        <p:txBody>
          <a:bodyPr/>
          <a:lstStyle/>
          <a:p>
            <a:r>
              <a:rPr lang="en-US" dirty="0">
                <a:ea typeface="ＭＳ Ｐゴシック"/>
              </a:rPr>
              <a:t>While working through the customer features, we would like for you to keep these things in mind:</a:t>
            </a:r>
            <a:endParaRPr lang="en-US" dirty="0"/>
          </a:p>
          <a:p>
            <a:endParaRPr lang="en-US" sz="2400" dirty="0"/>
          </a:p>
          <a:p>
            <a:pPr lvl="1">
              <a:spcBef>
                <a:spcPts val="20"/>
              </a:spcBef>
              <a:buFont typeface="Courier New"/>
              <a:buChar char="o"/>
            </a:pPr>
            <a:r>
              <a:rPr lang="en-US" sz="2200" dirty="0">
                <a:ea typeface="ＭＳ Ｐゴシック"/>
              </a:rPr>
              <a:t>This system is needed to keep our business in orbit. The very core of this are our customers, without them we cannot continue.</a:t>
            </a:r>
          </a:p>
          <a:p>
            <a:pPr lvl="1">
              <a:spcBef>
                <a:spcPts val="20"/>
              </a:spcBef>
              <a:buFont typeface="Courier New"/>
              <a:buChar char="o"/>
            </a:pPr>
            <a:r>
              <a:rPr lang="en-US" sz="2200" dirty="0">
                <a:ea typeface="Calibri"/>
                <a:cs typeface="Calibri"/>
              </a:rPr>
              <a:t>We want this program to inspire loyalty amongst our customers. Our customers should be pulled to us in the same way that the apple was pulled to the top of Sir Isaac Newton's head by gravity.</a:t>
            </a:r>
          </a:p>
          <a:p>
            <a:pPr>
              <a:spcBef>
                <a:spcPts val="20"/>
              </a:spcBef>
            </a:pPr>
            <a:endParaRPr lang="en-US" sz="2400" dirty="0">
              <a:ea typeface="Calibri"/>
              <a:cs typeface="Calibri"/>
            </a:endParaRPr>
          </a:p>
          <a:p>
            <a:pPr marL="0" indent="0">
              <a:spcBef>
                <a:spcPts val="20"/>
              </a:spcBef>
              <a:buNone/>
            </a:pPr>
            <a:r>
              <a:rPr lang="en-US" sz="2400" dirty="0">
                <a:ea typeface="Calibri"/>
                <a:cs typeface="Calibri"/>
              </a:rPr>
              <a:t>Without these considerations, we would </a:t>
            </a:r>
            <a:r>
              <a:rPr lang="en-US" sz="2400" b="1" dirty="0">
                <a:ea typeface="Calibri"/>
                <a:cs typeface="Calibri"/>
              </a:rPr>
              <a:t>NOT</a:t>
            </a:r>
            <a:r>
              <a:rPr lang="en-US" sz="2400" dirty="0">
                <a:ea typeface="Calibri"/>
                <a:cs typeface="Calibri"/>
              </a:rPr>
              <a:t> consider the project a success.</a:t>
            </a:r>
          </a:p>
        </p:txBody>
      </p:sp>
      <p:sp>
        <p:nvSpPr>
          <p:cNvPr id="3" name="Title 2">
            <a:extLst>
              <a:ext uri="{FF2B5EF4-FFF2-40B4-BE49-F238E27FC236}">
                <a16:creationId xmlns:a16="http://schemas.microsoft.com/office/drawing/2014/main" id="{5199E4C9-7AC0-169C-B093-F1B4A11B35B7}"/>
              </a:ext>
            </a:extLst>
          </p:cNvPr>
          <p:cNvSpPr>
            <a:spLocks noGrp="1"/>
          </p:cNvSpPr>
          <p:nvPr>
            <p:ph type="title"/>
          </p:nvPr>
        </p:nvSpPr>
        <p:spPr/>
        <p:txBody>
          <a:bodyPr/>
          <a:lstStyle/>
          <a:p>
            <a:r>
              <a:rPr lang="en-US" dirty="0">
                <a:ea typeface="ＭＳ Ｐゴシック"/>
              </a:rPr>
              <a:t>Customers</a:t>
            </a:r>
            <a:endParaRPr lang="en-US" dirty="0"/>
          </a:p>
        </p:txBody>
      </p:sp>
      <p:sp>
        <p:nvSpPr>
          <p:cNvPr id="5" name="Slide Number Placeholder 4">
            <a:extLst>
              <a:ext uri="{FF2B5EF4-FFF2-40B4-BE49-F238E27FC236}">
                <a16:creationId xmlns:a16="http://schemas.microsoft.com/office/drawing/2014/main" id="{EEA785E9-930D-32B7-7CD1-84474CCB3024}"/>
              </a:ext>
            </a:extLst>
          </p:cNvPr>
          <p:cNvSpPr>
            <a:spLocks noGrp="1"/>
          </p:cNvSpPr>
          <p:nvPr>
            <p:ph type="sldNum" sz="quarter" idx="11"/>
          </p:nvPr>
        </p:nvSpPr>
        <p:spPr/>
        <p:txBody>
          <a:bodyPr/>
          <a:lstStyle/>
          <a:p>
            <a:pPr>
              <a:defRPr/>
            </a:pPr>
            <a:fld id="{54D62136-7663-4376-B9CD-136D4C833BDF}" type="slidenum">
              <a:rPr lang="en-US" altLang="en-US"/>
              <a:pPr>
                <a:defRPr/>
              </a:pPr>
              <a:t>7</a:t>
            </a:fld>
            <a:endParaRPr lang="en-US" altLang="en-US"/>
          </a:p>
        </p:txBody>
      </p:sp>
    </p:spTree>
    <p:extLst>
      <p:ext uri="{BB962C8B-B14F-4D97-AF65-F5344CB8AC3E}">
        <p14:creationId xmlns:p14="http://schemas.microsoft.com/office/powerpoint/2010/main" val="191716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CEA391-DECD-49C7-9671-376A9719D813}"/>
              </a:ext>
            </a:extLst>
          </p:cNvPr>
          <p:cNvSpPr>
            <a:spLocks noGrp="1"/>
          </p:cNvSpPr>
          <p:nvPr>
            <p:ph idx="1"/>
          </p:nvPr>
        </p:nvSpPr>
        <p:spPr>
          <a:xfrm>
            <a:off x="533400" y="1524000"/>
            <a:ext cx="8077200" cy="5181600"/>
          </a:xfrm>
        </p:spPr>
        <p:txBody>
          <a:bodyPr/>
          <a:lstStyle/>
          <a:p>
            <a:pPr>
              <a:buFont typeface="Calibri"/>
              <a:buChar char="-"/>
              <a:defRPr/>
            </a:pPr>
            <a:endParaRPr lang="en-US" sz="2400" dirty="0">
              <a:ea typeface="Calibri"/>
              <a:cs typeface="Calibri"/>
            </a:endParaRPr>
          </a:p>
          <a:p>
            <a:pPr>
              <a:buFont typeface="Calibri"/>
              <a:buChar char="-"/>
              <a:defRPr/>
            </a:pPr>
            <a:r>
              <a:rPr lang="en-US" sz="2400" dirty="0">
                <a:ea typeface="Calibri"/>
                <a:cs typeface="Calibri"/>
              </a:rPr>
              <a:t>Focusing on college students, we align with their preferences for trendy movies and convenience. Our strategy places vending machines in student-centric locations, offering genres popular among this demographic. </a:t>
            </a:r>
            <a:endParaRPr lang="en-US" sz="2400">
              <a:ea typeface="Calibri"/>
              <a:cs typeface="Calibri"/>
            </a:endParaRPr>
          </a:p>
          <a:p>
            <a:pPr>
              <a:buFont typeface="Calibri"/>
              <a:buChar char="-"/>
              <a:defRPr/>
            </a:pPr>
            <a:endParaRPr lang="en-US" sz="2400" dirty="0">
              <a:ea typeface="Calibri"/>
              <a:cs typeface="Calibri"/>
            </a:endParaRPr>
          </a:p>
          <a:p>
            <a:pPr>
              <a:buFont typeface="Calibri"/>
              <a:buChar char="-"/>
              <a:defRPr/>
            </a:pPr>
            <a:r>
              <a:rPr lang="en-US" sz="2400" dirty="0">
                <a:ea typeface="Calibri"/>
                <a:cs typeface="Calibri"/>
              </a:rPr>
              <a:t>This tailored approach ensures </a:t>
            </a:r>
            <a:r>
              <a:rPr lang="en-US" sz="2400" dirty="0" err="1">
                <a:ea typeface="Calibri"/>
                <a:cs typeface="Calibri"/>
              </a:rPr>
              <a:t>VideoMart</a:t>
            </a:r>
            <a:r>
              <a:rPr lang="en-US" sz="2400" dirty="0">
                <a:ea typeface="Calibri"/>
                <a:cs typeface="Calibri"/>
              </a:rPr>
              <a:t> meets the entertainment needs of a tech-savvy, convenience-seeking audience, fostering brand loyalty and securing a reliable customer base in a vibrant market segment.</a:t>
            </a:r>
          </a:p>
          <a:p>
            <a:pPr>
              <a:buFont typeface="Calibri"/>
              <a:buChar char="-"/>
              <a:defRPr/>
            </a:pPr>
            <a:endParaRPr lang="en-US" sz="2400" dirty="0">
              <a:ea typeface="Calibri"/>
              <a:cs typeface="Calibri"/>
            </a:endParaRPr>
          </a:p>
          <a:p>
            <a:pPr marL="0" indent="0">
              <a:buNone/>
              <a:defRPr/>
            </a:pPr>
            <a:r>
              <a:rPr lang="en-US" sz="2400" dirty="0">
                <a:ea typeface="Calibri"/>
                <a:cs typeface="Calibri"/>
              </a:rPr>
              <a:t>This system </a:t>
            </a:r>
            <a:r>
              <a:rPr lang="en-US" sz="2400" b="1" dirty="0">
                <a:ea typeface="Calibri"/>
                <a:cs typeface="Calibri"/>
              </a:rPr>
              <a:t>NEEDS</a:t>
            </a:r>
            <a:r>
              <a:rPr lang="en-US" sz="2400" dirty="0">
                <a:ea typeface="Calibri"/>
                <a:cs typeface="Calibri"/>
              </a:rPr>
              <a:t> to be desired and used by College students</a:t>
            </a:r>
          </a:p>
        </p:txBody>
      </p:sp>
      <p:sp>
        <p:nvSpPr>
          <p:cNvPr id="11267" name="Title 2">
            <a:extLst>
              <a:ext uri="{FF2B5EF4-FFF2-40B4-BE49-F238E27FC236}">
                <a16:creationId xmlns:a16="http://schemas.microsoft.com/office/drawing/2014/main" id="{17A921F3-A08D-4475-82A2-50696B1D9CBE}"/>
              </a:ext>
            </a:extLst>
          </p:cNvPr>
          <p:cNvSpPr>
            <a:spLocks noGrp="1" noChangeArrowheads="1"/>
          </p:cNvSpPr>
          <p:nvPr>
            <p:ph type="title"/>
          </p:nvPr>
        </p:nvSpPr>
        <p:spPr/>
        <p:txBody>
          <a:bodyPr/>
          <a:lstStyle/>
          <a:p>
            <a:r>
              <a:rPr lang="en-US" altLang="en-US" dirty="0">
                <a:ea typeface="ＭＳ Ｐゴシック"/>
              </a:rPr>
              <a:t>Targeting the College Market</a:t>
            </a:r>
            <a:endParaRPr lang="en-US" dirty="0"/>
          </a:p>
        </p:txBody>
      </p:sp>
      <p:sp>
        <p:nvSpPr>
          <p:cNvPr id="11268" name="Slide Number Placeholder 4">
            <a:extLst>
              <a:ext uri="{FF2B5EF4-FFF2-40B4-BE49-F238E27FC236}">
                <a16:creationId xmlns:a16="http://schemas.microsoft.com/office/drawing/2014/main" id="{CD6CFAB9-3458-4950-B796-359F7E23718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Calibri" panose="020F0502020204030204" pitchFamily="34" charset="0"/>
                <a:ea typeface="ＭＳ Ｐゴシック" panose="020B0600070205080204" pitchFamily="34" charset="-128"/>
              </a:defRPr>
            </a:lvl1pPr>
            <a:lvl2pPr marL="742950" indent="-285750">
              <a:spcBef>
                <a:spcPct val="20000"/>
              </a:spcBef>
              <a:buChar char="–"/>
              <a:defRPr sz="2400">
                <a:solidFill>
                  <a:srgbClr val="222222"/>
                </a:solidFill>
                <a:latin typeface="Calibri" panose="020F0502020204030204" pitchFamily="34" charset="0"/>
                <a:ea typeface="ＭＳ Ｐゴシック" panose="020B0600070205080204" pitchFamily="34" charset="-128"/>
              </a:defRPr>
            </a:lvl2pPr>
            <a:lvl3pPr marL="11430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3pPr>
            <a:lvl4pPr marL="16002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441B979A-E14E-4511-BB6B-79FDF56C70EF}" type="slidenum">
              <a:rPr lang="en-US" altLang="en-US" sz="1400" smtClean="0">
                <a:solidFill>
                  <a:schemeClr val="tx1"/>
                </a:solidFill>
                <a:latin typeface="Arial" panose="020B0604020202020204" pitchFamily="34" charset="0"/>
              </a:rPr>
              <a:pPr>
                <a:spcBef>
                  <a:spcPct val="0"/>
                </a:spcBef>
                <a:buFontTx/>
                <a:buNone/>
              </a:pPr>
              <a:t>8</a:t>
            </a:fld>
            <a:endParaRPr lang="en-US" altLang="en-US" sz="1400">
              <a:solidFill>
                <a:schemeClr val="tx1"/>
              </a:solidFill>
              <a:latin typeface="Arial" panose="020B0604020202020204" pitchFamily="34" charset="0"/>
            </a:endParaRPr>
          </a:p>
        </p:txBody>
      </p:sp>
    </p:spTree>
    <p:extLst>
      <p:ext uri="{BB962C8B-B14F-4D97-AF65-F5344CB8AC3E}">
        <p14:creationId xmlns:p14="http://schemas.microsoft.com/office/powerpoint/2010/main" val="913204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CEA391-DECD-49C7-9671-376A9719D813}"/>
              </a:ext>
            </a:extLst>
          </p:cNvPr>
          <p:cNvSpPr>
            <a:spLocks noGrp="1"/>
          </p:cNvSpPr>
          <p:nvPr>
            <p:ph idx="1"/>
          </p:nvPr>
        </p:nvSpPr>
        <p:spPr>
          <a:xfrm>
            <a:off x="533400" y="1524000"/>
            <a:ext cx="8077200" cy="5181600"/>
          </a:xfrm>
        </p:spPr>
        <p:txBody>
          <a:bodyPr/>
          <a:lstStyle/>
          <a:p>
            <a:pPr marL="0" indent="0">
              <a:buFontTx/>
              <a:buNone/>
              <a:defRPr/>
            </a:pPr>
            <a:r>
              <a:rPr lang="en-US" sz="2200" dirty="0"/>
              <a:t>The movie rentals should be tracked in a text file called “transactions.txt”.  The file should track the following fields:</a:t>
            </a:r>
          </a:p>
          <a:p>
            <a:pPr marL="0" indent="0">
              <a:buFontTx/>
              <a:buNone/>
              <a:defRPr/>
            </a:pPr>
            <a:endParaRPr lang="en-US" sz="2200" dirty="0"/>
          </a:p>
          <a:p>
            <a:pPr>
              <a:buFontTx/>
              <a:buChar char="-"/>
              <a:defRPr/>
            </a:pPr>
            <a:r>
              <a:rPr lang="en-US" sz="2200" dirty="0"/>
              <a:t>Transaction ID</a:t>
            </a:r>
          </a:p>
          <a:p>
            <a:pPr>
              <a:buFontTx/>
              <a:buChar char="-"/>
              <a:defRPr/>
            </a:pPr>
            <a:r>
              <a:rPr lang="en-US" sz="2200" dirty="0"/>
              <a:t>Customer Email</a:t>
            </a:r>
          </a:p>
          <a:p>
            <a:pPr>
              <a:buFontTx/>
              <a:buChar char="-"/>
              <a:defRPr/>
            </a:pPr>
            <a:r>
              <a:rPr lang="en-US" sz="2200" dirty="0">
                <a:ea typeface="ＭＳ Ｐゴシック"/>
              </a:rPr>
              <a:t>Movie ID</a:t>
            </a:r>
          </a:p>
          <a:p>
            <a:pPr>
              <a:buFontTx/>
              <a:buChar char="-"/>
              <a:defRPr/>
            </a:pPr>
            <a:r>
              <a:rPr lang="en-US" sz="2200" dirty="0">
                <a:ea typeface="ＭＳ Ｐゴシック"/>
              </a:rPr>
              <a:t>Rental Date</a:t>
            </a:r>
            <a:endParaRPr lang="en-US" dirty="0"/>
          </a:p>
          <a:p>
            <a:pPr>
              <a:buFontTx/>
              <a:buChar char="-"/>
              <a:defRPr/>
            </a:pPr>
            <a:r>
              <a:rPr lang="en-US" sz="2200" dirty="0">
                <a:ea typeface="ＭＳ Ｐゴシック"/>
              </a:rPr>
              <a:t>Returned</a:t>
            </a:r>
            <a:endParaRPr lang="en-US" sz="2200" dirty="0"/>
          </a:p>
          <a:p>
            <a:pPr lvl="1">
              <a:buFont typeface="Courier New"/>
              <a:buChar char="o"/>
              <a:defRPr/>
            </a:pPr>
            <a:r>
              <a:rPr lang="en-US" sz="2000" dirty="0">
                <a:ea typeface="ＭＳ Ｐゴシック"/>
              </a:rPr>
              <a:t>Rentals are either returned or not</a:t>
            </a:r>
            <a:endParaRPr lang="en-US" sz="2000" dirty="0"/>
          </a:p>
          <a:p>
            <a:pPr>
              <a:buFontTx/>
              <a:buChar char="-"/>
              <a:defRPr/>
            </a:pPr>
            <a:endParaRPr lang="en-US" sz="2200" dirty="0"/>
          </a:p>
          <a:p>
            <a:pPr>
              <a:buChar char="-"/>
              <a:defRPr/>
            </a:pPr>
            <a:endParaRPr lang="en-US" sz="2200" dirty="0"/>
          </a:p>
          <a:p>
            <a:pPr marL="0" indent="0">
              <a:buFontTx/>
              <a:buNone/>
              <a:defRPr/>
            </a:pPr>
            <a:r>
              <a:rPr lang="en-US" sz="2200" dirty="0"/>
              <a:t>* The file should be # delimited</a:t>
            </a:r>
          </a:p>
        </p:txBody>
      </p:sp>
      <p:sp>
        <p:nvSpPr>
          <p:cNvPr id="11267" name="Title 2">
            <a:extLst>
              <a:ext uri="{FF2B5EF4-FFF2-40B4-BE49-F238E27FC236}">
                <a16:creationId xmlns:a16="http://schemas.microsoft.com/office/drawing/2014/main" id="{17A921F3-A08D-4475-82A2-50696B1D9CBE}"/>
              </a:ext>
            </a:extLst>
          </p:cNvPr>
          <p:cNvSpPr>
            <a:spLocks noGrp="1" noChangeArrowheads="1"/>
          </p:cNvSpPr>
          <p:nvPr>
            <p:ph type="title"/>
          </p:nvPr>
        </p:nvSpPr>
        <p:spPr/>
        <p:txBody>
          <a:bodyPr/>
          <a:lstStyle/>
          <a:p>
            <a:r>
              <a:rPr lang="en-US" altLang="en-US">
                <a:ea typeface="ＭＳ Ｐゴシック" panose="020B0600070205080204" pitchFamily="34" charset="-128"/>
              </a:rPr>
              <a:t>Tracking Rentals</a:t>
            </a:r>
          </a:p>
        </p:txBody>
      </p:sp>
      <p:sp>
        <p:nvSpPr>
          <p:cNvPr id="11268" name="Slide Number Placeholder 4">
            <a:extLst>
              <a:ext uri="{FF2B5EF4-FFF2-40B4-BE49-F238E27FC236}">
                <a16:creationId xmlns:a16="http://schemas.microsoft.com/office/drawing/2014/main" id="{CD6CFAB9-3458-4950-B796-359F7E23718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Calibri" panose="020F0502020204030204" pitchFamily="34" charset="0"/>
                <a:ea typeface="ＭＳ Ｐゴシック" panose="020B0600070205080204" pitchFamily="34" charset="-128"/>
              </a:defRPr>
            </a:lvl1pPr>
            <a:lvl2pPr marL="742950" indent="-285750">
              <a:spcBef>
                <a:spcPct val="20000"/>
              </a:spcBef>
              <a:buChar char="–"/>
              <a:defRPr sz="2400">
                <a:solidFill>
                  <a:srgbClr val="222222"/>
                </a:solidFill>
                <a:latin typeface="Calibri" panose="020F0502020204030204" pitchFamily="34" charset="0"/>
                <a:ea typeface="ＭＳ Ｐゴシック" panose="020B0600070205080204" pitchFamily="34" charset="-128"/>
              </a:defRPr>
            </a:lvl2pPr>
            <a:lvl3pPr marL="11430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3pPr>
            <a:lvl4pPr marL="1600200" indent="-228600">
              <a:spcBef>
                <a:spcPct val="20000"/>
              </a:spcBef>
              <a:buChar char="–"/>
              <a:defRPr sz="2200">
                <a:solidFill>
                  <a:srgbClr val="222222"/>
                </a:solidFill>
                <a:latin typeface="Calibri" panose="020F050202020403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441B979A-E14E-4511-BB6B-79FDF56C70EF}" type="slidenum">
              <a:rPr lang="en-US" altLang="en-US" sz="1400" smtClean="0">
                <a:solidFill>
                  <a:schemeClr val="tx1"/>
                </a:solidFill>
                <a:latin typeface="Arial" panose="020B0604020202020204" pitchFamily="34" charset="0"/>
              </a:rPr>
              <a:pPr>
                <a:spcBef>
                  <a:spcPct val="0"/>
                </a:spcBef>
                <a:buFontTx/>
                <a:buNone/>
              </a:pPr>
              <a:t>9</a:t>
            </a:fld>
            <a:endParaRPr lang="en-US" altLang="en-US" sz="1400">
              <a:solidFill>
                <a:schemeClr val="tx1"/>
              </a:solidFill>
              <a:latin typeface="Arial" panose="020B0604020202020204" pitchFamily="34" charset="0"/>
            </a:endParaRPr>
          </a:p>
        </p:txBody>
      </p:sp>
    </p:spTree>
    <p:extLst>
      <p:ext uri="{BB962C8B-B14F-4D97-AF65-F5344CB8AC3E}">
        <p14:creationId xmlns:p14="http://schemas.microsoft.com/office/powerpoint/2010/main" val="2942019821"/>
      </p:ext>
    </p:extLst>
  </p:cSld>
  <p:clrMapOvr>
    <a:masterClrMapping/>
  </p:clrMapOvr>
</p:sld>
</file>

<file path=ppt/theme/theme1.xml><?xml version="1.0" encoding="utf-8"?>
<a:theme xmlns:a="http://schemas.openxmlformats.org/drawingml/2006/main" name="Zak C++ 7e PPT">
  <a:themeElements>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fontScheme name="Mod">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1B43097E6221428A5AA02ACC9D25AF" ma:contentTypeVersion="10" ma:contentTypeDescription="Create a new document." ma:contentTypeScope="" ma:versionID="59e9d4cdb40b4795606db5e0323785d2">
  <xsd:schema xmlns:xsd="http://www.w3.org/2001/XMLSchema" xmlns:xs="http://www.w3.org/2001/XMLSchema" xmlns:p="http://schemas.microsoft.com/office/2006/metadata/properties" xmlns:ns2="c0e32262-d8da-4f30-9519-eaecd56c4341" xmlns:ns3="9e9d2653-40d2-4d77-a935-d3941c8d7a95" targetNamespace="http://schemas.microsoft.com/office/2006/metadata/properties" ma:root="true" ma:fieldsID="2d44cf601a2744890fffd0dc18d82cb4" ns2:_="" ns3:_="">
    <xsd:import namespace="c0e32262-d8da-4f30-9519-eaecd56c4341"/>
    <xsd:import namespace="9e9d2653-40d2-4d77-a935-d3941c8d7a95"/>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e32262-d8da-4f30-9519-eaecd56c434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ccab473c-064c-4c61-8ef3-0c94a3d3559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e9d2653-40d2-4d77-a935-d3941c8d7a95"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9dd42bb-c925-4122-b341-e723d130eff4}" ma:internalName="TaxCatchAll" ma:showField="CatchAllData" ma:web="9e9d2653-40d2-4d77-a935-d3941c8d7a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0e32262-d8da-4f30-9519-eaecd56c4341">
      <Terms xmlns="http://schemas.microsoft.com/office/infopath/2007/PartnerControls"/>
    </lcf76f155ced4ddcb4097134ff3c332f>
    <TaxCatchAll xmlns="9e9d2653-40d2-4d77-a935-d3941c8d7a95" xsi:nil="true"/>
  </documentManagement>
</p:properties>
</file>

<file path=customXml/itemProps1.xml><?xml version="1.0" encoding="utf-8"?>
<ds:datastoreItem xmlns:ds="http://schemas.openxmlformats.org/officeDocument/2006/customXml" ds:itemID="{47291F76-4835-4D71-B608-FCE84FA13DEF}"/>
</file>

<file path=customXml/itemProps2.xml><?xml version="1.0" encoding="utf-8"?>
<ds:datastoreItem xmlns:ds="http://schemas.openxmlformats.org/officeDocument/2006/customXml" ds:itemID="{92656EF4-745D-431F-B18E-C971BA5CE3C5}">
  <ds:schemaRefs>
    <ds:schemaRef ds:uri="http://schemas.microsoft.com/sharepoint/v3/contenttype/forms"/>
  </ds:schemaRefs>
</ds:datastoreItem>
</file>

<file path=customXml/itemProps3.xml><?xml version="1.0" encoding="utf-8"?>
<ds:datastoreItem xmlns:ds="http://schemas.openxmlformats.org/officeDocument/2006/customXml" ds:itemID="{67BE0A3C-FA1B-42E9-A87E-0BFD31B2EAA0}">
  <ds:schemaRefs>
    <ds:schemaRef ds:uri="http://schemas.microsoft.com/office/2006/metadata/properties"/>
    <ds:schemaRef ds:uri="http://schemas.microsoft.com/office/2006/documentManagement/types"/>
    <ds:schemaRef ds:uri="http://schemas.microsoft.com/office/infopath/2007/PartnerControls"/>
    <ds:schemaRef ds:uri="http://www.w3.org/XML/1998/namespace"/>
    <ds:schemaRef ds:uri="47322f29-e984-4aba-9205-c4781bbe8672"/>
    <ds:schemaRef ds:uri="http://purl.org/dc/terms/"/>
    <ds:schemaRef ds:uri="http://purl.org/dc/elements/1.1/"/>
    <ds:schemaRef ds:uri="http://schemas.openxmlformats.org/package/2006/metadata/core-properties"/>
    <ds:schemaRef ds:uri="d4a4497b-9e6d-4025-bdd0-2ddccd316eaa"/>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Zak C++ 7e PPT</Template>
  <TotalTime>0</TotalTime>
  <Words>397</Words>
  <Application>Microsoft Office PowerPoint</Application>
  <PresentationFormat>On-screen Show (4:3)</PresentationFormat>
  <Paragraphs>80</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Zak C++ 7e PPT</vt:lpstr>
      <vt:lpstr>PA 5</vt:lpstr>
      <vt:lpstr>Managerial Functions</vt:lpstr>
      <vt:lpstr>Manager Selection</vt:lpstr>
      <vt:lpstr>Tracking Movies</vt:lpstr>
      <vt:lpstr>Our Movie Selection Strategy</vt:lpstr>
      <vt:lpstr>Customer Functions</vt:lpstr>
      <vt:lpstr>Customers</vt:lpstr>
      <vt:lpstr>Targeting the College Market</vt:lpstr>
      <vt:lpstr>Tracking Rentals</vt:lpstr>
      <vt:lpstr>Needed Reports</vt:lpstr>
      <vt:lpstr>Tracking Rentals</vt:lpstr>
      <vt:lpstr>Sample Movies</vt:lpstr>
      <vt:lpstr>Sample Transactions</vt:lpstr>
      <vt:lpstr>Grading – Worth 200 Points</vt:lpstr>
      <vt:lpstr>PA 5 – Dates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 5</dc:title>
  <dc:creator/>
  <cp:lastModifiedBy/>
  <cp:revision>373</cp:revision>
  <dcterms:created xsi:type="dcterms:W3CDTF">2012-07-02T16:38:45Z</dcterms:created>
  <dcterms:modified xsi:type="dcterms:W3CDTF">2024-03-27T20:41:13Z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CatchAll">
    <vt:lpwstr/>
  </property>
  <property fmtid="{D5CDD505-2E9C-101B-9397-08002B2CF9AE}" pid="3" name="lcf76f155ced4ddcb4097134ff3c332f">
    <vt:lpwstr/>
  </property>
  <property fmtid="{D5CDD505-2E9C-101B-9397-08002B2CF9AE}" pid="4" name="ContentTypeId">
    <vt:lpwstr>0x010100C51B43097E6221428A5AA02ACC9D25AF</vt:lpwstr>
  </property>
  <property fmtid="{D5CDD505-2E9C-101B-9397-08002B2CF9AE}" pid="5" name="MediaServiceImageTags">
    <vt:lpwstr/>
  </property>
</Properties>
</file>