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1pPr>
    <a:lvl2pPr marL="0" marR="0" indent="219445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2pPr>
    <a:lvl3pPr marL="0" marR="0" indent="4388899"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3pPr>
    <a:lvl4pPr marL="0" marR="0" indent="658335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4pPr>
    <a:lvl5pPr marL="0" marR="0" indent="877780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5pPr>
    <a:lvl6pPr marL="0" marR="0" indent="10972251"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6pPr>
    <a:lvl7pPr marL="0" marR="0" indent="13166703"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7pPr>
    <a:lvl8pPr marL="0" marR="0" indent="15361152"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8pPr>
    <a:lvl9pPr marL="0" marR="0" indent="17555602"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61DF1-EB88-385D-9B26-320153C5D80F}" v="2" dt="2021-11-04T15:31:12.081"/>
    <p1510:client id="{71784B70-77C9-4A85-9A05-686BA1DACFE9}" v="5" dt="2021-11-04T15:38:02.39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EECD"/>
          </a:solidFill>
        </a:fill>
      </a:tcStyle>
    </a:wholeTbl>
    <a:band2H>
      <a:tcTxStyle/>
      <a:tcStyle>
        <a:tcBdr/>
        <a:fill>
          <a:solidFill>
            <a:srgbClr val="ECF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a:tcStyle>
        <a:tcBdr/>
        <a:fill>
          <a:solidFill>
            <a:srgbClr val="FFF3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DF"/>
          </a:solidFill>
        </a:fill>
      </a:tcStyle>
    </a:wholeTbl>
    <a:band2H>
      <a:tcTxStyle/>
      <a:tcStyle>
        <a:tcBdr/>
        <a:fill>
          <a:solidFill>
            <a:srgbClr val="E7F2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 d="100"/>
          <a:sy n="19" d="100"/>
        </p:scale>
        <p:origin x="166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Transtrum" userId="6479f70c-7590-4c8c-be40-57a0de31a9d2" providerId="ADAL" clId="{71784B70-77C9-4A85-9A05-686BA1DACFE9}"/>
    <pc:docChg chg="undo custSel modSld modMainMaster">
      <pc:chgData name="Mark Transtrum" userId="6479f70c-7590-4c8c-be40-57a0de31a9d2" providerId="ADAL" clId="{71784B70-77C9-4A85-9A05-686BA1DACFE9}" dt="2021-11-04T15:38:02.391" v="47"/>
      <pc:docMkLst>
        <pc:docMk/>
      </pc:docMkLst>
      <pc:sldChg chg="addSp delSp modSp mod modClrScheme chgLayout">
        <pc:chgData name="Mark Transtrum" userId="6479f70c-7590-4c8c-be40-57a0de31a9d2" providerId="ADAL" clId="{71784B70-77C9-4A85-9A05-686BA1DACFE9}" dt="2021-11-04T15:37:57.475" v="45" actId="700"/>
        <pc:sldMkLst>
          <pc:docMk/>
          <pc:sldMk cId="0" sldId="256"/>
        </pc:sldMkLst>
        <pc:spChg chg="add del mod ord">
          <ac:chgData name="Mark Transtrum" userId="6479f70c-7590-4c8c-be40-57a0de31a9d2" providerId="ADAL" clId="{71784B70-77C9-4A85-9A05-686BA1DACFE9}" dt="2021-11-04T15:37:57.475" v="45" actId="700"/>
          <ac:spMkLst>
            <pc:docMk/>
            <pc:sldMk cId="0" sldId="256"/>
            <ac:spMk id="2" creationId="{E8613373-1DCF-4494-9AEF-975B80868ECC}"/>
          </ac:spMkLst>
        </pc:spChg>
        <pc:spChg chg="add del mod ord">
          <ac:chgData name="Mark Transtrum" userId="6479f70c-7590-4c8c-be40-57a0de31a9d2" providerId="ADAL" clId="{71784B70-77C9-4A85-9A05-686BA1DACFE9}" dt="2021-11-04T15:37:57.475" v="45" actId="700"/>
          <ac:spMkLst>
            <pc:docMk/>
            <pc:sldMk cId="0" sldId="256"/>
            <ac:spMk id="3" creationId="{C61BD768-A10E-4609-9214-E337861EF4E6}"/>
          </ac:spMkLst>
        </pc:spChg>
        <pc:spChg chg="add del mod ord">
          <ac:chgData name="Mark Transtrum" userId="6479f70c-7590-4c8c-be40-57a0de31a9d2" providerId="ADAL" clId="{71784B70-77C9-4A85-9A05-686BA1DACFE9}" dt="2021-11-04T15:37:57.475" v="45" actId="700"/>
          <ac:spMkLst>
            <pc:docMk/>
            <pc:sldMk cId="0" sldId="256"/>
            <ac:spMk id="4" creationId="{218246D8-EF9B-4523-8598-ED42DDDF277A}"/>
          </ac:spMkLst>
        </pc:spChg>
        <pc:spChg chg="add del mod ord">
          <ac:chgData name="Mark Transtrum" userId="6479f70c-7590-4c8c-be40-57a0de31a9d2" providerId="ADAL" clId="{71784B70-77C9-4A85-9A05-686BA1DACFE9}" dt="2021-11-04T15:37:57.475" v="45" actId="700"/>
          <ac:spMkLst>
            <pc:docMk/>
            <pc:sldMk cId="0" sldId="256"/>
            <ac:spMk id="5" creationId="{A3827DD0-249F-4FB6-BDD9-6E6C7D1AF5CA}"/>
          </ac:spMkLst>
        </pc:spChg>
        <pc:spChg chg="add del mod ord">
          <ac:chgData name="Mark Transtrum" userId="6479f70c-7590-4c8c-be40-57a0de31a9d2" providerId="ADAL" clId="{71784B70-77C9-4A85-9A05-686BA1DACFE9}" dt="2021-11-04T15:37:57.475" v="45" actId="700"/>
          <ac:spMkLst>
            <pc:docMk/>
            <pc:sldMk cId="0" sldId="256"/>
            <ac:spMk id="6" creationId="{148353F1-3246-4CB0-A971-F29305D803F0}"/>
          </ac:spMkLst>
        </pc:spChg>
        <pc:spChg chg="add del mod ord">
          <ac:chgData name="Mark Transtrum" userId="6479f70c-7590-4c8c-be40-57a0de31a9d2" providerId="ADAL" clId="{71784B70-77C9-4A85-9A05-686BA1DACFE9}" dt="2021-11-04T15:37:57.475" v="45" actId="700"/>
          <ac:spMkLst>
            <pc:docMk/>
            <pc:sldMk cId="0" sldId="256"/>
            <ac:spMk id="7" creationId="{983EFE04-D67D-45E6-9E27-500214A49B52}"/>
          </ac:spMkLst>
        </pc:spChg>
        <pc:spChg chg="add del mod ord">
          <ac:chgData name="Mark Transtrum" userId="6479f70c-7590-4c8c-be40-57a0de31a9d2" providerId="ADAL" clId="{71784B70-77C9-4A85-9A05-686BA1DACFE9}" dt="2021-11-04T15:37:57.475" v="45" actId="700"/>
          <ac:spMkLst>
            <pc:docMk/>
            <pc:sldMk cId="0" sldId="256"/>
            <ac:spMk id="8" creationId="{2EB531B1-BF32-45F3-BBA9-5535494F5967}"/>
          </ac:spMkLst>
        </pc:spChg>
        <pc:spChg chg="add del mod ord">
          <ac:chgData name="Mark Transtrum" userId="6479f70c-7590-4c8c-be40-57a0de31a9d2" providerId="ADAL" clId="{71784B70-77C9-4A85-9A05-686BA1DACFE9}" dt="2021-11-04T15:37:57.475" v="45" actId="700"/>
          <ac:spMkLst>
            <pc:docMk/>
            <pc:sldMk cId="0" sldId="256"/>
            <ac:spMk id="9" creationId="{D60605FB-5BBC-4108-B03D-FB485945BBE4}"/>
          </ac:spMkLst>
        </pc:spChg>
        <pc:spChg chg="add del mod ord">
          <ac:chgData name="Mark Transtrum" userId="6479f70c-7590-4c8c-be40-57a0de31a9d2" providerId="ADAL" clId="{71784B70-77C9-4A85-9A05-686BA1DACFE9}" dt="2021-11-04T15:37:57.475" v="45" actId="700"/>
          <ac:spMkLst>
            <pc:docMk/>
            <pc:sldMk cId="0" sldId="256"/>
            <ac:spMk id="10" creationId="{8EC609C4-B1B9-45FD-A443-F694B7D8F4C4}"/>
          </ac:spMkLst>
        </pc:spChg>
        <pc:spChg chg="add del mod ord">
          <ac:chgData name="Mark Transtrum" userId="6479f70c-7590-4c8c-be40-57a0de31a9d2" providerId="ADAL" clId="{71784B70-77C9-4A85-9A05-686BA1DACFE9}" dt="2021-11-04T15:37:57.475" v="45" actId="700"/>
          <ac:spMkLst>
            <pc:docMk/>
            <pc:sldMk cId="0" sldId="256"/>
            <ac:spMk id="11" creationId="{17252A06-6AE5-4DF6-A7A4-3D9A15B38061}"/>
          </ac:spMkLst>
        </pc:spChg>
        <pc:spChg chg="add del mod ord">
          <ac:chgData name="Mark Transtrum" userId="6479f70c-7590-4c8c-be40-57a0de31a9d2" providerId="ADAL" clId="{71784B70-77C9-4A85-9A05-686BA1DACFE9}" dt="2021-11-04T15:37:57.475" v="45" actId="700"/>
          <ac:spMkLst>
            <pc:docMk/>
            <pc:sldMk cId="0" sldId="256"/>
            <ac:spMk id="12" creationId="{271AD7DD-AA3B-4A2E-93CB-266C334DA123}"/>
          </ac:spMkLst>
        </pc:spChg>
        <pc:spChg chg="add del mod ord">
          <ac:chgData name="Mark Transtrum" userId="6479f70c-7590-4c8c-be40-57a0de31a9d2" providerId="ADAL" clId="{71784B70-77C9-4A85-9A05-686BA1DACFE9}" dt="2021-11-04T15:37:57.475" v="45" actId="700"/>
          <ac:spMkLst>
            <pc:docMk/>
            <pc:sldMk cId="0" sldId="256"/>
            <ac:spMk id="13" creationId="{25C0F48D-3394-4500-8564-B994D97FFE44}"/>
          </ac:spMkLst>
        </pc:spChg>
        <pc:spChg chg="add del mod ord">
          <ac:chgData name="Mark Transtrum" userId="6479f70c-7590-4c8c-be40-57a0de31a9d2" providerId="ADAL" clId="{71784B70-77C9-4A85-9A05-686BA1DACFE9}" dt="2021-11-04T15:37:57.475" v="45" actId="700"/>
          <ac:spMkLst>
            <pc:docMk/>
            <pc:sldMk cId="0" sldId="256"/>
            <ac:spMk id="14" creationId="{D735CE91-4550-4C3A-8C57-2A1899B4F61D}"/>
          </ac:spMkLst>
        </pc:spChg>
        <pc:spChg chg="add del mod ord">
          <ac:chgData name="Mark Transtrum" userId="6479f70c-7590-4c8c-be40-57a0de31a9d2" providerId="ADAL" clId="{71784B70-77C9-4A85-9A05-686BA1DACFE9}" dt="2021-11-04T15:37:57.475" v="45" actId="700"/>
          <ac:spMkLst>
            <pc:docMk/>
            <pc:sldMk cId="0" sldId="256"/>
            <ac:spMk id="15" creationId="{3CB0DBE2-7914-4F58-9F27-2A3F1A88C0BA}"/>
          </ac:spMkLst>
        </pc:spChg>
        <pc:spChg chg="add del mod ord">
          <ac:chgData name="Mark Transtrum" userId="6479f70c-7590-4c8c-be40-57a0de31a9d2" providerId="ADAL" clId="{71784B70-77C9-4A85-9A05-686BA1DACFE9}" dt="2021-11-04T15:37:57.475" v="45" actId="700"/>
          <ac:spMkLst>
            <pc:docMk/>
            <pc:sldMk cId="0" sldId="256"/>
            <ac:spMk id="16" creationId="{3D856379-80CE-4E12-96C0-9A79490B784A}"/>
          </ac:spMkLst>
        </pc:spChg>
        <pc:spChg chg="add del mod ord">
          <ac:chgData name="Mark Transtrum" userId="6479f70c-7590-4c8c-be40-57a0de31a9d2" providerId="ADAL" clId="{71784B70-77C9-4A85-9A05-686BA1DACFE9}" dt="2021-11-04T15:37:56.832" v="44" actId="700"/>
          <ac:spMkLst>
            <pc:docMk/>
            <pc:sldMk cId="0" sldId="256"/>
            <ac:spMk id="17" creationId="{D8FD4168-3BE5-4EDC-A671-9DC1EC498BE7}"/>
          </ac:spMkLst>
        </pc:spChg>
        <pc:spChg chg="add del mod ord">
          <ac:chgData name="Mark Transtrum" userId="6479f70c-7590-4c8c-be40-57a0de31a9d2" providerId="ADAL" clId="{71784B70-77C9-4A85-9A05-686BA1DACFE9}" dt="2021-11-04T15:37:56.832" v="44" actId="700"/>
          <ac:spMkLst>
            <pc:docMk/>
            <pc:sldMk cId="0" sldId="256"/>
            <ac:spMk id="18" creationId="{B2C3C174-9F7F-42DD-AAB9-2E4F41C48EAD}"/>
          </ac:spMkLst>
        </pc:spChg>
        <pc:spChg chg="add del mod ord">
          <ac:chgData name="Mark Transtrum" userId="6479f70c-7590-4c8c-be40-57a0de31a9d2" providerId="ADAL" clId="{71784B70-77C9-4A85-9A05-686BA1DACFE9}" dt="2021-11-04T15:37:56.832" v="44" actId="700"/>
          <ac:spMkLst>
            <pc:docMk/>
            <pc:sldMk cId="0" sldId="256"/>
            <ac:spMk id="19" creationId="{845745EE-6365-4FAE-A5FC-C20796AACC47}"/>
          </ac:spMkLst>
        </pc:spChg>
        <pc:spChg chg="add del mod ord">
          <ac:chgData name="Mark Transtrum" userId="6479f70c-7590-4c8c-be40-57a0de31a9d2" providerId="ADAL" clId="{71784B70-77C9-4A85-9A05-686BA1DACFE9}" dt="2021-11-04T15:37:56.832" v="44" actId="700"/>
          <ac:spMkLst>
            <pc:docMk/>
            <pc:sldMk cId="0" sldId="256"/>
            <ac:spMk id="20" creationId="{27DE8DC8-43BA-45E2-969D-D3D32CE1F4E0}"/>
          </ac:spMkLst>
        </pc:spChg>
        <pc:spChg chg="add del mod ord">
          <ac:chgData name="Mark Transtrum" userId="6479f70c-7590-4c8c-be40-57a0de31a9d2" providerId="ADAL" clId="{71784B70-77C9-4A85-9A05-686BA1DACFE9}" dt="2021-11-04T15:37:56.832" v="44" actId="700"/>
          <ac:spMkLst>
            <pc:docMk/>
            <pc:sldMk cId="0" sldId="256"/>
            <ac:spMk id="21" creationId="{B635F1C0-006D-4C5D-9F98-0C634D9F5FDF}"/>
          </ac:spMkLst>
        </pc:spChg>
        <pc:spChg chg="add del mod ord">
          <ac:chgData name="Mark Transtrum" userId="6479f70c-7590-4c8c-be40-57a0de31a9d2" providerId="ADAL" clId="{71784B70-77C9-4A85-9A05-686BA1DACFE9}" dt="2021-11-04T15:37:56.832" v="44" actId="700"/>
          <ac:spMkLst>
            <pc:docMk/>
            <pc:sldMk cId="0" sldId="256"/>
            <ac:spMk id="22" creationId="{760444A3-5661-48E9-A3F3-934D8053562B}"/>
          </ac:spMkLst>
        </pc:spChg>
        <pc:spChg chg="add del mod ord">
          <ac:chgData name="Mark Transtrum" userId="6479f70c-7590-4c8c-be40-57a0de31a9d2" providerId="ADAL" clId="{71784B70-77C9-4A85-9A05-686BA1DACFE9}" dt="2021-11-04T15:37:56.832" v="44" actId="700"/>
          <ac:spMkLst>
            <pc:docMk/>
            <pc:sldMk cId="0" sldId="256"/>
            <ac:spMk id="23" creationId="{A660A44E-9210-4A77-BDC1-F26216290FE2}"/>
          </ac:spMkLst>
        </pc:spChg>
        <pc:spChg chg="add del mod ord">
          <ac:chgData name="Mark Transtrum" userId="6479f70c-7590-4c8c-be40-57a0de31a9d2" providerId="ADAL" clId="{71784B70-77C9-4A85-9A05-686BA1DACFE9}" dt="2021-11-04T15:37:56.832" v="44" actId="700"/>
          <ac:spMkLst>
            <pc:docMk/>
            <pc:sldMk cId="0" sldId="256"/>
            <ac:spMk id="24" creationId="{8746397D-12C2-425F-95D1-C38E569DB0DC}"/>
          </ac:spMkLst>
        </pc:spChg>
        <pc:spChg chg="add del mod ord">
          <ac:chgData name="Mark Transtrum" userId="6479f70c-7590-4c8c-be40-57a0de31a9d2" providerId="ADAL" clId="{71784B70-77C9-4A85-9A05-686BA1DACFE9}" dt="2021-11-04T15:37:56.832" v="44" actId="700"/>
          <ac:spMkLst>
            <pc:docMk/>
            <pc:sldMk cId="0" sldId="256"/>
            <ac:spMk id="25" creationId="{72ECB624-F3D1-4858-AE49-489722EA8265}"/>
          </ac:spMkLst>
        </pc:spChg>
        <pc:spChg chg="add del mod ord">
          <ac:chgData name="Mark Transtrum" userId="6479f70c-7590-4c8c-be40-57a0de31a9d2" providerId="ADAL" clId="{71784B70-77C9-4A85-9A05-686BA1DACFE9}" dt="2021-11-04T15:37:56.832" v="44" actId="700"/>
          <ac:spMkLst>
            <pc:docMk/>
            <pc:sldMk cId="0" sldId="256"/>
            <ac:spMk id="26" creationId="{47744240-A3F5-4000-9077-83C254EA8DC5}"/>
          </ac:spMkLst>
        </pc:spChg>
        <pc:spChg chg="add del mod ord">
          <ac:chgData name="Mark Transtrum" userId="6479f70c-7590-4c8c-be40-57a0de31a9d2" providerId="ADAL" clId="{71784B70-77C9-4A85-9A05-686BA1DACFE9}" dt="2021-11-04T15:37:56.832" v="44" actId="700"/>
          <ac:spMkLst>
            <pc:docMk/>
            <pc:sldMk cId="0" sldId="256"/>
            <ac:spMk id="27" creationId="{90D831B5-E063-427A-9965-AF8CF1719F38}"/>
          </ac:spMkLst>
        </pc:spChg>
        <pc:spChg chg="add del mod ord">
          <ac:chgData name="Mark Transtrum" userId="6479f70c-7590-4c8c-be40-57a0de31a9d2" providerId="ADAL" clId="{71784B70-77C9-4A85-9A05-686BA1DACFE9}" dt="2021-11-04T15:37:56.832" v="44" actId="700"/>
          <ac:spMkLst>
            <pc:docMk/>
            <pc:sldMk cId="0" sldId="256"/>
            <ac:spMk id="28" creationId="{5E33DC19-2BAD-45BB-80A5-19348C5D304F}"/>
          </ac:spMkLst>
        </pc:spChg>
        <pc:spChg chg="add del mod ord">
          <ac:chgData name="Mark Transtrum" userId="6479f70c-7590-4c8c-be40-57a0de31a9d2" providerId="ADAL" clId="{71784B70-77C9-4A85-9A05-686BA1DACFE9}" dt="2021-11-04T15:37:56.832" v="44" actId="700"/>
          <ac:spMkLst>
            <pc:docMk/>
            <pc:sldMk cId="0" sldId="256"/>
            <ac:spMk id="29" creationId="{292A67C4-B06D-4E1A-A6F7-1143DEED83C8}"/>
          </ac:spMkLst>
        </pc:spChg>
        <pc:spChg chg="add del mod ord">
          <ac:chgData name="Mark Transtrum" userId="6479f70c-7590-4c8c-be40-57a0de31a9d2" providerId="ADAL" clId="{71784B70-77C9-4A85-9A05-686BA1DACFE9}" dt="2021-11-04T15:37:56.832" v="44" actId="700"/>
          <ac:spMkLst>
            <pc:docMk/>
            <pc:sldMk cId="0" sldId="256"/>
            <ac:spMk id="30" creationId="{B64DBE57-FFD4-4788-9B8F-092DFA50D0E8}"/>
          </ac:spMkLst>
        </pc:spChg>
        <pc:spChg chg="add del mod ord">
          <ac:chgData name="Mark Transtrum" userId="6479f70c-7590-4c8c-be40-57a0de31a9d2" providerId="ADAL" clId="{71784B70-77C9-4A85-9A05-686BA1DACFE9}" dt="2021-11-04T15:37:56.832" v="44" actId="700"/>
          <ac:spMkLst>
            <pc:docMk/>
            <pc:sldMk cId="0" sldId="256"/>
            <ac:spMk id="31" creationId="{4037E80D-C364-4E3E-B4D1-286317C0E489}"/>
          </ac:spMkLst>
        </pc:spChg>
        <pc:spChg chg="add del mod ord">
          <ac:chgData name="Mark Transtrum" userId="6479f70c-7590-4c8c-be40-57a0de31a9d2" providerId="ADAL" clId="{71784B70-77C9-4A85-9A05-686BA1DACFE9}" dt="2021-11-04T15:37:56.194" v="43" actId="700"/>
          <ac:spMkLst>
            <pc:docMk/>
            <pc:sldMk cId="0" sldId="256"/>
            <ac:spMk id="32" creationId="{229F27CD-2C88-46FF-BF1C-D8B5D76DF6FE}"/>
          </ac:spMkLst>
        </pc:spChg>
        <pc:spChg chg="add del mod ord">
          <ac:chgData name="Mark Transtrum" userId="6479f70c-7590-4c8c-be40-57a0de31a9d2" providerId="ADAL" clId="{71784B70-77C9-4A85-9A05-686BA1DACFE9}" dt="2021-11-04T15:37:56.194" v="43" actId="700"/>
          <ac:spMkLst>
            <pc:docMk/>
            <pc:sldMk cId="0" sldId="256"/>
            <ac:spMk id="33" creationId="{1721B3B7-EE8D-4FFF-A4FE-2D16E9D3B315}"/>
          </ac:spMkLst>
        </pc:spChg>
        <pc:spChg chg="add del mod ord">
          <ac:chgData name="Mark Transtrum" userId="6479f70c-7590-4c8c-be40-57a0de31a9d2" providerId="ADAL" clId="{71784B70-77C9-4A85-9A05-686BA1DACFE9}" dt="2021-11-04T15:37:56.194" v="43" actId="700"/>
          <ac:spMkLst>
            <pc:docMk/>
            <pc:sldMk cId="0" sldId="256"/>
            <ac:spMk id="34" creationId="{B66F15B4-D890-4EF8-85C0-F0F24184C4F3}"/>
          </ac:spMkLst>
        </pc:spChg>
        <pc:spChg chg="add del mod ord">
          <ac:chgData name="Mark Transtrum" userId="6479f70c-7590-4c8c-be40-57a0de31a9d2" providerId="ADAL" clId="{71784B70-77C9-4A85-9A05-686BA1DACFE9}" dt="2021-11-04T15:37:56.194" v="43" actId="700"/>
          <ac:spMkLst>
            <pc:docMk/>
            <pc:sldMk cId="0" sldId="256"/>
            <ac:spMk id="35" creationId="{0E46EFDF-941A-4359-80E5-6D305E829556}"/>
          </ac:spMkLst>
        </pc:spChg>
        <pc:spChg chg="add del mod ord">
          <ac:chgData name="Mark Transtrum" userId="6479f70c-7590-4c8c-be40-57a0de31a9d2" providerId="ADAL" clId="{71784B70-77C9-4A85-9A05-686BA1DACFE9}" dt="2021-11-04T15:37:56.194" v="43" actId="700"/>
          <ac:spMkLst>
            <pc:docMk/>
            <pc:sldMk cId="0" sldId="256"/>
            <ac:spMk id="36" creationId="{8FF760D6-A2C9-46EC-892A-6D027AC854C0}"/>
          </ac:spMkLst>
        </pc:spChg>
        <pc:spChg chg="add del mod ord">
          <ac:chgData name="Mark Transtrum" userId="6479f70c-7590-4c8c-be40-57a0de31a9d2" providerId="ADAL" clId="{71784B70-77C9-4A85-9A05-686BA1DACFE9}" dt="2021-11-04T15:37:56.194" v="43" actId="700"/>
          <ac:spMkLst>
            <pc:docMk/>
            <pc:sldMk cId="0" sldId="256"/>
            <ac:spMk id="37" creationId="{50BD7295-9E59-4FC5-9BFB-263DF3EB508D}"/>
          </ac:spMkLst>
        </pc:spChg>
        <pc:spChg chg="add del mod ord">
          <ac:chgData name="Mark Transtrum" userId="6479f70c-7590-4c8c-be40-57a0de31a9d2" providerId="ADAL" clId="{71784B70-77C9-4A85-9A05-686BA1DACFE9}" dt="2021-11-04T15:37:56.194" v="43" actId="700"/>
          <ac:spMkLst>
            <pc:docMk/>
            <pc:sldMk cId="0" sldId="256"/>
            <ac:spMk id="38" creationId="{0D57199B-F5DA-4537-A089-6547831443C4}"/>
          </ac:spMkLst>
        </pc:spChg>
        <pc:spChg chg="add del mod ord">
          <ac:chgData name="Mark Transtrum" userId="6479f70c-7590-4c8c-be40-57a0de31a9d2" providerId="ADAL" clId="{71784B70-77C9-4A85-9A05-686BA1DACFE9}" dt="2021-11-04T15:37:56.194" v="43" actId="700"/>
          <ac:spMkLst>
            <pc:docMk/>
            <pc:sldMk cId="0" sldId="256"/>
            <ac:spMk id="39" creationId="{09E8CFBE-2F9A-44C8-B076-4B69430B86B2}"/>
          </ac:spMkLst>
        </pc:spChg>
        <pc:spChg chg="add del mod ord">
          <ac:chgData name="Mark Transtrum" userId="6479f70c-7590-4c8c-be40-57a0de31a9d2" providerId="ADAL" clId="{71784B70-77C9-4A85-9A05-686BA1DACFE9}" dt="2021-11-04T15:37:56.194" v="43" actId="700"/>
          <ac:spMkLst>
            <pc:docMk/>
            <pc:sldMk cId="0" sldId="256"/>
            <ac:spMk id="40" creationId="{5D531D36-E79B-4253-B1D9-540E2BD26DA5}"/>
          </ac:spMkLst>
        </pc:spChg>
        <pc:spChg chg="add del mod ord">
          <ac:chgData name="Mark Transtrum" userId="6479f70c-7590-4c8c-be40-57a0de31a9d2" providerId="ADAL" clId="{71784B70-77C9-4A85-9A05-686BA1DACFE9}" dt="2021-11-04T15:37:56.194" v="43" actId="700"/>
          <ac:spMkLst>
            <pc:docMk/>
            <pc:sldMk cId="0" sldId="256"/>
            <ac:spMk id="41" creationId="{B928508D-E4F7-444A-AF2F-8ABC91908121}"/>
          </ac:spMkLst>
        </pc:spChg>
        <pc:spChg chg="add del mod ord">
          <ac:chgData name="Mark Transtrum" userId="6479f70c-7590-4c8c-be40-57a0de31a9d2" providerId="ADAL" clId="{71784B70-77C9-4A85-9A05-686BA1DACFE9}" dt="2021-11-04T15:37:56.194" v="43" actId="700"/>
          <ac:spMkLst>
            <pc:docMk/>
            <pc:sldMk cId="0" sldId="256"/>
            <ac:spMk id="42" creationId="{9B9F0C4E-BEF2-405D-8C99-5F0F5F3BF786}"/>
          </ac:spMkLst>
        </pc:spChg>
        <pc:spChg chg="add del mod ord">
          <ac:chgData name="Mark Transtrum" userId="6479f70c-7590-4c8c-be40-57a0de31a9d2" providerId="ADAL" clId="{71784B70-77C9-4A85-9A05-686BA1DACFE9}" dt="2021-11-04T15:37:56.194" v="43" actId="700"/>
          <ac:spMkLst>
            <pc:docMk/>
            <pc:sldMk cId="0" sldId="256"/>
            <ac:spMk id="43" creationId="{786189C9-6B42-4590-A435-F1DDA2148F71}"/>
          </ac:spMkLst>
        </pc:spChg>
        <pc:spChg chg="add del mod ord">
          <ac:chgData name="Mark Transtrum" userId="6479f70c-7590-4c8c-be40-57a0de31a9d2" providerId="ADAL" clId="{71784B70-77C9-4A85-9A05-686BA1DACFE9}" dt="2021-11-04T15:37:56.194" v="43" actId="700"/>
          <ac:spMkLst>
            <pc:docMk/>
            <pc:sldMk cId="0" sldId="256"/>
            <ac:spMk id="44" creationId="{F3B6EA6C-7F70-46BA-AF55-8F3FF1A0E371}"/>
          </ac:spMkLst>
        </pc:spChg>
        <pc:spChg chg="add del mod ord">
          <ac:chgData name="Mark Transtrum" userId="6479f70c-7590-4c8c-be40-57a0de31a9d2" providerId="ADAL" clId="{71784B70-77C9-4A85-9A05-686BA1DACFE9}" dt="2021-11-04T15:37:56.194" v="43" actId="700"/>
          <ac:spMkLst>
            <pc:docMk/>
            <pc:sldMk cId="0" sldId="256"/>
            <ac:spMk id="45" creationId="{E4A04DDF-B033-4EF0-A2EE-ABC527B1F8F0}"/>
          </ac:spMkLst>
        </pc:spChg>
        <pc:spChg chg="add del mod ord">
          <ac:chgData name="Mark Transtrum" userId="6479f70c-7590-4c8c-be40-57a0de31a9d2" providerId="ADAL" clId="{71784B70-77C9-4A85-9A05-686BA1DACFE9}" dt="2021-11-04T15:37:56.194" v="43" actId="700"/>
          <ac:spMkLst>
            <pc:docMk/>
            <pc:sldMk cId="0" sldId="256"/>
            <ac:spMk id="46" creationId="{CBA4E10B-2305-43D6-B15C-1F607DBFC320}"/>
          </ac:spMkLst>
        </pc:spChg>
        <pc:spChg chg="add del mod ord">
          <ac:chgData name="Mark Transtrum" userId="6479f70c-7590-4c8c-be40-57a0de31a9d2" providerId="ADAL" clId="{71784B70-77C9-4A85-9A05-686BA1DACFE9}" dt="2021-11-04T15:37:55.648" v="42" actId="700"/>
          <ac:spMkLst>
            <pc:docMk/>
            <pc:sldMk cId="0" sldId="256"/>
            <ac:spMk id="47" creationId="{FC655AEC-2916-4C24-AF33-028648EAE261}"/>
          </ac:spMkLst>
        </pc:spChg>
        <pc:spChg chg="add del mod ord">
          <ac:chgData name="Mark Transtrum" userId="6479f70c-7590-4c8c-be40-57a0de31a9d2" providerId="ADAL" clId="{71784B70-77C9-4A85-9A05-686BA1DACFE9}" dt="2021-11-04T15:37:55.648" v="42" actId="700"/>
          <ac:spMkLst>
            <pc:docMk/>
            <pc:sldMk cId="0" sldId="256"/>
            <ac:spMk id="48" creationId="{EDED9244-FFF9-42B1-BFF4-CE714553331E}"/>
          </ac:spMkLst>
        </pc:spChg>
        <pc:spChg chg="add del mod ord">
          <ac:chgData name="Mark Transtrum" userId="6479f70c-7590-4c8c-be40-57a0de31a9d2" providerId="ADAL" clId="{71784B70-77C9-4A85-9A05-686BA1DACFE9}" dt="2021-11-04T15:37:55.648" v="42" actId="700"/>
          <ac:spMkLst>
            <pc:docMk/>
            <pc:sldMk cId="0" sldId="256"/>
            <ac:spMk id="49" creationId="{B80AB03A-0D3B-405E-BA36-0A6E86BDD227}"/>
          </ac:spMkLst>
        </pc:spChg>
        <pc:spChg chg="add del mod ord">
          <ac:chgData name="Mark Transtrum" userId="6479f70c-7590-4c8c-be40-57a0de31a9d2" providerId="ADAL" clId="{71784B70-77C9-4A85-9A05-686BA1DACFE9}" dt="2021-11-04T15:37:55.648" v="42" actId="700"/>
          <ac:spMkLst>
            <pc:docMk/>
            <pc:sldMk cId="0" sldId="256"/>
            <ac:spMk id="50" creationId="{C4B36609-96EE-4D6D-99FA-0A55AD589EB7}"/>
          </ac:spMkLst>
        </pc:spChg>
        <pc:spChg chg="add del mod ord">
          <ac:chgData name="Mark Transtrum" userId="6479f70c-7590-4c8c-be40-57a0de31a9d2" providerId="ADAL" clId="{71784B70-77C9-4A85-9A05-686BA1DACFE9}" dt="2021-11-04T15:37:55.648" v="42" actId="700"/>
          <ac:spMkLst>
            <pc:docMk/>
            <pc:sldMk cId="0" sldId="256"/>
            <ac:spMk id="51" creationId="{596A1F41-FB62-40C9-8B11-169B82C46BED}"/>
          </ac:spMkLst>
        </pc:spChg>
        <pc:spChg chg="add del mod ord">
          <ac:chgData name="Mark Transtrum" userId="6479f70c-7590-4c8c-be40-57a0de31a9d2" providerId="ADAL" clId="{71784B70-77C9-4A85-9A05-686BA1DACFE9}" dt="2021-11-04T15:37:55.648" v="42" actId="700"/>
          <ac:spMkLst>
            <pc:docMk/>
            <pc:sldMk cId="0" sldId="256"/>
            <ac:spMk id="52" creationId="{14D74B99-4291-4C0E-A10B-CE9AE83C0511}"/>
          </ac:spMkLst>
        </pc:spChg>
        <pc:spChg chg="add del mod ord">
          <ac:chgData name="Mark Transtrum" userId="6479f70c-7590-4c8c-be40-57a0de31a9d2" providerId="ADAL" clId="{71784B70-77C9-4A85-9A05-686BA1DACFE9}" dt="2021-11-04T15:37:55.648" v="42" actId="700"/>
          <ac:spMkLst>
            <pc:docMk/>
            <pc:sldMk cId="0" sldId="256"/>
            <ac:spMk id="53" creationId="{B623008A-20B6-40BF-87B6-81D5D5FFBC88}"/>
          </ac:spMkLst>
        </pc:spChg>
        <pc:spChg chg="add del mod ord">
          <ac:chgData name="Mark Transtrum" userId="6479f70c-7590-4c8c-be40-57a0de31a9d2" providerId="ADAL" clId="{71784B70-77C9-4A85-9A05-686BA1DACFE9}" dt="2021-11-04T15:37:55.648" v="42" actId="700"/>
          <ac:spMkLst>
            <pc:docMk/>
            <pc:sldMk cId="0" sldId="256"/>
            <ac:spMk id="54" creationId="{36622178-BAE5-48F4-ABC3-23492AD2A462}"/>
          </ac:spMkLst>
        </pc:spChg>
        <pc:spChg chg="add del mod ord">
          <ac:chgData name="Mark Transtrum" userId="6479f70c-7590-4c8c-be40-57a0de31a9d2" providerId="ADAL" clId="{71784B70-77C9-4A85-9A05-686BA1DACFE9}" dt="2021-11-04T15:37:55.648" v="42" actId="700"/>
          <ac:spMkLst>
            <pc:docMk/>
            <pc:sldMk cId="0" sldId="256"/>
            <ac:spMk id="55" creationId="{DF0D593B-FECB-435C-BC64-6B6FC16D70AC}"/>
          </ac:spMkLst>
        </pc:spChg>
        <pc:spChg chg="add del mod ord">
          <ac:chgData name="Mark Transtrum" userId="6479f70c-7590-4c8c-be40-57a0de31a9d2" providerId="ADAL" clId="{71784B70-77C9-4A85-9A05-686BA1DACFE9}" dt="2021-11-04T15:37:55.648" v="42" actId="700"/>
          <ac:spMkLst>
            <pc:docMk/>
            <pc:sldMk cId="0" sldId="256"/>
            <ac:spMk id="56" creationId="{EC551C4C-E05D-441E-8586-276817FC1CA0}"/>
          </ac:spMkLst>
        </pc:spChg>
        <pc:spChg chg="add del mod ord">
          <ac:chgData name="Mark Transtrum" userId="6479f70c-7590-4c8c-be40-57a0de31a9d2" providerId="ADAL" clId="{71784B70-77C9-4A85-9A05-686BA1DACFE9}" dt="2021-11-04T15:37:55.648" v="42" actId="700"/>
          <ac:spMkLst>
            <pc:docMk/>
            <pc:sldMk cId="0" sldId="256"/>
            <ac:spMk id="57" creationId="{7C31CC0B-4024-49C1-8018-65F3917EA4BC}"/>
          </ac:spMkLst>
        </pc:spChg>
        <pc:spChg chg="add del mod ord">
          <ac:chgData name="Mark Transtrum" userId="6479f70c-7590-4c8c-be40-57a0de31a9d2" providerId="ADAL" clId="{71784B70-77C9-4A85-9A05-686BA1DACFE9}" dt="2021-11-04T15:37:55.648" v="42" actId="700"/>
          <ac:spMkLst>
            <pc:docMk/>
            <pc:sldMk cId="0" sldId="256"/>
            <ac:spMk id="58" creationId="{1B5ABF4A-463F-462D-B857-4B7E708D0AE8}"/>
          </ac:spMkLst>
        </pc:spChg>
        <pc:spChg chg="add del mod ord">
          <ac:chgData name="Mark Transtrum" userId="6479f70c-7590-4c8c-be40-57a0de31a9d2" providerId="ADAL" clId="{71784B70-77C9-4A85-9A05-686BA1DACFE9}" dt="2021-11-04T15:37:55.648" v="42" actId="700"/>
          <ac:spMkLst>
            <pc:docMk/>
            <pc:sldMk cId="0" sldId="256"/>
            <ac:spMk id="59" creationId="{5C881AA6-E483-4AFD-979C-A6C1940152BC}"/>
          </ac:spMkLst>
        </pc:spChg>
        <pc:spChg chg="add del mod ord">
          <ac:chgData name="Mark Transtrum" userId="6479f70c-7590-4c8c-be40-57a0de31a9d2" providerId="ADAL" clId="{71784B70-77C9-4A85-9A05-686BA1DACFE9}" dt="2021-11-04T15:37:55.648" v="42" actId="700"/>
          <ac:spMkLst>
            <pc:docMk/>
            <pc:sldMk cId="0" sldId="256"/>
            <ac:spMk id="60" creationId="{058AFDF3-07D6-43B5-AA36-08C726DE151E}"/>
          </ac:spMkLst>
        </pc:spChg>
        <pc:spChg chg="add del mod ord">
          <ac:chgData name="Mark Transtrum" userId="6479f70c-7590-4c8c-be40-57a0de31a9d2" providerId="ADAL" clId="{71784B70-77C9-4A85-9A05-686BA1DACFE9}" dt="2021-11-04T15:37:55.648" v="42" actId="700"/>
          <ac:spMkLst>
            <pc:docMk/>
            <pc:sldMk cId="0" sldId="256"/>
            <ac:spMk id="61" creationId="{ACEF0B45-BDC7-4D42-8BD0-F26A9FAB8048}"/>
          </ac:spMkLst>
        </pc:spChg>
        <pc:spChg chg="add del mod ord">
          <ac:chgData name="Mark Transtrum" userId="6479f70c-7590-4c8c-be40-57a0de31a9d2" providerId="ADAL" clId="{71784B70-77C9-4A85-9A05-686BA1DACFE9}" dt="2021-11-04T15:37:57.475" v="45" actId="700"/>
          <ac:spMkLst>
            <pc:docMk/>
            <pc:sldMk cId="0" sldId="256"/>
            <ac:spMk id="210"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1"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2"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3"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4"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5"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6"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7"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8"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9"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0"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1"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2"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3" creationId="{00000000-0000-0000-0000-000000000000}"/>
          </ac:spMkLst>
        </pc:spChg>
        <pc:spChg chg="mod ord">
          <ac:chgData name="Mark Transtrum" userId="6479f70c-7590-4c8c-be40-57a0de31a9d2" providerId="ADAL" clId="{71784B70-77C9-4A85-9A05-686BA1DACFE9}" dt="2021-11-04T15:37:57.475" v="45" actId="700"/>
          <ac:spMkLst>
            <pc:docMk/>
            <pc:sldMk cId="0" sldId="256"/>
            <ac:spMk id="224"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5" creationId="{00000000-0000-0000-0000-000000000000}"/>
          </ac:spMkLst>
        </pc:spChg>
        <pc:spChg chg="mod ord">
          <ac:chgData name="Mark Transtrum" userId="6479f70c-7590-4c8c-be40-57a0de31a9d2" providerId="ADAL" clId="{71784B70-77C9-4A85-9A05-686BA1DACFE9}" dt="2021-11-04T15:37:57.475" v="45" actId="700"/>
          <ac:spMkLst>
            <pc:docMk/>
            <pc:sldMk cId="0" sldId="256"/>
            <ac:spMk id="226" creationId="{00000000-0000-0000-0000-000000000000}"/>
          </ac:spMkLst>
        </pc:spChg>
      </pc:sldChg>
      <pc:sldMasterChg chg="addSp delSp modSp mod modSldLayout">
        <pc:chgData name="Mark Transtrum" userId="6479f70c-7590-4c8c-be40-57a0de31a9d2" providerId="ADAL" clId="{71784B70-77C9-4A85-9A05-686BA1DACFE9}" dt="2021-11-04T15:38:02.391" v="47"/>
        <pc:sldMasterMkLst>
          <pc:docMk/>
          <pc:sldMasterMk cId="0" sldId="2147483648"/>
        </pc:sldMasterMkLst>
        <pc:spChg chg="del">
          <ac:chgData name="Mark Transtrum" userId="6479f70c-7590-4c8c-be40-57a0de31a9d2" providerId="ADAL" clId="{71784B70-77C9-4A85-9A05-686BA1DACFE9}" dt="2021-11-04T15:37:19.372" v="36" actId="478"/>
          <ac:spMkLst>
            <pc:docMk/>
            <pc:sldMasterMk cId="0" sldId="2147483648"/>
            <ac:spMk id="43" creationId="{00000000-0000-0000-0000-000000000000}"/>
          </ac:spMkLst>
        </pc:spChg>
        <pc:spChg chg="add del mod">
          <ac:chgData name="Mark Transtrum" userId="6479f70c-7590-4c8c-be40-57a0de31a9d2" providerId="ADAL" clId="{71784B70-77C9-4A85-9A05-686BA1DACFE9}" dt="2021-11-04T15:37:58.802" v="46"/>
          <ac:spMkLst>
            <pc:docMk/>
            <pc:sldMasterMk cId="0" sldId="2147483648"/>
            <ac:spMk id="46" creationId="{118ACA2F-5E35-47B5-A247-615470C7979B}"/>
          </ac:spMkLst>
        </pc:spChg>
        <pc:spChg chg="add mod">
          <ac:chgData name="Mark Transtrum" userId="6479f70c-7590-4c8c-be40-57a0de31a9d2" providerId="ADAL" clId="{71784B70-77C9-4A85-9A05-686BA1DACFE9}" dt="2021-11-04T15:38:02.391" v="47"/>
          <ac:spMkLst>
            <pc:docMk/>
            <pc:sldMasterMk cId="0" sldId="2147483648"/>
            <ac:spMk id="47" creationId="{6B49D4F7-0F72-47FF-A545-0372836BA5B1}"/>
          </ac:spMkLst>
        </pc:spChg>
        <pc:sldLayoutChg chg="addSp delSp modSp mod">
          <pc:chgData name="Mark Transtrum" userId="6479f70c-7590-4c8c-be40-57a0de31a9d2" providerId="ADAL" clId="{71784B70-77C9-4A85-9A05-686BA1DACFE9}" dt="2021-11-04T15:37:06.731" v="35"/>
          <pc:sldLayoutMkLst>
            <pc:docMk/>
            <pc:sldMasterMk cId="0" sldId="2147483648"/>
            <pc:sldLayoutMk cId="0" sldId="2147483650"/>
          </pc:sldLayoutMkLst>
          <pc:spChg chg="add mod">
            <ac:chgData name="Mark Transtrum" userId="6479f70c-7590-4c8c-be40-57a0de31a9d2" providerId="ADAL" clId="{71784B70-77C9-4A85-9A05-686BA1DACFE9}" dt="2021-11-04T15:37:06.731" v="35"/>
            <ac:spMkLst>
              <pc:docMk/>
              <pc:sldMasterMk cId="0" sldId="2147483648"/>
              <pc:sldLayoutMk cId="0" sldId="2147483650"/>
              <ac:spMk id="62" creationId="{85E03E2F-57F2-4706-97FE-2AEA37EC614D}"/>
            </ac:spMkLst>
          </pc:spChg>
          <pc:spChg chg="del mod">
            <ac:chgData name="Mark Transtrum" userId="6479f70c-7590-4c8c-be40-57a0de31a9d2" providerId="ADAL" clId="{71784B70-77C9-4A85-9A05-686BA1DACFE9}" dt="2021-11-04T15:37:06.384" v="34" actId="478"/>
            <ac:spMkLst>
              <pc:docMk/>
              <pc:sldMasterMk cId="0" sldId="2147483648"/>
              <pc:sldLayoutMk cId="0" sldId="2147483650"/>
              <ac:spMk id="134" creationId="{00000000-0000-0000-0000-000000000000}"/>
            </ac:spMkLst>
          </pc:spChg>
        </pc:sldLayoutChg>
        <pc:sldLayoutChg chg="addSp delSp modSp mod">
          <pc:chgData name="Mark Transtrum" userId="6479f70c-7590-4c8c-be40-57a0de31a9d2" providerId="ADAL" clId="{71784B70-77C9-4A85-9A05-686BA1DACFE9}" dt="2021-11-04T15:37:02.582" v="33" actId="1076"/>
          <pc:sldLayoutMkLst>
            <pc:docMk/>
            <pc:sldMasterMk cId="0" sldId="2147483648"/>
            <pc:sldLayoutMk cId="0" sldId="2147483651"/>
          </pc:sldLayoutMkLst>
          <pc:spChg chg="add mod">
            <ac:chgData name="Mark Transtrum" userId="6479f70c-7590-4c8c-be40-57a0de31a9d2" providerId="ADAL" clId="{71784B70-77C9-4A85-9A05-686BA1DACFE9}" dt="2021-11-04T15:37:02.582" v="33" actId="1076"/>
            <ac:spMkLst>
              <pc:docMk/>
              <pc:sldMasterMk cId="0" sldId="2147483648"/>
              <pc:sldLayoutMk cId="0" sldId="2147483651"/>
              <ac:spMk id="62" creationId="{CA4587D7-D70B-4A78-837C-4657428C57F6}"/>
            </ac:spMkLst>
          </pc:spChg>
          <pc:spChg chg="del">
            <ac:chgData name="Mark Transtrum" userId="6479f70c-7590-4c8c-be40-57a0de31a9d2" providerId="ADAL" clId="{71784B70-77C9-4A85-9A05-686BA1DACFE9}" dt="2021-11-04T15:36:59.425" v="30" actId="478"/>
            <ac:spMkLst>
              <pc:docMk/>
              <pc:sldMasterMk cId="0" sldId="2147483648"/>
              <pc:sldLayoutMk cId="0" sldId="2147483651"/>
              <ac:spMk id="200" creationId="{00000000-0000-0000-0000-000000000000}"/>
            </ac:spMkLst>
          </pc:spChg>
        </pc:sldLayoutChg>
      </pc:sldMasterChg>
    </pc:docChg>
  </pc:docChgLst>
  <pc:docChgLst>
    <pc:chgData name="Mark Transtrum" userId="S::mkt24@byu.edu::6479f70c-7590-4c8c-be40-57a0de31a9d2" providerId="AD" clId="Web-{45F61DF1-EB88-385D-9B26-320153C5D80F}"/>
    <pc:docChg chg="modSld">
      <pc:chgData name="Mark Transtrum" userId="S::mkt24@byu.edu::6479f70c-7590-4c8c-be40-57a0de31a9d2" providerId="AD" clId="Web-{45F61DF1-EB88-385D-9B26-320153C5D80F}" dt="2021-11-04T15:31:12.081" v="1"/>
      <pc:docMkLst>
        <pc:docMk/>
      </pc:docMkLst>
      <pc:sldChg chg="addSp delSp">
        <pc:chgData name="Mark Transtrum" userId="S::mkt24@byu.edu::6479f70c-7590-4c8c-be40-57a0de31a9d2" providerId="AD" clId="Web-{45F61DF1-EB88-385D-9B26-320153C5D80F}" dt="2021-11-04T15:31:12.081" v="1"/>
        <pc:sldMkLst>
          <pc:docMk/>
          <pc:sldMk cId="0" sldId="256"/>
        </pc:sldMkLst>
        <pc:spChg chg="add del">
          <ac:chgData name="Mark Transtrum" userId="S::mkt24@byu.edu::6479f70c-7590-4c8c-be40-57a0de31a9d2" providerId="AD" clId="Web-{45F61DF1-EB88-385D-9B26-320153C5D80F}" dt="2021-11-04T15:31:12.081" v="1"/>
          <ac:spMkLst>
            <pc:docMk/>
            <pc:sldMk cId="0" sldId="256"/>
            <ac:spMk id="2" creationId="{07D0D5A1-E77C-42E5-906D-AA4E72C64F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xfrm>
            <a:off x="1143000" y="685800"/>
            <a:ext cx="4572000" cy="3429000"/>
          </a:xfrm>
          <a:prstGeom prst="rect">
            <a:avLst/>
          </a:prstGeom>
        </p:spPr>
        <p:txBody>
          <a:bodyPr/>
          <a:lstStyle/>
          <a:p>
            <a:endParaRPr/>
          </a:p>
        </p:txBody>
      </p:sp>
      <p:sp>
        <p:nvSpPr>
          <p:cNvPr id="208" name="Shape 2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388899" latinLnBrk="0">
      <a:defRPr sz="5800">
        <a:latin typeface="+mj-lt"/>
        <a:ea typeface="+mj-ea"/>
        <a:cs typeface="+mj-cs"/>
        <a:sym typeface="Calibri"/>
      </a:defRPr>
    </a:lvl1pPr>
    <a:lvl2pPr indent="228600" defTabSz="4388899" latinLnBrk="0">
      <a:defRPr sz="5800">
        <a:latin typeface="+mj-lt"/>
        <a:ea typeface="+mj-ea"/>
        <a:cs typeface="+mj-cs"/>
        <a:sym typeface="Calibri"/>
      </a:defRPr>
    </a:lvl2pPr>
    <a:lvl3pPr indent="457200" defTabSz="4388899" latinLnBrk="0">
      <a:defRPr sz="5800">
        <a:latin typeface="+mj-lt"/>
        <a:ea typeface="+mj-ea"/>
        <a:cs typeface="+mj-cs"/>
        <a:sym typeface="Calibri"/>
      </a:defRPr>
    </a:lvl3pPr>
    <a:lvl4pPr indent="685800" defTabSz="4388899" latinLnBrk="0">
      <a:defRPr sz="5800">
        <a:latin typeface="+mj-lt"/>
        <a:ea typeface="+mj-ea"/>
        <a:cs typeface="+mj-cs"/>
        <a:sym typeface="Calibri"/>
      </a:defRPr>
    </a:lvl4pPr>
    <a:lvl5pPr indent="914400" defTabSz="4388899" latinLnBrk="0">
      <a:defRPr sz="5800">
        <a:latin typeface="+mj-lt"/>
        <a:ea typeface="+mj-ea"/>
        <a:cs typeface="+mj-cs"/>
        <a:sym typeface="Calibri"/>
      </a:defRPr>
    </a:lvl5pPr>
    <a:lvl6pPr indent="1143000" defTabSz="4388899" latinLnBrk="0">
      <a:defRPr sz="5800">
        <a:latin typeface="+mj-lt"/>
        <a:ea typeface="+mj-ea"/>
        <a:cs typeface="+mj-cs"/>
        <a:sym typeface="Calibri"/>
      </a:defRPr>
    </a:lvl6pPr>
    <a:lvl7pPr indent="1371600" defTabSz="4388899" latinLnBrk="0">
      <a:defRPr sz="5800">
        <a:latin typeface="+mj-lt"/>
        <a:ea typeface="+mj-ea"/>
        <a:cs typeface="+mj-cs"/>
        <a:sym typeface="Calibri"/>
      </a:defRPr>
    </a:lvl7pPr>
    <a:lvl8pPr indent="1600200" defTabSz="4388899" latinLnBrk="0">
      <a:defRPr sz="5800">
        <a:latin typeface="+mj-lt"/>
        <a:ea typeface="+mj-ea"/>
        <a:cs typeface="+mj-cs"/>
        <a:sym typeface="Calibri"/>
      </a:defRPr>
    </a:lvl8pPr>
    <a:lvl9pPr indent="1828800" defTabSz="4388899" latinLnBrk="0">
      <a:defRPr sz="58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hyperlink" Target="http://www.facebook.com/pages/PosterPresentationscom/217914411419?v=app_4949752878&amp;ref=ts" TargetMode="External"/><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Wide center column">
    <p:spTree>
      <p:nvGrpSpPr>
        <p:cNvPr id="1" name=""/>
        <p:cNvGrpSpPr/>
        <p:nvPr/>
      </p:nvGrpSpPr>
      <p:grpSpPr>
        <a:xfrm>
          <a:off x="0" y="0"/>
          <a:ext cx="0" cy="0"/>
          <a:chOff x="0" y="0"/>
          <a:chExt cx="0" cy="0"/>
        </a:xfrm>
      </p:grpSpPr>
      <p:sp>
        <p:nvSpPr>
          <p:cNvPr id="5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3" name="Text Placeholder 5"/>
          <p:cNvSpPr>
            <a:spLocks noGrp="1"/>
          </p:cNvSpPr>
          <p:nvPr>
            <p:ph type="body" sz="quarter" idx="13"/>
          </p:nvPr>
        </p:nvSpPr>
        <p:spPr>
          <a:xfrm>
            <a:off x="922340" y="5348866"/>
            <a:ext cx="100488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54" name="Text Placeholder 3"/>
          <p:cNvSpPr>
            <a:spLocks noGrp="1"/>
          </p:cNvSpPr>
          <p:nvPr>
            <p:ph type="body" sz="quarter" idx="14"/>
          </p:nvPr>
        </p:nvSpPr>
        <p:spPr>
          <a:xfrm>
            <a:off x="902598" y="15043762"/>
            <a:ext cx="10058401" cy="846364"/>
          </a:xfrm>
          <a:prstGeom prst="rect">
            <a:avLst/>
          </a:prstGeom>
        </p:spPr>
        <p:txBody>
          <a:bodyPr/>
          <a:lstStyle/>
          <a:p>
            <a:endParaRPr/>
          </a:p>
        </p:txBody>
      </p:sp>
      <p:sp>
        <p:nvSpPr>
          <p:cNvPr id="55" name="Text Placeholder 5"/>
          <p:cNvSpPr>
            <a:spLocks noGrp="1"/>
          </p:cNvSpPr>
          <p:nvPr>
            <p:ph type="body" sz="quarter" idx="15"/>
          </p:nvPr>
        </p:nvSpPr>
        <p:spPr>
          <a:xfrm>
            <a:off x="922338" y="14212512"/>
            <a:ext cx="10050464"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56" name="Text Placeholder 3"/>
          <p:cNvSpPr>
            <a:spLocks noGrp="1"/>
          </p:cNvSpPr>
          <p:nvPr>
            <p:ph type="body" sz="quarter" idx="16"/>
          </p:nvPr>
        </p:nvSpPr>
        <p:spPr>
          <a:xfrm>
            <a:off x="11587163" y="6204287"/>
            <a:ext cx="20720049" cy="846364"/>
          </a:xfrm>
          <a:prstGeom prst="rect">
            <a:avLst/>
          </a:prstGeom>
        </p:spPr>
        <p:txBody>
          <a:bodyPr/>
          <a:lstStyle/>
          <a:p>
            <a:endParaRPr/>
          </a:p>
        </p:txBody>
      </p:sp>
      <p:sp>
        <p:nvSpPr>
          <p:cNvPr id="57" name="Text Placeholder 5"/>
          <p:cNvSpPr>
            <a:spLocks noGrp="1"/>
          </p:cNvSpPr>
          <p:nvPr>
            <p:ph type="body" sz="quarter" idx="17"/>
          </p:nvPr>
        </p:nvSpPr>
        <p:spPr>
          <a:xfrm>
            <a:off x="11587164" y="5348866"/>
            <a:ext cx="20720051"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58" name="Text Placeholder 3"/>
          <p:cNvSpPr>
            <a:spLocks noGrp="1"/>
          </p:cNvSpPr>
          <p:nvPr>
            <p:ph type="body" sz="quarter" idx="18"/>
          </p:nvPr>
        </p:nvSpPr>
        <p:spPr>
          <a:xfrm>
            <a:off x="11587164" y="21896537"/>
            <a:ext cx="20720051" cy="846364"/>
          </a:xfrm>
          <a:prstGeom prst="rect">
            <a:avLst/>
          </a:prstGeom>
        </p:spPr>
        <p:txBody>
          <a:bodyPr/>
          <a:lstStyle/>
          <a:p>
            <a:endParaRPr/>
          </a:p>
        </p:txBody>
      </p:sp>
      <p:sp>
        <p:nvSpPr>
          <p:cNvPr id="59" name="Text Placeholder 5"/>
          <p:cNvSpPr>
            <a:spLocks noGrp="1"/>
          </p:cNvSpPr>
          <p:nvPr>
            <p:ph type="body" sz="quarter" idx="19"/>
          </p:nvPr>
        </p:nvSpPr>
        <p:spPr>
          <a:xfrm>
            <a:off x="11587161" y="21074746"/>
            <a:ext cx="20720051"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0" name="Text Placeholder 5"/>
          <p:cNvSpPr>
            <a:spLocks noGrp="1"/>
          </p:cNvSpPr>
          <p:nvPr>
            <p:ph type="body" sz="quarter" idx="20"/>
          </p:nvPr>
        </p:nvSpPr>
        <p:spPr>
          <a:xfrm>
            <a:off x="32905535" y="5348866"/>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1" name="Text Placeholder 3"/>
          <p:cNvSpPr>
            <a:spLocks noGrp="1"/>
          </p:cNvSpPr>
          <p:nvPr>
            <p:ph type="body" sz="quarter" idx="21"/>
          </p:nvPr>
        </p:nvSpPr>
        <p:spPr>
          <a:xfrm>
            <a:off x="32905535" y="6212225"/>
            <a:ext cx="10047020" cy="846364"/>
          </a:xfrm>
          <a:prstGeom prst="rect">
            <a:avLst/>
          </a:prstGeom>
        </p:spPr>
        <p:txBody>
          <a:bodyPr/>
          <a:lstStyle/>
          <a:p>
            <a:endParaRPr/>
          </a:p>
        </p:txBody>
      </p:sp>
      <p:sp>
        <p:nvSpPr>
          <p:cNvPr id="62" name="Text Placeholder 5"/>
          <p:cNvSpPr>
            <a:spLocks noGrp="1"/>
          </p:cNvSpPr>
          <p:nvPr>
            <p:ph type="body" sz="quarter" idx="22"/>
          </p:nvPr>
        </p:nvSpPr>
        <p:spPr>
          <a:xfrm>
            <a:off x="32905535" y="14272738"/>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3" name="Text Placeholder 3"/>
          <p:cNvSpPr>
            <a:spLocks noGrp="1"/>
          </p:cNvSpPr>
          <p:nvPr>
            <p:ph type="body" sz="quarter" idx="23"/>
          </p:nvPr>
        </p:nvSpPr>
        <p:spPr>
          <a:xfrm>
            <a:off x="32905535" y="15011401"/>
            <a:ext cx="10052051" cy="846364"/>
          </a:xfrm>
          <a:prstGeom prst="rect">
            <a:avLst/>
          </a:prstGeom>
        </p:spPr>
        <p:txBody>
          <a:bodyPr/>
          <a:lstStyle/>
          <a:p>
            <a:endParaRPr/>
          </a:p>
        </p:txBody>
      </p:sp>
      <p:sp>
        <p:nvSpPr>
          <p:cNvPr id="64" name="Text Placeholder 5"/>
          <p:cNvSpPr>
            <a:spLocks noGrp="1"/>
          </p:cNvSpPr>
          <p:nvPr>
            <p:ph type="body" sz="quarter" idx="24"/>
          </p:nvPr>
        </p:nvSpPr>
        <p:spPr>
          <a:xfrm>
            <a:off x="32905535" y="25669876"/>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5" name="Text Placeholder 3"/>
          <p:cNvSpPr>
            <a:spLocks noGrp="1"/>
          </p:cNvSpPr>
          <p:nvPr>
            <p:ph type="body" sz="quarter" idx="25"/>
          </p:nvPr>
        </p:nvSpPr>
        <p:spPr>
          <a:xfrm>
            <a:off x="32905535" y="26436773"/>
            <a:ext cx="10052051" cy="846364"/>
          </a:xfrm>
          <a:prstGeom prst="rect">
            <a:avLst/>
          </a:prstGeom>
        </p:spPr>
        <p:txBody>
          <a:bodyPr/>
          <a:lstStyle/>
          <a:p>
            <a:endParaRPr/>
          </a:p>
        </p:txBody>
      </p:sp>
      <p:sp>
        <p:nvSpPr>
          <p:cNvPr id="66" name="Text Placeholder 76"/>
          <p:cNvSpPr>
            <a:spLocks noGrp="1"/>
          </p:cNvSpPr>
          <p:nvPr>
            <p:ph type="body" sz="quarter" idx="26"/>
          </p:nvPr>
        </p:nvSpPr>
        <p:spPr>
          <a:xfrm>
            <a:off x="5932592" y="3383946"/>
            <a:ext cx="31998969" cy="1280161"/>
          </a:xfrm>
          <a:prstGeom prst="rect">
            <a:avLst/>
          </a:prstGeom>
        </p:spPr>
        <p:txBody>
          <a:bodyPr lIns="45719" tIns="45719" rIns="45719" bIns="45719"/>
          <a:lstStyle>
            <a:lvl1pPr algn="ctr">
              <a:spcBef>
                <a:spcPts val="1400"/>
              </a:spcBef>
              <a:defRPr sz="6000">
                <a:solidFill>
                  <a:srgbClr val="FFFFFF"/>
                </a:solidFill>
                <a:latin typeface="+mj-lt"/>
                <a:ea typeface="+mj-ea"/>
                <a:cs typeface="+mj-cs"/>
                <a:sym typeface="Calibri"/>
              </a:defRPr>
            </a:lvl1pPr>
          </a:lstStyle>
          <a:p>
            <a:r>
              <a:t>Names</a:t>
            </a:r>
          </a:p>
        </p:txBody>
      </p:sp>
      <p:sp>
        <p:nvSpPr>
          <p:cNvPr id="67" name="Text Placeholder 76"/>
          <p:cNvSpPr>
            <a:spLocks noGrp="1"/>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solidFill>
                  <a:srgbClr val="FFFFFF"/>
                </a:solidFill>
                <a:latin typeface="+mj-lt"/>
                <a:ea typeface="+mj-ea"/>
                <a:cs typeface="+mj-cs"/>
                <a:sym typeface="Calibri"/>
              </a:defRPr>
            </a:pPr>
            <a:endParaRPr/>
          </a:p>
        </p:txBody>
      </p:sp>
      <p:sp>
        <p:nvSpPr>
          <p:cNvPr id="68" name="Text Placeholder 76"/>
          <p:cNvSpPr>
            <a:spLocks noGrp="1"/>
          </p:cNvSpPr>
          <p:nvPr>
            <p:ph type="body" sz="quarter" idx="28"/>
          </p:nvPr>
        </p:nvSpPr>
        <p:spPr>
          <a:xfrm>
            <a:off x="5932592" y="465812"/>
            <a:ext cx="31998969" cy="1637975"/>
          </a:xfrm>
          <a:prstGeom prst="rect">
            <a:avLst/>
          </a:prstGeom>
        </p:spPr>
        <p:txBody>
          <a:bodyPr lIns="45719" tIns="45719" rIns="45719" bIns="45719"/>
          <a:lstStyle>
            <a:lvl1pPr algn="ctr" defTabSz="3993899">
              <a:spcBef>
                <a:spcPts val="2500"/>
              </a:spcBef>
              <a:defRPr sz="10465">
                <a:solidFill>
                  <a:srgbClr val="FFFFFF"/>
                </a:solidFill>
                <a:latin typeface="+mj-lt"/>
                <a:ea typeface="+mj-ea"/>
                <a:cs typeface="+mj-cs"/>
                <a:sym typeface="Calibri"/>
              </a:defRPr>
            </a:lvl1pPr>
          </a:lstStyle>
          <a:p>
            <a:r>
              <a:t>Title</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tandard 3 columns">
    <p:spTree>
      <p:nvGrpSpPr>
        <p:cNvPr id="1" name=""/>
        <p:cNvGrpSpPr/>
        <p:nvPr/>
      </p:nvGrpSpPr>
      <p:grpSpPr>
        <a:xfrm>
          <a:off x="0" y="0"/>
          <a:ext cx="0" cy="0"/>
          <a:chOff x="0" y="0"/>
          <a:chExt cx="0" cy="0"/>
        </a:xfrm>
      </p:grpSpPr>
      <p:sp>
        <p:nvSpPr>
          <p:cNvPr id="76" name="Rectangle 36"/>
          <p:cNvSpPr/>
          <p:nvPr/>
        </p:nvSpPr>
        <p:spPr>
          <a:xfrm>
            <a:off x="0" y="0"/>
            <a:ext cx="43891200" cy="4800600"/>
          </a:xfrm>
          <a:prstGeom prst="rect">
            <a:avLst/>
          </a:prstGeom>
          <a:solidFill>
            <a:srgbClr val="435FAA"/>
          </a:solidFill>
          <a:ln>
            <a:solidFill>
              <a:srgbClr val="000000"/>
            </a:solidFill>
            <a:miter/>
          </a:ln>
        </p:spPr>
        <p:txBody>
          <a:bodyPr lIns="45719" rIns="45719" anchor="ctr"/>
          <a:lstStyle/>
          <a:p>
            <a:endParaRPr/>
          </a:p>
        </p:txBody>
      </p:sp>
      <p:sp>
        <p:nvSpPr>
          <p:cNvPr id="77" name="Rectangle 9"/>
          <p:cNvSpPr/>
          <p:nvPr/>
        </p:nvSpPr>
        <p:spPr>
          <a:xfrm>
            <a:off x="0" y="4805362"/>
            <a:ext cx="43891200" cy="152401"/>
          </a:xfrm>
          <a:prstGeom prst="rect">
            <a:avLst/>
          </a:prstGeom>
          <a:solidFill>
            <a:srgbClr val="2C3F71"/>
          </a:solidFill>
          <a:ln w="12700">
            <a:miter lim="400000"/>
          </a:ln>
        </p:spPr>
        <p:txBody>
          <a:bodyPr lIns="45719" rIns="45719" anchor="ctr"/>
          <a:lstStyle/>
          <a:p>
            <a:endParaRPr/>
          </a:p>
        </p:txBody>
      </p:sp>
      <p:sp>
        <p:nvSpPr>
          <p:cNvPr id="78" name="Straight Connector 37"/>
          <p:cNvSpPr/>
          <p:nvPr/>
        </p:nvSpPr>
        <p:spPr>
          <a:xfrm flipV="1">
            <a:off x="-13946602" y="11526118"/>
            <a:ext cx="13577437" cy="819"/>
          </a:xfrm>
          <a:prstGeom prst="line">
            <a:avLst/>
          </a:prstGeom>
          <a:ln>
            <a:solidFill>
              <a:srgbClr val="F2F2F2"/>
            </a:solidFill>
          </a:ln>
        </p:spPr>
        <p:txBody>
          <a:bodyPr lIns="45719" rIns="45719"/>
          <a:lstStyle/>
          <a:p>
            <a:endParaRPr/>
          </a:p>
        </p:txBody>
      </p:sp>
      <p:sp>
        <p:nvSpPr>
          <p:cNvPr id="79" name="Rounded Rectangle 20"/>
          <p:cNvSpPr/>
          <p:nvPr/>
        </p:nvSpPr>
        <p:spPr>
          <a:xfrm>
            <a:off x="922337" y="5392017"/>
            <a:ext cx="13577438" cy="26736676"/>
          </a:xfrm>
          <a:prstGeom prst="roundRect">
            <a:avLst>
              <a:gd name="adj" fmla="val 329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80" name="Rounded Rectangle 21"/>
          <p:cNvSpPr/>
          <p:nvPr/>
        </p:nvSpPr>
        <p:spPr>
          <a:xfrm>
            <a:off x="15154504" y="5392017"/>
            <a:ext cx="13577437" cy="26736676"/>
          </a:xfrm>
          <a:prstGeom prst="roundRect">
            <a:avLst>
              <a:gd name="adj" fmla="val 3524"/>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81" name="Rounded Rectangle 22"/>
          <p:cNvSpPr/>
          <p:nvPr/>
        </p:nvSpPr>
        <p:spPr>
          <a:xfrm>
            <a:off x="29386671" y="5392017"/>
            <a:ext cx="13577437" cy="26736676"/>
          </a:xfrm>
          <a:prstGeom prst="roundRect">
            <a:avLst>
              <a:gd name="adj" fmla="val 329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grpSp>
        <p:nvGrpSpPr>
          <p:cNvPr id="93" name="Group 43"/>
          <p:cNvGrpSpPr/>
          <p:nvPr/>
        </p:nvGrpSpPr>
        <p:grpSpPr>
          <a:xfrm>
            <a:off x="44157837" y="-55066"/>
            <a:ext cx="11062141" cy="32973468"/>
            <a:chOff x="0" y="0"/>
            <a:chExt cx="11062139" cy="32973466"/>
          </a:xfrm>
        </p:grpSpPr>
        <p:grpSp>
          <p:nvGrpSpPr>
            <p:cNvPr id="84" name="Rectangle 44"/>
            <p:cNvGrpSpPr/>
            <p:nvPr/>
          </p:nvGrpSpPr>
          <p:grpSpPr>
            <a:xfrm>
              <a:off x="-1" y="-1"/>
              <a:ext cx="11062141" cy="32973468"/>
              <a:chOff x="0" y="0"/>
              <a:chExt cx="11062139" cy="32973466"/>
            </a:xfrm>
          </p:grpSpPr>
          <p:sp>
            <p:nvSpPr>
              <p:cNvPr id="82"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endParaRPr/>
              </a:p>
            </p:txBody>
          </p:sp>
          <p:sp>
            <p:nvSpPr>
              <p:cNvPr id="83"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4000" b="1" spc="600">
                    <a:solidFill>
                      <a:srgbClr val="FFFFFF"/>
                    </a:solidFill>
                    <a:latin typeface="Trebuchet MS"/>
                    <a:ea typeface="Trebuchet MS"/>
                    <a:cs typeface="Trebuchet MS"/>
                    <a:sym typeface="Trebuchet MS"/>
                  </a:defRPr>
                </a:pPr>
                <a:r>
                  <a:t>QUICK START (cont.)</a:t>
                </a:r>
              </a:p>
              <a:p>
                <a:pPr algn="ctr">
                  <a:defRPr sz="36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2400">
                    <a:solidFill>
                      <a:srgbClr val="BFBFBF"/>
                    </a:solidFill>
                    <a:latin typeface="Trebuchet MS"/>
                    <a:ea typeface="Trebuchet MS"/>
                    <a:cs typeface="Trebuchet MS"/>
                    <a:sym typeface="Trebuchet MS"/>
                  </a:defRPr>
                </a:pPr>
                <a:r>
                  <a:t> </a:t>
                </a:r>
                <a:r>
                  <a:rPr sz="3200" b="1">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sz="3200" b="1">
                    <a:solidFill>
                      <a:srgbClr val="FFC000"/>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85" name="Object 45" descr="Object 45"/>
            <p:cNvPicPr>
              <a:picLocks noChangeAspect="1"/>
            </p:cNvPicPr>
            <p:nvPr/>
          </p:nvPicPr>
          <p:blipFill>
            <a:blip r:embed="rId2"/>
            <a:stretch>
              <a:fillRect/>
            </a:stretch>
          </p:blipFill>
          <p:spPr>
            <a:xfrm>
              <a:off x="2757839" y="3404508"/>
              <a:ext cx="5586151" cy="2063773"/>
            </a:xfrm>
            <a:prstGeom prst="rect">
              <a:avLst/>
            </a:prstGeom>
            <a:ln w="12700" cap="flat">
              <a:noFill/>
              <a:miter lim="400000"/>
            </a:ln>
            <a:effectLst/>
          </p:spPr>
        </p:pic>
        <p:pic>
          <p:nvPicPr>
            <p:cNvPr id="86" name="Picture 46" descr="Picture 46"/>
            <p:cNvPicPr>
              <a:picLocks noChangeAspect="1"/>
            </p:cNvPicPr>
            <p:nvPr/>
          </p:nvPicPr>
          <p:blipFill>
            <a:blip r:embed="rId3"/>
            <a:stretch>
              <a:fillRect/>
            </a:stretch>
          </p:blipFill>
          <p:spPr>
            <a:xfrm>
              <a:off x="463979" y="7795104"/>
              <a:ext cx="2969585" cy="1370579"/>
            </a:xfrm>
            <a:prstGeom prst="rect">
              <a:avLst/>
            </a:prstGeom>
            <a:ln w="12700" cap="flat">
              <a:noFill/>
              <a:miter lim="400000"/>
            </a:ln>
            <a:effectLst/>
          </p:spPr>
        </p:pic>
        <p:pic>
          <p:nvPicPr>
            <p:cNvPr id="87" name="Object 47" descr="Object 47"/>
            <p:cNvPicPr>
              <a:picLocks noChangeAspect="1"/>
            </p:cNvPicPr>
            <p:nvPr/>
          </p:nvPicPr>
          <p:blipFill>
            <a:blip r:embed="rId4"/>
            <a:stretch>
              <a:fillRect/>
            </a:stretch>
          </p:blipFill>
          <p:spPr>
            <a:xfrm>
              <a:off x="471779" y="12402328"/>
              <a:ext cx="1482267" cy="992163"/>
            </a:xfrm>
            <a:prstGeom prst="rect">
              <a:avLst/>
            </a:prstGeom>
            <a:ln w="12700" cap="flat">
              <a:noFill/>
              <a:miter lim="400000"/>
            </a:ln>
            <a:effectLst/>
          </p:spPr>
        </p:pic>
        <p:grpSp>
          <p:nvGrpSpPr>
            <p:cNvPr id="91" name="Group 48"/>
            <p:cNvGrpSpPr/>
            <p:nvPr/>
          </p:nvGrpSpPr>
          <p:grpSpPr>
            <a:xfrm>
              <a:off x="329367" y="29469627"/>
              <a:ext cx="10354214" cy="1265613"/>
              <a:chOff x="0" y="0"/>
              <a:chExt cx="10354213" cy="1265612"/>
            </a:xfrm>
          </p:grpSpPr>
          <p:sp>
            <p:nvSpPr>
              <p:cNvPr id="88" name="Rounded Rectangle 50"/>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89" name="Picture 7" descr="Picture 7">
                <a:hlinkClick r:id="rId5"/>
              </p:cNvPr>
              <p:cNvPicPr>
                <a:picLocks noChangeAspect="1"/>
              </p:cNvPicPr>
              <p:nvPr/>
            </p:nvPicPr>
            <p:blipFill>
              <a:blip r:embed="rId6"/>
              <a:stretch>
                <a:fillRect/>
              </a:stretch>
            </p:blipFill>
            <p:spPr>
              <a:xfrm>
                <a:off x="133451" y="114109"/>
                <a:ext cx="968941" cy="1061115"/>
              </a:xfrm>
              <a:prstGeom prst="rect">
                <a:avLst/>
              </a:prstGeom>
              <a:ln w="12700" cap="flat">
                <a:noFill/>
                <a:miter lim="400000"/>
              </a:ln>
              <a:effectLst/>
            </p:spPr>
          </p:pic>
          <p:sp>
            <p:nvSpPr>
              <p:cNvPr id="90" name="TextBox 52"/>
              <p:cNvSpPr txBox="1"/>
              <p:nvPr/>
            </p:nvSpPr>
            <p:spPr>
              <a:xfrm>
                <a:off x="1165831" y="220391"/>
                <a:ext cx="9188382" cy="802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92" name="TextBox 49"/>
            <p:cNvSpPr txBox="1"/>
            <p:nvPr/>
          </p:nvSpPr>
          <p:spPr>
            <a:xfrm>
              <a:off x="104969" y="31224850"/>
              <a:ext cx="6870215" cy="13877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grpSp>
        <p:nvGrpSpPr>
          <p:cNvPr id="114" name="Group 53"/>
          <p:cNvGrpSpPr/>
          <p:nvPr/>
        </p:nvGrpSpPr>
        <p:grpSpPr>
          <a:xfrm>
            <a:off x="-11225189" y="-2"/>
            <a:ext cx="11018865" cy="32918401"/>
            <a:chOff x="0" y="0"/>
            <a:chExt cx="11018863" cy="32918400"/>
          </a:xfrm>
        </p:grpSpPr>
        <p:grpSp>
          <p:nvGrpSpPr>
            <p:cNvPr id="96" name="Rectangle 54"/>
            <p:cNvGrpSpPr/>
            <p:nvPr/>
          </p:nvGrpSpPr>
          <p:grpSpPr>
            <a:xfrm>
              <a:off x="9053" y="0"/>
              <a:ext cx="11009812" cy="32918400"/>
              <a:chOff x="0" y="0"/>
              <a:chExt cx="11009810" cy="32918400"/>
            </a:xfrm>
          </p:grpSpPr>
          <p:sp>
            <p:nvSpPr>
              <p:cNvPr id="94"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endParaRPr/>
              </a:p>
            </p:txBody>
          </p:sp>
          <p:sp>
            <p:nvSpPr>
              <p:cNvPr id="95"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defTabSz="1518341">
                  <a:defRPr sz="3200" b="1">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sz="4000" b="1" spc="600">
                    <a:solidFill>
                      <a:srgbClr val="FFFFFF"/>
                    </a:solidFill>
                    <a:latin typeface="Trebuchet MS"/>
                    <a:ea typeface="Trebuchet MS"/>
                    <a:cs typeface="Trebuchet MS"/>
                    <a:sym typeface="Trebuchet MS"/>
                  </a:defRPr>
                </a:pPr>
                <a:r>
                  <a:t>DESIGN GUIDE</a:t>
                </a:r>
              </a:p>
              <a:p>
                <a:pPr algn="ctr">
                  <a:defRPr sz="2800" b="1">
                    <a:solidFill>
                      <a:srgbClr val="FFFFFF"/>
                    </a:solidFill>
                    <a:latin typeface="Trebuchet MS"/>
                    <a:ea typeface="Trebuchet MS"/>
                    <a:cs typeface="Trebuchet MS"/>
                    <a:sym typeface="Trebuchet MS"/>
                  </a:defRPr>
                </a:pPr>
                <a:endParaR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endParaRP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sz="3600" b="1">
                    <a:solidFill>
                      <a:srgbClr val="FFFF00"/>
                    </a:solidFill>
                    <a:latin typeface="Trebuchet MS"/>
                    <a:ea typeface="Trebuchet MS"/>
                    <a:cs typeface="Trebuchet MS"/>
                    <a:sym typeface="Trebuchet MS"/>
                  </a:defRPr>
                </a:pPr>
                <a:endParaRPr>
                  <a:solidFill>
                    <a:srgbClr val="FFC000"/>
                  </a:solidFill>
                </a:endParaRPr>
              </a:p>
              <a:p>
                <a:pPr algn="ctr">
                  <a:defRPr sz="2400" b="1">
                    <a:solidFill>
                      <a:srgbClr val="FFFFFF"/>
                    </a:solidFill>
                    <a:latin typeface="Trebuchet MS"/>
                    <a:ea typeface="Trebuchet MS"/>
                    <a:cs typeface="Trebuchet MS"/>
                    <a:sym typeface="Trebuchet MS"/>
                  </a:defRPr>
                </a:pPr>
                <a:endParaRPr>
                  <a:solidFill>
                    <a:srgbClr val="FFC000"/>
                  </a:solidFill>
                </a:endParaRPr>
              </a:p>
              <a:p>
                <a:pPr algn="ctr">
                  <a:defRPr sz="4000" b="1" spc="600">
                    <a:solidFill>
                      <a:srgbClr val="FFFFFF"/>
                    </a:solidFill>
                    <a:latin typeface="Trebuchet MS"/>
                    <a:ea typeface="Trebuchet MS"/>
                    <a:cs typeface="Trebuchet MS"/>
                    <a:sym typeface="Trebuchet MS"/>
                  </a:defRPr>
                </a:pPr>
                <a:r>
                  <a:t>QUICK START</a:t>
                </a:r>
              </a:p>
              <a:p>
                <a:pPr algn="ctr">
                  <a:defRPr sz="32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sz="2400" b="1">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sz="2800" b="1">
                    <a:solidFill>
                      <a:srgbClr val="FFFFFF"/>
                    </a:solidFill>
                    <a:latin typeface="Trebuchet MS"/>
                    <a:ea typeface="Trebuchet MS"/>
                    <a:cs typeface="Trebuchet MS"/>
                    <a:sym typeface="Trebuchet MS"/>
                  </a:defRPr>
                </a:pPr>
                <a:br/>
                <a:endParaRPr/>
              </a:p>
              <a:p>
                <a:pPr algn="ctr">
                  <a:defRPr sz="2800" b="1">
                    <a:solidFill>
                      <a:srgbClr val="FFC000"/>
                    </a:solidFill>
                    <a:latin typeface="Trebuchet MS"/>
                    <a:ea typeface="Trebuchet MS"/>
                    <a:cs typeface="Trebuchet MS"/>
                    <a:sym typeface="Trebuchet MS"/>
                  </a:defRPr>
                </a:pPr>
                <a:endParaRPr/>
              </a:p>
              <a:p>
                <a:pPr algn="ctr">
                  <a:defRPr sz="2800" b="1">
                    <a:solidFill>
                      <a:srgbClr val="FFC000"/>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z="2400" spc="3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97" name="Straight Connector 55"/>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endParaRPr/>
            </a:p>
          </p:txBody>
        </p:sp>
        <p:pic>
          <p:nvPicPr>
            <p:cNvPr id="98" name="Picture 56" descr="Picture 56"/>
            <p:cNvPicPr>
              <a:picLocks noChangeAspect="1"/>
            </p:cNvPicPr>
            <p:nvPr/>
          </p:nvPicPr>
          <p:blipFill>
            <a:blip r:embed="rId7"/>
            <a:stretch>
              <a:fillRect/>
            </a:stretch>
          </p:blipFill>
          <p:spPr>
            <a:xfrm>
              <a:off x="484449" y="10261718"/>
              <a:ext cx="1597667" cy="1201936"/>
            </a:xfrm>
            <a:prstGeom prst="rect">
              <a:avLst/>
            </a:prstGeom>
            <a:ln w="12700" cap="flat">
              <a:noFill/>
              <a:miter lim="400000"/>
            </a:ln>
            <a:effectLst/>
          </p:spPr>
        </p:pic>
        <p:pic>
          <p:nvPicPr>
            <p:cNvPr id="99" name="Picture 57" descr="Picture 57"/>
            <p:cNvPicPr>
              <a:picLocks noChangeAspect="1"/>
            </p:cNvPicPr>
            <p:nvPr/>
          </p:nvPicPr>
          <p:blipFill>
            <a:blip r:embed="rId8"/>
            <a:stretch>
              <a:fillRect/>
            </a:stretch>
          </p:blipFill>
          <p:spPr>
            <a:xfrm>
              <a:off x="492424" y="15696927"/>
              <a:ext cx="9986808" cy="1053597"/>
            </a:xfrm>
            <a:prstGeom prst="rect">
              <a:avLst/>
            </a:prstGeom>
            <a:ln w="12700" cap="flat">
              <a:noFill/>
              <a:miter lim="400000"/>
            </a:ln>
            <a:effectLst/>
          </p:spPr>
        </p:pic>
        <p:grpSp>
          <p:nvGrpSpPr>
            <p:cNvPr id="108" name="Group 58"/>
            <p:cNvGrpSpPr/>
            <p:nvPr/>
          </p:nvGrpSpPr>
          <p:grpSpPr>
            <a:xfrm>
              <a:off x="1480196" y="23540956"/>
              <a:ext cx="7531182" cy="2034382"/>
              <a:chOff x="0" y="0"/>
              <a:chExt cx="7531181" cy="2034380"/>
            </a:xfrm>
          </p:grpSpPr>
          <p:grpSp>
            <p:nvGrpSpPr>
              <p:cNvPr id="102" name="Group 64"/>
              <p:cNvGrpSpPr/>
              <p:nvPr/>
            </p:nvGrpSpPr>
            <p:grpSpPr>
              <a:xfrm>
                <a:off x="3660437" y="96264"/>
                <a:ext cx="1354940" cy="1938117"/>
                <a:chOff x="0" y="0"/>
                <a:chExt cx="1354939" cy="1938116"/>
              </a:xfrm>
            </p:grpSpPr>
            <p:pic>
              <p:nvPicPr>
                <p:cNvPr id="100" name="Picture 70" descr="Picture 70"/>
                <p:cNvPicPr>
                  <a:picLocks noChangeAspect="1"/>
                </p:cNvPicPr>
                <p:nvPr/>
              </p:nvPicPr>
              <p:blipFill>
                <a:blip r:embed="rId9"/>
                <a:stretch>
                  <a:fillRect/>
                </a:stretch>
              </p:blipFill>
              <p:spPr>
                <a:xfrm>
                  <a:off x="18319" y="0"/>
                  <a:ext cx="1336621" cy="1656885"/>
                </a:xfrm>
                <a:prstGeom prst="rect">
                  <a:avLst/>
                </a:prstGeom>
                <a:ln w="12700" cap="flat">
                  <a:noFill/>
                  <a:miter lim="400000"/>
                </a:ln>
                <a:effectLst/>
              </p:spPr>
            </p:pic>
            <p:sp>
              <p:nvSpPr>
                <p:cNvPr id="101" name="TextBox 71"/>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600" b="1"/>
                  </a:lvl1pPr>
                </a:lstStyle>
                <a:p>
                  <a:r>
                    <a:t>ORIGINAL</a:t>
                  </a:r>
                </a:p>
              </p:txBody>
            </p:sp>
          </p:grpSp>
          <p:grpSp>
            <p:nvGrpSpPr>
              <p:cNvPr id="105" name="Group 65"/>
              <p:cNvGrpSpPr/>
              <p:nvPr/>
            </p:nvGrpSpPr>
            <p:grpSpPr>
              <a:xfrm>
                <a:off x="5288575" y="96270"/>
                <a:ext cx="2242607" cy="1930792"/>
                <a:chOff x="0" y="0"/>
                <a:chExt cx="2242606" cy="1930790"/>
              </a:xfrm>
            </p:grpSpPr>
            <p:pic>
              <p:nvPicPr>
                <p:cNvPr id="103" name="Picture 68" descr="Picture 68"/>
                <p:cNvPicPr>
                  <a:picLocks noChangeAspect="1"/>
                </p:cNvPicPr>
                <p:nvPr/>
              </p:nvPicPr>
              <p:blipFill>
                <a:blip r:embed="rId9"/>
                <a:stretch>
                  <a:fillRect/>
                </a:stretch>
              </p:blipFill>
              <p:spPr>
                <a:xfrm>
                  <a:off x="0" y="0"/>
                  <a:ext cx="2242607" cy="1630877"/>
                </a:xfrm>
                <a:prstGeom prst="rect">
                  <a:avLst/>
                </a:prstGeom>
                <a:ln w="12700" cap="flat">
                  <a:noFill/>
                  <a:miter lim="400000"/>
                </a:ln>
                <a:effectLst/>
              </p:spPr>
            </p:pic>
            <p:sp>
              <p:nvSpPr>
                <p:cNvPr id="104" name="TextBox 69"/>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400" b="1">
                      <a:solidFill>
                        <a:srgbClr val="FFFFFF"/>
                      </a:solidFill>
                    </a:defRPr>
                  </a:lvl1pPr>
                </a:lstStyle>
                <a:p>
                  <a:r>
                    <a:t>DISTORTED</a:t>
                  </a:r>
                </a:p>
              </p:txBody>
            </p:sp>
          </p:grpSp>
          <p:pic>
            <p:nvPicPr>
              <p:cNvPr id="106" name="Picture 66" descr="Picture 66"/>
              <p:cNvPicPr>
                <a:picLocks noChangeAspect="1"/>
              </p:cNvPicPr>
              <p:nvPr/>
            </p:nvPicPr>
            <p:blipFill>
              <a:blip r:embed="rId10"/>
              <a:stretch>
                <a:fillRect/>
              </a:stretch>
            </p:blipFill>
            <p:spPr>
              <a:xfrm>
                <a:off x="0" y="0"/>
                <a:ext cx="2384137" cy="1845195"/>
              </a:xfrm>
              <a:prstGeom prst="rect">
                <a:avLst/>
              </a:prstGeom>
              <a:ln w="12700" cap="flat">
                <a:noFill/>
                <a:miter lim="400000"/>
              </a:ln>
              <a:effectLst/>
            </p:spPr>
          </p:pic>
          <p:sp>
            <p:nvSpPr>
              <p:cNvPr id="107" name="TextBox 67"/>
              <p:cNvSpPr txBox="1"/>
              <p:nvPr/>
            </p:nvSpPr>
            <p:spPr>
              <a:xfrm>
                <a:off x="64720" y="1412552"/>
                <a:ext cx="2247312"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r>
                  <a:t>Corner handles</a:t>
                </a:r>
              </a:p>
            </p:txBody>
          </p:sp>
        </p:grpSp>
        <p:grpSp>
          <p:nvGrpSpPr>
            <p:cNvPr id="113" name="Group 59"/>
            <p:cNvGrpSpPr/>
            <p:nvPr/>
          </p:nvGrpSpPr>
          <p:grpSpPr>
            <a:xfrm>
              <a:off x="826394" y="27751413"/>
              <a:ext cx="9225760" cy="2453252"/>
              <a:chOff x="0" y="0"/>
              <a:chExt cx="9225758" cy="2453251"/>
            </a:xfrm>
          </p:grpSpPr>
          <p:pic>
            <p:nvPicPr>
              <p:cNvPr id="109" name="Object 60" descr="Object 60"/>
              <p:cNvPicPr>
                <a:picLocks noChangeAspect="1"/>
              </p:cNvPicPr>
              <p:nvPr/>
            </p:nvPicPr>
            <p:blipFill>
              <a:blip r:embed="rId11"/>
              <a:stretch>
                <a:fillRect/>
              </a:stretch>
            </p:blipFill>
            <p:spPr>
              <a:xfrm>
                <a:off x="480952" y="11"/>
                <a:ext cx="3968275" cy="2432514"/>
              </a:xfrm>
              <a:prstGeom prst="rect">
                <a:avLst/>
              </a:prstGeom>
              <a:ln w="12700" cap="flat">
                <a:noFill/>
                <a:miter lim="400000"/>
              </a:ln>
              <a:effectLst/>
            </p:spPr>
          </p:pic>
          <p:pic>
            <p:nvPicPr>
              <p:cNvPr id="110" name="Object 61" descr="Object 61"/>
              <p:cNvPicPr>
                <a:picLocks noChangeAspect="1"/>
              </p:cNvPicPr>
              <p:nvPr/>
            </p:nvPicPr>
            <p:blipFill>
              <a:blip r:embed="rId12"/>
              <a:stretch>
                <a:fillRect/>
              </a:stretch>
            </p:blipFill>
            <p:spPr>
              <a:xfrm>
                <a:off x="4987152" y="8049"/>
                <a:ext cx="3968275" cy="2432514"/>
              </a:xfrm>
              <a:prstGeom prst="rect">
                <a:avLst/>
              </a:prstGeom>
              <a:ln w="12700" cap="flat">
                <a:noFill/>
                <a:miter lim="400000"/>
              </a:ln>
              <a:effectLst/>
            </p:spPr>
          </p:pic>
          <p:sp>
            <p:nvSpPr>
              <p:cNvPr id="111" name="TextBox 62"/>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112" name="TextBox 63"/>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sp>
        <p:nvSpPr>
          <p:cNvPr id="115" name="Text Box 14"/>
          <p:cNvSpPr txBox="1"/>
          <p:nvPr/>
        </p:nvSpPr>
        <p:spPr>
          <a:xfrm>
            <a:off x="1567305" y="32315729"/>
            <a:ext cx="2514601" cy="373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22" tIns="45622" rIns="45622" bIns="45622">
            <a:spAutoFit/>
          </a:bodyPr>
          <a:lstStyle/>
          <a:p>
            <a:pPr>
              <a:lnSpc>
                <a:spcPct val="65000"/>
              </a:lnSpc>
              <a:spcBef>
                <a:spcPts val="300"/>
              </a:spcBef>
              <a:defRPr sz="500" b="1">
                <a:solidFill>
                  <a:srgbClr val="BFBFBF"/>
                </a:solidFill>
                <a:latin typeface="Arial"/>
                <a:ea typeface="Arial"/>
                <a:cs typeface="Arial"/>
                <a:sym typeface="Arial"/>
              </a:defRPr>
            </a:pPr>
            <a:r>
              <a:t>RESEARCH POSTER PRESENTATION DESIGN © 2015</a:t>
            </a:r>
          </a:p>
          <a:p>
            <a:pPr>
              <a:lnSpc>
                <a:spcPct val="65000"/>
              </a:lnSpc>
              <a:spcBef>
                <a:spcPts val="600"/>
              </a:spcBef>
              <a:defRPr sz="1100" b="1">
                <a:solidFill>
                  <a:srgbClr val="BFBFBF"/>
                </a:solidFill>
                <a:latin typeface="Arial"/>
                <a:ea typeface="Arial"/>
                <a:cs typeface="Arial"/>
                <a:sym typeface="Arial"/>
              </a:defRPr>
            </a:pPr>
            <a:r>
              <a:t>www.PosterPresentations.com</a:t>
            </a:r>
          </a:p>
        </p:txBody>
      </p:sp>
      <p:sp>
        <p:nvSpPr>
          <p:cNvPr id="116" name="Body Level One…"/>
          <p:cNvSpPr txBox="1">
            <a:spLocks noGrp="1"/>
          </p:cNvSpPr>
          <p:nvPr>
            <p:ph type="body" sz="quarter" idx="1"/>
          </p:nvPr>
        </p:nvSpPr>
        <p:spPr>
          <a:xfrm>
            <a:off x="904185" y="6295352"/>
            <a:ext cx="13591279" cy="861753"/>
          </a:xfrm>
          <a:prstGeom prst="rect">
            <a:avLst/>
          </a:prstGeom>
        </p:spPr>
        <p:txBody>
          <a:bodyPr/>
          <a:lstStyle>
            <a:lvl1pPr>
              <a:defRPr sz="2600">
                <a:solidFill>
                  <a:srgbClr val="2C3F71"/>
                </a:solidFill>
                <a:latin typeface="Times New Roman"/>
                <a:ea typeface="Times New Roman"/>
                <a:cs typeface="Times New Roman"/>
                <a:sym typeface="Times New Roman"/>
              </a:defRPr>
            </a:lvl1pPr>
            <a:lvl2pPr marL="1508683" indent="-594329">
              <a:defRPr sz="2600">
                <a:solidFill>
                  <a:srgbClr val="2C3F71"/>
                </a:solidFill>
                <a:latin typeface="Times New Roman"/>
                <a:ea typeface="Times New Roman"/>
                <a:cs typeface="Times New Roman"/>
                <a:sym typeface="Times New Roman"/>
              </a:defRPr>
            </a:lvl2pPr>
            <a:lvl3pPr marL="2080155" indent="-594329">
              <a:defRPr sz="2600">
                <a:solidFill>
                  <a:srgbClr val="2C3F71"/>
                </a:solidFill>
                <a:latin typeface="Times New Roman"/>
                <a:ea typeface="Times New Roman"/>
                <a:cs typeface="Times New Roman"/>
                <a:sym typeface="Times New Roman"/>
              </a:defRPr>
            </a:lvl3pPr>
            <a:lvl4pPr marL="2711060" indent="-653763">
              <a:defRPr sz="2600">
                <a:solidFill>
                  <a:srgbClr val="2C3F71"/>
                </a:solidFill>
                <a:latin typeface="Times New Roman"/>
                <a:ea typeface="Times New Roman"/>
                <a:cs typeface="Times New Roman"/>
                <a:sym typeface="Times New Roman"/>
              </a:defRPr>
            </a:lvl4pPr>
            <a:lvl5pPr marL="3161380" indent="-475464">
              <a:defRPr sz="2600">
                <a:solidFill>
                  <a:srgbClr val="2C3F71"/>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117" name="Text Placeholder 5"/>
          <p:cNvSpPr>
            <a:spLocks noGrp="1"/>
          </p:cNvSpPr>
          <p:nvPr>
            <p:ph type="body" sz="quarter" idx="13"/>
          </p:nvPr>
        </p:nvSpPr>
        <p:spPr>
          <a:xfrm>
            <a:off x="922338" y="5431995"/>
            <a:ext cx="13573127"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18" name="Text Placeholder 3"/>
          <p:cNvSpPr>
            <a:spLocks noGrp="1"/>
          </p:cNvSpPr>
          <p:nvPr>
            <p:ph type="body" sz="quarter" idx="14"/>
          </p:nvPr>
        </p:nvSpPr>
        <p:spPr>
          <a:xfrm>
            <a:off x="922337" y="18240477"/>
            <a:ext cx="13592865"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19" name="Text Placeholder 5"/>
          <p:cNvSpPr>
            <a:spLocks noGrp="1"/>
          </p:cNvSpPr>
          <p:nvPr>
            <p:ph type="body" sz="quarter" idx="15"/>
          </p:nvPr>
        </p:nvSpPr>
        <p:spPr>
          <a:xfrm>
            <a:off x="942079" y="17409228"/>
            <a:ext cx="1357312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0" name="Text Placeholder 3"/>
          <p:cNvSpPr>
            <a:spLocks noGrp="1"/>
          </p:cNvSpPr>
          <p:nvPr>
            <p:ph type="body" sz="quarter" idx="16"/>
          </p:nvPr>
        </p:nvSpPr>
        <p:spPr>
          <a:xfrm>
            <a:off x="15154276" y="21595083"/>
            <a:ext cx="13571535"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1" name="Text Placeholder 5"/>
          <p:cNvSpPr>
            <a:spLocks noGrp="1"/>
          </p:cNvSpPr>
          <p:nvPr>
            <p:ph type="body" sz="quarter" idx="17"/>
          </p:nvPr>
        </p:nvSpPr>
        <p:spPr>
          <a:xfrm>
            <a:off x="15154276" y="20739662"/>
            <a:ext cx="13571535"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2" name="Text Placeholder 3"/>
          <p:cNvSpPr>
            <a:spLocks noGrp="1"/>
          </p:cNvSpPr>
          <p:nvPr>
            <p:ph type="body" sz="quarter" idx="18"/>
          </p:nvPr>
        </p:nvSpPr>
        <p:spPr>
          <a:xfrm>
            <a:off x="15162215" y="6295352"/>
            <a:ext cx="13571535"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3" name="Text Placeholder 5"/>
          <p:cNvSpPr>
            <a:spLocks noGrp="1"/>
          </p:cNvSpPr>
          <p:nvPr>
            <p:ph type="body" sz="quarter" idx="19"/>
          </p:nvPr>
        </p:nvSpPr>
        <p:spPr>
          <a:xfrm>
            <a:off x="15154276" y="5431995"/>
            <a:ext cx="135794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4" name="Text Placeholder 5"/>
          <p:cNvSpPr>
            <a:spLocks noGrp="1"/>
          </p:cNvSpPr>
          <p:nvPr>
            <p:ph type="body" sz="quarter" idx="20"/>
          </p:nvPr>
        </p:nvSpPr>
        <p:spPr>
          <a:xfrm>
            <a:off x="29395740" y="5431995"/>
            <a:ext cx="1357603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5" name="Text Placeholder 3"/>
          <p:cNvSpPr>
            <a:spLocks noGrp="1"/>
          </p:cNvSpPr>
          <p:nvPr>
            <p:ph type="body" sz="quarter" idx="21"/>
          </p:nvPr>
        </p:nvSpPr>
        <p:spPr>
          <a:xfrm>
            <a:off x="29395740" y="6295352"/>
            <a:ext cx="13576030"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6" name="Text Placeholder 5"/>
          <p:cNvSpPr>
            <a:spLocks noGrp="1"/>
          </p:cNvSpPr>
          <p:nvPr>
            <p:ph type="body" sz="quarter" idx="22"/>
          </p:nvPr>
        </p:nvSpPr>
        <p:spPr>
          <a:xfrm>
            <a:off x="29395740" y="17377122"/>
            <a:ext cx="1357603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7" name="Text Placeholder 3"/>
          <p:cNvSpPr>
            <a:spLocks noGrp="1"/>
          </p:cNvSpPr>
          <p:nvPr>
            <p:ph type="body" sz="quarter" idx="23"/>
          </p:nvPr>
        </p:nvSpPr>
        <p:spPr>
          <a:xfrm>
            <a:off x="29390711" y="18157350"/>
            <a:ext cx="13581062"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8" name="Text Placeholder 5"/>
          <p:cNvSpPr>
            <a:spLocks noGrp="1"/>
          </p:cNvSpPr>
          <p:nvPr>
            <p:ph type="body" sz="quarter" idx="24"/>
          </p:nvPr>
        </p:nvSpPr>
        <p:spPr>
          <a:xfrm>
            <a:off x="29395740" y="25845656"/>
            <a:ext cx="1357603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9" name="Text Placeholder 3"/>
          <p:cNvSpPr>
            <a:spLocks noGrp="1"/>
          </p:cNvSpPr>
          <p:nvPr>
            <p:ph type="body" sz="quarter" idx="25"/>
          </p:nvPr>
        </p:nvSpPr>
        <p:spPr>
          <a:xfrm>
            <a:off x="29395740" y="26625887"/>
            <a:ext cx="13581062"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30" name="Text Placeholder 76"/>
          <p:cNvSpPr>
            <a:spLocks noGrp="1"/>
          </p:cNvSpPr>
          <p:nvPr>
            <p:ph type="body" sz="quarter" idx="26"/>
          </p:nvPr>
        </p:nvSpPr>
        <p:spPr>
          <a:xfrm>
            <a:off x="5932592" y="3383946"/>
            <a:ext cx="31998969" cy="1280161"/>
          </a:xfrm>
          <a:prstGeom prst="rect">
            <a:avLst/>
          </a:prstGeom>
        </p:spPr>
        <p:txBody>
          <a:bodyPr lIns="45719" tIns="45719" rIns="45719" bIns="45719"/>
          <a:lstStyle>
            <a:lvl1pPr algn="ctr">
              <a:spcBef>
                <a:spcPts val="1400"/>
              </a:spcBef>
              <a:defRPr sz="6000">
                <a:solidFill>
                  <a:srgbClr val="FFFFFF"/>
                </a:solidFill>
                <a:latin typeface="+mj-lt"/>
                <a:ea typeface="+mj-ea"/>
                <a:cs typeface="+mj-cs"/>
                <a:sym typeface="Calibri"/>
              </a:defRPr>
            </a:lvl1pPr>
          </a:lstStyle>
          <a:p>
            <a:r>
              <a:t>Names</a:t>
            </a:r>
          </a:p>
        </p:txBody>
      </p:sp>
      <p:sp>
        <p:nvSpPr>
          <p:cNvPr id="131" name="Text Placeholder 76"/>
          <p:cNvSpPr>
            <a:spLocks noGrp="1"/>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solidFill>
                  <a:srgbClr val="FFFFFF"/>
                </a:solidFill>
                <a:latin typeface="+mj-lt"/>
                <a:ea typeface="+mj-ea"/>
                <a:cs typeface="+mj-cs"/>
                <a:sym typeface="Calibri"/>
              </a:defRPr>
            </a:pPr>
            <a:endParaRPr/>
          </a:p>
        </p:txBody>
      </p:sp>
      <p:sp>
        <p:nvSpPr>
          <p:cNvPr id="132" name="Text Placeholder 76"/>
          <p:cNvSpPr>
            <a:spLocks noGrp="1"/>
          </p:cNvSpPr>
          <p:nvPr>
            <p:ph type="body" sz="quarter" idx="28"/>
          </p:nvPr>
        </p:nvSpPr>
        <p:spPr>
          <a:xfrm>
            <a:off x="5932592" y="465812"/>
            <a:ext cx="31998969" cy="1637975"/>
          </a:xfrm>
          <a:prstGeom prst="rect">
            <a:avLst/>
          </a:prstGeom>
        </p:spPr>
        <p:txBody>
          <a:bodyPr lIns="45719" tIns="45719" rIns="45719" bIns="45719"/>
          <a:lstStyle>
            <a:lvl1pPr algn="ctr" defTabSz="3993899">
              <a:spcBef>
                <a:spcPts val="2500"/>
              </a:spcBef>
              <a:defRPr sz="10465">
                <a:solidFill>
                  <a:srgbClr val="FFFFFF"/>
                </a:solidFill>
                <a:latin typeface="+mj-lt"/>
                <a:ea typeface="+mj-ea"/>
                <a:cs typeface="+mj-cs"/>
                <a:sym typeface="Calibri"/>
              </a:defRPr>
            </a:lvl1pPr>
          </a:lstStyle>
          <a:p>
            <a:r>
              <a:t>Title</a:t>
            </a:r>
          </a:p>
        </p:txBody>
      </p:sp>
      <p:pic>
        <p:nvPicPr>
          <p:cNvPr id="133" name="1200px-Brigham_Young_University_medallion.svg.png" descr="1200px-Brigham_Young_University_medallion.svg.png"/>
          <p:cNvPicPr>
            <a:picLocks noChangeAspect="1"/>
          </p:cNvPicPr>
          <p:nvPr/>
        </p:nvPicPr>
        <p:blipFill>
          <a:blip r:embed="rId13"/>
          <a:stretch>
            <a:fillRect/>
          </a:stretch>
        </p:blipFill>
        <p:spPr>
          <a:xfrm>
            <a:off x="616454" y="146099"/>
            <a:ext cx="4416302" cy="4416301"/>
          </a:xfrm>
          <a:prstGeom prst="rect">
            <a:avLst/>
          </a:prstGeom>
          <a:ln w="12700">
            <a:miter lim="400000"/>
          </a:ln>
        </p:spPr>
      </p:pic>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2" name="Theory…">
            <a:extLst>
              <a:ext uri="{FF2B5EF4-FFF2-40B4-BE49-F238E27FC236}">
                <a16:creationId xmlns:a16="http://schemas.microsoft.com/office/drawing/2014/main" id="{85E03E2F-57F2-4706-97FE-2AEA37EC614D}"/>
              </a:ext>
            </a:extLst>
          </p:cNvPr>
          <p:cNvSpPr txBox="1"/>
          <p:nvPr userDrawn="1"/>
        </p:nvSpPr>
        <p:spPr>
          <a:xfrm>
            <a:off x="38373106" y="543134"/>
            <a:ext cx="5076548" cy="4062651"/>
          </a:xfrm>
          <a:prstGeom prst="rect">
            <a:avLst/>
          </a:prstGeom>
          <a:gradFill>
            <a:gsLst>
              <a:gs pos="0">
                <a:schemeClr val="accent2">
                  <a:hueOff val="748071"/>
                  <a:satOff val="16470"/>
                  <a:lumOff val="34549"/>
                </a:schemeClr>
              </a:gs>
              <a:gs pos="35000">
                <a:srgbClr val="FFC7D6"/>
              </a:gs>
              <a:gs pos="100000">
                <a:schemeClr val="accent2">
                  <a:hueOff val="837333"/>
                  <a:satOff val="16470"/>
                  <a:lumOff val="45863"/>
                </a:schemeClr>
              </a:gs>
            </a:gsLst>
            <a:lin ang="16200000"/>
          </a:gradFill>
          <a:ln w="177800">
            <a:solidFill>
              <a:schemeClr val="accent5">
                <a:satOff val="-16605"/>
                <a:lumOff val="-12352"/>
              </a:schemeClr>
            </a:solidFill>
          </a:ln>
          <a:effectLst>
            <a:outerShdw blurRad="381000" dist="119618"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6200">
                <a:solidFill>
                  <a:schemeClr val="accent2">
                    <a:lumOff val="-10000"/>
                  </a:schemeClr>
                </a:solidFill>
                <a:latin typeface="Big Caslon"/>
                <a:ea typeface="Big Caslon"/>
                <a:cs typeface="Big Caslon"/>
                <a:sym typeface="Big Caslon"/>
              </a:defRPr>
            </a:pPr>
            <a:r>
              <a:rPr sz="6000" dirty="0"/>
              <a:t>Theory of </a:t>
            </a:r>
          </a:p>
          <a:p>
            <a:pPr algn="ctr">
              <a:defRPr sz="6200">
                <a:solidFill>
                  <a:schemeClr val="accent2">
                    <a:lumOff val="-10000"/>
                  </a:schemeClr>
                </a:solidFill>
                <a:latin typeface="Big Caslon"/>
                <a:ea typeface="Big Caslon"/>
                <a:cs typeface="Big Caslon"/>
                <a:sym typeface="Big Caslon"/>
              </a:defRPr>
            </a:pPr>
            <a:r>
              <a:rPr sz="6000" dirty="0"/>
              <a:t>Predictive </a:t>
            </a:r>
          </a:p>
          <a:p>
            <a:pPr algn="ctr">
              <a:defRPr sz="6200">
                <a:solidFill>
                  <a:schemeClr val="accent2">
                    <a:lumOff val="-10000"/>
                  </a:schemeClr>
                </a:solidFill>
                <a:latin typeface="Big Caslon"/>
                <a:ea typeface="Big Caslon"/>
                <a:cs typeface="Big Caslon"/>
                <a:sym typeface="Big Caslon"/>
              </a:defRPr>
            </a:pPr>
            <a:r>
              <a:rPr sz="6000" dirty="0"/>
              <a:t>Modeling</a:t>
            </a:r>
            <a:endParaRPr lang="en-US" sz="6000" dirty="0"/>
          </a:p>
          <a:p>
            <a:pPr algn="ctr">
              <a:defRPr sz="6200">
                <a:solidFill>
                  <a:schemeClr val="accent2">
                    <a:lumOff val="-10000"/>
                  </a:schemeClr>
                </a:solidFill>
                <a:latin typeface="Big Caslon"/>
                <a:ea typeface="Big Caslon"/>
                <a:cs typeface="Big Caslon"/>
                <a:sym typeface="Big Caslon"/>
              </a:defRPr>
            </a:pPr>
            <a:endParaRPr lang="en-US" sz="3000" dirty="0"/>
          </a:p>
          <a:p>
            <a:pPr algn="ctr">
              <a:defRPr sz="6200">
                <a:solidFill>
                  <a:schemeClr val="accent2">
                    <a:lumOff val="-10000"/>
                  </a:schemeClr>
                </a:solidFill>
                <a:latin typeface="Big Caslon"/>
                <a:ea typeface="Big Caslon"/>
                <a:cs typeface="Big Caslon"/>
                <a:sym typeface="Big Caslon"/>
              </a:defRPr>
            </a:pPr>
            <a:r>
              <a:rPr lang="en-US" sz="4800" dirty="0"/>
              <a:t>CS 580/PHSCS 513R</a:t>
            </a:r>
            <a:endParaRPr sz="4800"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tandard 4 columns">
    <p:spTree>
      <p:nvGrpSpPr>
        <p:cNvPr id="1" name=""/>
        <p:cNvGrpSpPr/>
        <p:nvPr/>
      </p:nvGrpSpPr>
      <p:grpSpPr>
        <a:xfrm>
          <a:off x="0" y="0"/>
          <a:ext cx="0" cy="0"/>
          <a:chOff x="0" y="0"/>
          <a:chExt cx="0" cy="0"/>
        </a:xfrm>
      </p:grpSpPr>
      <p:sp>
        <p:nvSpPr>
          <p:cNvPr id="142" name="Rectangle 36"/>
          <p:cNvSpPr/>
          <p:nvPr/>
        </p:nvSpPr>
        <p:spPr>
          <a:xfrm>
            <a:off x="0" y="0"/>
            <a:ext cx="43891200" cy="4800600"/>
          </a:xfrm>
          <a:prstGeom prst="rect">
            <a:avLst/>
          </a:prstGeom>
          <a:solidFill>
            <a:srgbClr val="435FAA"/>
          </a:solidFill>
          <a:ln>
            <a:solidFill>
              <a:srgbClr val="FFFFFF"/>
            </a:solidFill>
            <a:miter/>
          </a:ln>
        </p:spPr>
        <p:txBody>
          <a:bodyPr lIns="45719" rIns="45719" anchor="ctr"/>
          <a:lstStyle/>
          <a:p>
            <a:endParaRPr/>
          </a:p>
        </p:txBody>
      </p:sp>
      <p:sp>
        <p:nvSpPr>
          <p:cNvPr id="143" name="Rectangle 9"/>
          <p:cNvSpPr/>
          <p:nvPr/>
        </p:nvSpPr>
        <p:spPr>
          <a:xfrm>
            <a:off x="0" y="4800600"/>
            <a:ext cx="43891200" cy="45719"/>
          </a:xfrm>
          <a:prstGeom prst="rect">
            <a:avLst/>
          </a:prstGeom>
          <a:solidFill>
            <a:srgbClr val="2C3F71"/>
          </a:solidFill>
          <a:ln w="152400">
            <a:solidFill>
              <a:srgbClr val="2C3F71"/>
            </a:solidFill>
            <a:miter/>
          </a:ln>
        </p:spPr>
        <p:txBody>
          <a:bodyPr lIns="45719" rIns="45719" anchor="ctr"/>
          <a:lstStyle/>
          <a:p>
            <a:endParaRPr/>
          </a:p>
        </p:txBody>
      </p:sp>
      <p:sp>
        <p:nvSpPr>
          <p:cNvPr id="144" name="Text Box 14"/>
          <p:cNvSpPr txBox="1"/>
          <p:nvPr/>
        </p:nvSpPr>
        <p:spPr>
          <a:xfrm>
            <a:off x="1567305" y="32315729"/>
            <a:ext cx="2514601" cy="373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22" tIns="45622" rIns="45622" bIns="45622">
            <a:spAutoFit/>
          </a:bodyPr>
          <a:lstStyle/>
          <a:p>
            <a:pPr>
              <a:lnSpc>
                <a:spcPct val="65000"/>
              </a:lnSpc>
              <a:spcBef>
                <a:spcPts val="300"/>
              </a:spcBef>
              <a:defRPr sz="500" b="1">
                <a:solidFill>
                  <a:srgbClr val="BFBFBF"/>
                </a:solidFill>
                <a:latin typeface="Arial"/>
                <a:ea typeface="Arial"/>
                <a:cs typeface="Arial"/>
                <a:sym typeface="Arial"/>
              </a:defRPr>
            </a:pPr>
            <a:r>
              <a:t>RESEARCH POSTER PRESENTATION DESIGN © 2015</a:t>
            </a:r>
          </a:p>
          <a:p>
            <a:pPr>
              <a:lnSpc>
                <a:spcPct val="65000"/>
              </a:lnSpc>
              <a:spcBef>
                <a:spcPts val="600"/>
              </a:spcBef>
              <a:defRPr sz="1100" b="1">
                <a:solidFill>
                  <a:srgbClr val="BFBFBF"/>
                </a:solidFill>
                <a:latin typeface="Arial"/>
                <a:ea typeface="Arial"/>
                <a:cs typeface="Arial"/>
                <a:sym typeface="Arial"/>
              </a:defRPr>
            </a:pPr>
            <a:r>
              <a:t>www.PosterPresentations.com</a:t>
            </a:r>
          </a:p>
        </p:txBody>
      </p:sp>
      <p:sp>
        <p:nvSpPr>
          <p:cNvPr id="145" name="Rounded Rectangle 1"/>
          <p:cNvSpPr/>
          <p:nvPr/>
        </p:nvSpPr>
        <p:spPr>
          <a:xfrm>
            <a:off x="477823" y="5475144"/>
            <a:ext cx="10058401" cy="26736676"/>
          </a:xfrm>
          <a:prstGeom prst="roundRect">
            <a:avLst>
              <a:gd name="adj" fmla="val 4178"/>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146" name="Rounded Rectangle 22"/>
          <p:cNvSpPr/>
          <p:nvPr/>
        </p:nvSpPr>
        <p:spPr>
          <a:xfrm>
            <a:off x="11439521" y="5475144"/>
            <a:ext cx="10058401" cy="26736676"/>
          </a:xfrm>
          <a:prstGeom prst="roundRect">
            <a:avLst>
              <a:gd name="adj" fmla="val 4494"/>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147" name="Rounded Rectangle 23"/>
          <p:cNvSpPr/>
          <p:nvPr/>
        </p:nvSpPr>
        <p:spPr>
          <a:xfrm>
            <a:off x="22401218" y="5475144"/>
            <a:ext cx="10058401" cy="26736676"/>
          </a:xfrm>
          <a:prstGeom prst="roundRect">
            <a:avLst>
              <a:gd name="adj" fmla="val 481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148" name="Rounded Rectangle 25"/>
          <p:cNvSpPr/>
          <p:nvPr/>
        </p:nvSpPr>
        <p:spPr>
          <a:xfrm>
            <a:off x="33362915" y="5475144"/>
            <a:ext cx="10058401" cy="26736676"/>
          </a:xfrm>
          <a:prstGeom prst="roundRect">
            <a:avLst>
              <a:gd name="adj" fmla="val 3863"/>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grpSp>
        <p:nvGrpSpPr>
          <p:cNvPr id="169" name="Group 29"/>
          <p:cNvGrpSpPr/>
          <p:nvPr/>
        </p:nvGrpSpPr>
        <p:grpSpPr>
          <a:xfrm>
            <a:off x="-11225189" y="-2"/>
            <a:ext cx="11018865" cy="32918401"/>
            <a:chOff x="0" y="0"/>
            <a:chExt cx="11018863" cy="32918400"/>
          </a:xfrm>
        </p:grpSpPr>
        <p:grpSp>
          <p:nvGrpSpPr>
            <p:cNvPr id="151" name="Rectangle 30"/>
            <p:cNvGrpSpPr/>
            <p:nvPr/>
          </p:nvGrpSpPr>
          <p:grpSpPr>
            <a:xfrm>
              <a:off x="9053" y="0"/>
              <a:ext cx="11009812" cy="32918400"/>
              <a:chOff x="0" y="0"/>
              <a:chExt cx="11009810" cy="32918400"/>
            </a:xfrm>
          </p:grpSpPr>
          <p:sp>
            <p:nvSpPr>
              <p:cNvPr id="149"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endParaRPr/>
              </a:p>
            </p:txBody>
          </p:sp>
          <p:sp>
            <p:nvSpPr>
              <p:cNvPr id="150"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defTabSz="1518341">
                  <a:defRPr sz="3200" b="1">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sz="4000" b="1" spc="600">
                    <a:solidFill>
                      <a:srgbClr val="FFFFFF"/>
                    </a:solidFill>
                    <a:latin typeface="Trebuchet MS"/>
                    <a:ea typeface="Trebuchet MS"/>
                    <a:cs typeface="Trebuchet MS"/>
                    <a:sym typeface="Trebuchet MS"/>
                  </a:defRPr>
                </a:pPr>
                <a:r>
                  <a:t>DESIGN GUIDE</a:t>
                </a:r>
              </a:p>
              <a:p>
                <a:pPr algn="ctr">
                  <a:defRPr sz="2800" b="1">
                    <a:solidFill>
                      <a:srgbClr val="FFFFFF"/>
                    </a:solidFill>
                    <a:latin typeface="Trebuchet MS"/>
                    <a:ea typeface="Trebuchet MS"/>
                    <a:cs typeface="Trebuchet MS"/>
                    <a:sym typeface="Trebuchet MS"/>
                  </a:defRPr>
                </a:pPr>
                <a:endParaR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endParaRP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sz="3600" b="1">
                    <a:solidFill>
                      <a:srgbClr val="FFFF00"/>
                    </a:solidFill>
                    <a:latin typeface="Trebuchet MS"/>
                    <a:ea typeface="Trebuchet MS"/>
                    <a:cs typeface="Trebuchet MS"/>
                    <a:sym typeface="Trebuchet MS"/>
                  </a:defRPr>
                </a:pPr>
                <a:endParaRPr>
                  <a:solidFill>
                    <a:srgbClr val="FFC000"/>
                  </a:solidFill>
                </a:endParaRPr>
              </a:p>
              <a:p>
                <a:pPr algn="ctr">
                  <a:defRPr sz="2400" b="1">
                    <a:solidFill>
                      <a:srgbClr val="FFFFFF"/>
                    </a:solidFill>
                    <a:latin typeface="Trebuchet MS"/>
                    <a:ea typeface="Trebuchet MS"/>
                    <a:cs typeface="Trebuchet MS"/>
                    <a:sym typeface="Trebuchet MS"/>
                  </a:defRPr>
                </a:pPr>
                <a:endParaRPr>
                  <a:solidFill>
                    <a:srgbClr val="FFC000"/>
                  </a:solidFill>
                </a:endParaRPr>
              </a:p>
              <a:p>
                <a:pPr algn="ctr">
                  <a:defRPr sz="4000" b="1" spc="600">
                    <a:solidFill>
                      <a:srgbClr val="FFFFFF"/>
                    </a:solidFill>
                    <a:latin typeface="Trebuchet MS"/>
                    <a:ea typeface="Trebuchet MS"/>
                    <a:cs typeface="Trebuchet MS"/>
                    <a:sym typeface="Trebuchet MS"/>
                  </a:defRPr>
                </a:pPr>
                <a:r>
                  <a:t>QUICK START</a:t>
                </a:r>
              </a:p>
              <a:p>
                <a:pPr algn="ctr">
                  <a:defRPr sz="32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sz="2400" b="1">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sz="2800" b="1">
                    <a:solidFill>
                      <a:srgbClr val="FFFFFF"/>
                    </a:solidFill>
                    <a:latin typeface="Trebuchet MS"/>
                    <a:ea typeface="Trebuchet MS"/>
                    <a:cs typeface="Trebuchet MS"/>
                    <a:sym typeface="Trebuchet MS"/>
                  </a:defRPr>
                </a:pPr>
                <a:br/>
                <a:endParaRPr/>
              </a:p>
              <a:p>
                <a:pPr algn="ctr">
                  <a:defRPr sz="2800" b="1">
                    <a:solidFill>
                      <a:srgbClr val="FFC000"/>
                    </a:solidFill>
                    <a:latin typeface="Trebuchet MS"/>
                    <a:ea typeface="Trebuchet MS"/>
                    <a:cs typeface="Trebuchet MS"/>
                    <a:sym typeface="Trebuchet MS"/>
                  </a:defRPr>
                </a:pPr>
                <a:endParaRPr/>
              </a:p>
              <a:p>
                <a:pPr algn="ctr">
                  <a:defRPr sz="2800" b="1">
                    <a:solidFill>
                      <a:srgbClr val="FFC000"/>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z="2400" spc="3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152" name="Straight Connector 31"/>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endParaRPr/>
            </a:p>
          </p:txBody>
        </p:sp>
        <p:pic>
          <p:nvPicPr>
            <p:cNvPr id="153" name="Picture 35" descr="Picture 35"/>
            <p:cNvPicPr>
              <a:picLocks noChangeAspect="1"/>
            </p:cNvPicPr>
            <p:nvPr/>
          </p:nvPicPr>
          <p:blipFill>
            <a:blip r:embed="rId2"/>
            <a:stretch>
              <a:fillRect/>
            </a:stretch>
          </p:blipFill>
          <p:spPr>
            <a:xfrm>
              <a:off x="484449" y="10261718"/>
              <a:ext cx="1597667" cy="1201936"/>
            </a:xfrm>
            <a:prstGeom prst="rect">
              <a:avLst/>
            </a:prstGeom>
            <a:ln w="12700" cap="flat">
              <a:noFill/>
              <a:miter lim="400000"/>
            </a:ln>
            <a:effectLst/>
          </p:spPr>
        </p:pic>
        <p:pic>
          <p:nvPicPr>
            <p:cNvPr id="154" name="Picture 36" descr="Picture 36"/>
            <p:cNvPicPr>
              <a:picLocks noChangeAspect="1"/>
            </p:cNvPicPr>
            <p:nvPr/>
          </p:nvPicPr>
          <p:blipFill>
            <a:blip r:embed="rId3"/>
            <a:stretch>
              <a:fillRect/>
            </a:stretch>
          </p:blipFill>
          <p:spPr>
            <a:xfrm>
              <a:off x="492424" y="15696927"/>
              <a:ext cx="9986808" cy="1053597"/>
            </a:xfrm>
            <a:prstGeom prst="rect">
              <a:avLst/>
            </a:prstGeom>
            <a:ln w="12700" cap="flat">
              <a:noFill/>
              <a:miter lim="400000"/>
            </a:ln>
            <a:effectLst/>
          </p:spPr>
        </p:pic>
        <p:grpSp>
          <p:nvGrpSpPr>
            <p:cNvPr id="163" name="Group 37"/>
            <p:cNvGrpSpPr/>
            <p:nvPr/>
          </p:nvGrpSpPr>
          <p:grpSpPr>
            <a:xfrm>
              <a:off x="1480196" y="23540956"/>
              <a:ext cx="7531182" cy="2034382"/>
              <a:chOff x="0" y="0"/>
              <a:chExt cx="7531181" cy="2034380"/>
            </a:xfrm>
          </p:grpSpPr>
          <p:grpSp>
            <p:nvGrpSpPr>
              <p:cNvPr id="157" name="Group 45"/>
              <p:cNvGrpSpPr/>
              <p:nvPr/>
            </p:nvGrpSpPr>
            <p:grpSpPr>
              <a:xfrm>
                <a:off x="3660437" y="96264"/>
                <a:ext cx="1354940" cy="1938117"/>
                <a:chOff x="0" y="0"/>
                <a:chExt cx="1354939" cy="1938116"/>
              </a:xfrm>
            </p:grpSpPr>
            <p:pic>
              <p:nvPicPr>
                <p:cNvPr id="155" name="Picture 51" descr="Picture 51"/>
                <p:cNvPicPr>
                  <a:picLocks noChangeAspect="1"/>
                </p:cNvPicPr>
                <p:nvPr/>
              </p:nvPicPr>
              <p:blipFill>
                <a:blip r:embed="rId4"/>
                <a:stretch>
                  <a:fillRect/>
                </a:stretch>
              </p:blipFill>
              <p:spPr>
                <a:xfrm>
                  <a:off x="18319" y="0"/>
                  <a:ext cx="1336621" cy="1656885"/>
                </a:xfrm>
                <a:prstGeom prst="rect">
                  <a:avLst/>
                </a:prstGeom>
                <a:ln w="12700" cap="flat">
                  <a:noFill/>
                  <a:miter lim="400000"/>
                </a:ln>
                <a:effectLst/>
              </p:spPr>
            </p:pic>
            <p:sp>
              <p:nvSpPr>
                <p:cNvPr id="156" name="TextBox 52"/>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600" b="1"/>
                  </a:lvl1pPr>
                </a:lstStyle>
                <a:p>
                  <a:r>
                    <a:t>ORIGINAL</a:t>
                  </a:r>
                </a:p>
              </p:txBody>
            </p:sp>
          </p:grpSp>
          <p:grpSp>
            <p:nvGrpSpPr>
              <p:cNvPr id="160" name="Group 46"/>
              <p:cNvGrpSpPr/>
              <p:nvPr/>
            </p:nvGrpSpPr>
            <p:grpSpPr>
              <a:xfrm>
                <a:off x="5288575" y="96270"/>
                <a:ext cx="2242607" cy="1930792"/>
                <a:chOff x="0" y="0"/>
                <a:chExt cx="2242606" cy="1930790"/>
              </a:xfrm>
            </p:grpSpPr>
            <p:pic>
              <p:nvPicPr>
                <p:cNvPr id="158" name="Picture 49" descr="Picture 49"/>
                <p:cNvPicPr>
                  <a:picLocks noChangeAspect="1"/>
                </p:cNvPicPr>
                <p:nvPr/>
              </p:nvPicPr>
              <p:blipFill>
                <a:blip r:embed="rId4"/>
                <a:stretch>
                  <a:fillRect/>
                </a:stretch>
              </p:blipFill>
              <p:spPr>
                <a:xfrm>
                  <a:off x="0" y="0"/>
                  <a:ext cx="2242607" cy="1630877"/>
                </a:xfrm>
                <a:prstGeom prst="rect">
                  <a:avLst/>
                </a:prstGeom>
                <a:ln w="12700" cap="flat">
                  <a:noFill/>
                  <a:miter lim="400000"/>
                </a:ln>
                <a:effectLst/>
              </p:spPr>
            </p:pic>
            <p:sp>
              <p:nvSpPr>
                <p:cNvPr id="159" name="TextBox 50"/>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400" b="1">
                      <a:solidFill>
                        <a:srgbClr val="FFFFFF"/>
                      </a:solidFill>
                    </a:defRPr>
                  </a:lvl1pPr>
                </a:lstStyle>
                <a:p>
                  <a:r>
                    <a:t>DISTORTED</a:t>
                  </a:r>
                </a:p>
              </p:txBody>
            </p:sp>
          </p:grpSp>
          <p:pic>
            <p:nvPicPr>
              <p:cNvPr id="161" name="Picture 47" descr="Picture 47"/>
              <p:cNvPicPr>
                <a:picLocks noChangeAspect="1"/>
              </p:cNvPicPr>
              <p:nvPr/>
            </p:nvPicPr>
            <p:blipFill>
              <a:blip r:embed="rId5"/>
              <a:stretch>
                <a:fillRect/>
              </a:stretch>
            </p:blipFill>
            <p:spPr>
              <a:xfrm>
                <a:off x="0" y="0"/>
                <a:ext cx="2384137" cy="1845195"/>
              </a:xfrm>
              <a:prstGeom prst="rect">
                <a:avLst/>
              </a:prstGeom>
              <a:ln w="12700" cap="flat">
                <a:noFill/>
                <a:miter lim="400000"/>
              </a:ln>
              <a:effectLst/>
            </p:spPr>
          </p:pic>
          <p:sp>
            <p:nvSpPr>
              <p:cNvPr id="162" name="TextBox 48"/>
              <p:cNvSpPr txBox="1"/>
              <p:nvPr/>
            </p:nvSpPr>
            <p:spPr>
              <a:xfrm>
                <a:off x="64720" y="1412552"/>
                <a:ext cx="2247312"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r>
                  <a:t>Corner handles</a:t>
                </a:r>
              </a:p>
            </p:txBody>
          </p:sp>
        </p:grpSp>
        <p:grpSp>
          <p:nvGrpSpPr>
            <p:cNvPr id="168" name="Group 38"/>
            <p:cNvGrpSpPr/>
            <p:nvPr/>
          </p:nvGrpSpPr>
          <p:grpSpPr>
            <a:xfrm>
              <a:off x="826394" y="27751413"/>
              <a:ext cx="9225760" cy="2453252"/>
              <a:chOff x="0" y="0"/>
              <a:chExt cx="9225758" cy="2453251"/>
            </a:xfrm>
          </p:grpSpPr>
          <p:pic>
            <p:nvPicPr>
              <p:cNvPr id="164" name="Object 40" descr="Object 40"/>
              <p:cNvPicPr>
                <a:picLocks noChangeAspect="1"/>
              </p:cNvPicPr>
              <p:nvPr/>
            </p:nvPicPr>
            <p:blipFill>
              <a:blip r:embed="rId6"/>
              <a:stretch>
                <a:fillRect/>
              </a:stretch>
            </p:blipFill>
            <p:spPr>
              <a:xfrm>
                <a:off x="480952" y="11"/>
                <a:ext cx="3968275" cy="2432514"/>
              </a:xfrm>
              <a:prstGeom prst="rect">
                <a:avLst/>
              </a:prstGeom>
              <a:ln w="12700" cap="flat">
                <a:noFill/>
                <a:miter lim="400000"/>
              </a:ln>
              <a:effectLst/>
            </p:spPr>
          </p:pic>
          <p:pic>
            <p:nvPicPr>
              <p:cNvPr id="165" name="Object 42" descr="Object 42"/>
              <p:cNvPicPr>
                <a:picLocks noChangeAspect="1"/>
              </p:cNvPicPr>
              <p:nvPr/>
            </p:nvPicPr>
            <p:blipFill>
              <a:blip r:embed="rId7"/>
              <a:stretch>
                <a:fillRect/>
              </a:stretch>
            </p:blipFill>
            <p:spPr>
              <a:xfrm>
                <a:off x="4987152" y="8049"/>
                <a:ext cx="3968275" cy="2432514"/>
              </a:xfrm>
              <a:prstGeom prst="rect">
                <a:avLst/>
              </a:prstGeom>
              <a:ln w="12700" cap="flat">
                <a:noFill/>
                <a:miter lim="400000"/>
              </a:ln>
              <a:effectLst/>
            </p:spPr>
          </p:pic>
          <p:sp>
            <p:nvSpPr>
              <p:cNvPr id="166" name="TextBox 43"/>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167" name="TextBox 44"/>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grpSp>
        <p:nvGrpSpPr>
          <p:cNvPr id="181" name="Group 53"/>
          <p:cNvGrpSpPr/>
          <p:nvPr/>
        </p:nvGrpSpPr>
        <p:grpSpPr>
          <a:xfrm>
            <a:off x="44157837" y="-55066"/>
            <a:ext cx="11062141" cy="32973468"/>
            <a:chOff x="0" y="0"/>
            <a:chExt cx="11062139" cy="32973466"/>
          </a:xfrm>
        </p:grpSpPr>
        <p:grpSp>
          <p:nvGrpSpPr>
            <p:cNvPr id="172" name="Rectangle 54"/>
            <p:cNvGrpSpPr/>
            <p:nvPr/>
          </p:nvGrpSpPr>
          <p:grpSpPr>
            <a:xfrm>
              <a:off x="-1" y="-1"/>
              <a:ext cx="11062141" cy="32973468"/>
              <a:chOff x="0" y="0"/>
              <a:chExt cx="11062139" cy="32973466"/>
            </a:xfrm>
          </p:grpSpPr>
          <p:sp>
            <p:nvSpPr>
              <p:cNvPr id="170"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endParaRPr/>
              </a:p>
            </p:txBody>
          </p:sp>
          <p:sp>
            <p:nvSpPr>
              <p:cNvPr id="171"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4000" b="1" spc="600">
                    <a:solidFill>
                      <a:srgbClr val="FFFFFF"/>
                    </a:solidFill>
                    <a:latin typeface="Trebuchet MS"/>
                    <a:ea typeface="Trebuchet MS"/>
                    <a:cs typeface="Trebuchet MS"/>
                    <a:sym typeface="Trebuchet MS"/>
                  </a:defRPr>
                </a:pPr>
                <a:r>
                  <a:t>QUICK START (cont.)</a:t>
                </a:r>
              </a:p>
              <a:p>
                <a:pPr algn="ctr">
                  <a:defRPr sz="36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2400">
                    <a:solidFill>
                      <a:srgbClr val="BFBFBF"/>
                    </a:solidFill>
                    <a:latin typeface="Trebuchet MS"/>
                    <a:ea typeface="Trebuchet MS"/>
                    <a:cs typeface="Trebuchet MS"/>
                    <a:sym typeface="Trebuchet MS"/>
                  </a:defRPr>
                </a:pPr>
                <a:r>
                  <a:t> </a:t>
                </a:r>
                <a:r>
                  <a:rPr sz="3200" b="1">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sz="3200" b="1">
                    <a:solidFill>
                      <a:srgbClr val="FFC000"/>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173" name="Object 55" descr="Object 55"/>
            <p:cNvPicPr>
              <a:picLocks noChangeAspect="1"/>
            </p:cNvPicPr>
            <p:nvPr/>
          </p:nvPicPr>
          <p:blipFill>
            <a:blip r:embed="rId8"/>
            <a:stretch>
              <a:fillRect/>
            </a:stretch>
          </p:blipFill>
          <p:spPr>
            <a:xfrm>
              <a:off x="2757839" y="3404508"/>
              <a:ext cx="5586151" cy="2063773"/>
            </a:xfrm>
            <a:prstGeom prst="rect">
              <a:avLst/>
            </a:prstGeom>
            <a:ln w="12700" cap="flat">
              <a:noFill/>
              <a:miter lim="400000"/>
            </a:ln>
            <a:effectLst/>
          </p:spPr>
        </p:pic>
        <p:pic>
          <p:nvPicPr>
            <p:cNvPr id="174" name="Picture 56" descr="Picture 56"/>
            <p:cNvPicPr>
              <a:picLocks noChangeAspect="1"/>
            </p:cNvPicPr>
            <p:nvPr/>
          </p:nvPicPr>
          <p:blipFill>
            <a:blip r:embed="rId9"/>
            <a:stretch>
              <a:fillRect/>
            </a:stretch>
          </p:blipFill>
          <p:spPr>
            <a:xfrm>
              <a:off x="463979" y="7795104"/>
              <a:ext cx="2969585" cy="1370579"/>
            </a:xfrm>
            <a:prstGeom prst="rect">
              <a:avLst/>
            </a:prstGeom>
            <a:ln w="12700" cap="flat">
              <a:noFill/>
              <a:miter lim="400000"/>
            </a:ln>
            <a:effectLst/>
          </p:spPr>
        </p:pic>
        <p:pic>
          <p:nvPicPr>
            <p:cNvPr id="175" name="Object 57" descr="Object 57"/>
            <p:cNvPicPr>
              <a:picLocks noChangeAspect="1"/>
            </p:cNvPicPr>
            <p:nvPr/>
          </p:nvPicPr>
          <p:blipFill>
            <a:blip r:embed="rId10"/>
            <a:stretch>
              <a:fillRect/>
            </a:stretch>
          </p:blipFill>
          <p:spPr>
            <a:xfrm>
              <a:off x="471779" y="12402328"/>
              <a:ext cx="1482267" cy="992163"/>
            </a:xfrm>
            <a:prstGeom prst="rect">
              <a:avLst/>
            </a:prstGeom>
            <a:ln w="12700" cap="flat">
              <a:noFill/>
              <a:miter lim="400000"/>
            </a:ln>
            <a:effectLst/>
          </p:spPr>
        </p:pic>
        <p:grpSp>
          <p:nvGrpSpPr>
            <p:cNvPr id="179" name="Group 58"/>
            <p:cNvGrpSpPr/>
            <p:nvPr/>
          </p:nvGrpSpPr>
          <p:grpSpPr>
            <a:xfrm>
              <a:off x="329367" y="29469627"/>
              <a:ext cx="10354214" cy="1265613"/>
              <a:chOff x="0" y="0"/>
              <a:chExt cx="10354213" cy="1265612"/>
            </a:xfrm>
          </p:grpSpPr>
          <p:sp>
            <p:nvSpPr>
              <p:cNvPr id="176" name="Rounded Rectangle 60"/>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177" name="Picture 7" descr="Picture 7">
                <a:hlinkClick r:id="rId11"/>
              </p:cNvPr>
              <p:cNvPicPr>
                <a:picLocks noChangeAspect="1"/>
              </p:cNvPicPr>
              <p:nvPr/>
            </p:nvPicPr>
            <p:blipFill>
              <a:blip r:embed="rId12"/>
              <a:stretch>
                <a:fillRect/>
              </a:stretch>
            </p:blipFill>
            <p:spPr>
              <a:xfrm>
                <a:off x="133451" y="114109"/>
                <a:ext cx="968941" cy="1061115"/>
              </a:xfrm>
              <a:prstGeom prst="rect">
                <a:avLst/>
              </a:prstGeom>
              <a:ln w="12700" cap="flat">
                <a:noFill/>
                <a:miter lim="400000"/>
              </a:ln>
              <a:effectLst/>
            </p:spPr>
          </p:pic>
          <p:sp>
            <p:nvSpPr>
              <p:cNvPr id="178" name="TextBox 62"/>
              <p:cNvSpPr txBox="1"/>
              <p:nvPr/>
            </p:nvSpPr>
            <p:spPr>
              <a:xfrm>
                <a:off x="1165831" y="220391"/>
                <a:ext cx="9188382" cy="802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180" name="TextBox 59"/>
            <p:cNvSpPr txBox="1"/>
            <p:nvPr/>
          </p:nvSpPr>
          <p:spPr>
            <a:xfrm>
              <a:off x="104969" y="31224850"/>
              <a:ext cx="6870215" cy="13877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sp>
        <p:nvSpPr>
          <p:cNvPr id="182" name="Body Level One…"/>
          <p:cNvSpPr txBox="1">
            <a:spLocks noGrp="1"/>
          </p:cNvSpPr>
          <p:nvPr>
            <p:ph type="body" sz="quarter" idx="1"/>
          </p:nvPr>
        </p:nvSpPr>
        <p:spPr>
          <a:xfrm>
            <a:off x="491424" y="6378480"/>
            <a:ext cx="10056815" cy="846364"/>
          </a:xfrm>
          <a:prstGeom prst="rect">
            <a:avLst/>
          </a:prstGeom>
        </p:spPr>
        <p:txBody>
          <a:bodyPr/>
          <a:lstStyle>
            <a:lvl1pPr>
              <a:defRPr>
                <a:solidFill>
                  <a:srgbClr val="2C3F71"/>
                </a:solidFill>
                <a:latin typeface="Times New Roman"/>
                <a:ea typeface="Times New Roman"/>
                <a:cs typeface="Times New Roman"/>
                <a:sym typeface="Times New Roman"/>
              </a:defRPr>
            </a:lvl1pPr>
            <a:lvl2pPr>
              <a:defRPr>
                <a:solidFill>
                  <a:srgbClr val="2C3F71"/>
                </a:solidFill>
                <a:latin typeface="Times New Roman"/>
                <a:ea typeface="Times New Roman"/>
                <a:cs typeface="Times New Roman"/>
                <a:sym typeface="Times New Roman"/>
              </a:defRPr>
            </a:lvl2pPr>
            <a:lvl3pPr>
              <a:defRPr>
                <a:solidFill>
                  <a:srgbClr val="2C3F71"/>
                </a:solidFill>
                <a:latin typeface="Times New Roman"/>
                <a:ea typeface="Times New Roman"/>
                <a:cs typeface="Times New Roman"/>
                <a:sym typeface="Times New Roman"/>
              </a:defRPr>
            </a:lvl3pPr>
            <a:lvl4pPr>
              <a:defRPr>
                <a:solidFill>
                  <a:srgbClr val="2C3F71"/>
                </a:solidFill>
                <a:latin typeface="Times New Roman"/>
                <a:ea typeface="Times New Roman"/>
                <a:cs typeface="Times New Roman"/>
                <a:sym typeface="Times New Roman"/>
              </a:defRPr>
            </a:lvl4pPr>
            <a:lvl5pPr>
              <a:defRPr>
                <a:solidFill>
                  <a:srgbClr val="2C3F71"/>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183" name="Text Placeholder 5"/>
          <p:cNvSpPr>
            <a:spLocks noGrp="1"/>
          </p:cNvSpPr>
          <p:nvPr>
            <p:ph type="body" sz="quarter" idx="13"/>
          </p:nvPr>
        </p:nvSpPr>
        <p:spPr>
          <a:xfrm>
            <a:off x="509578" y="5548748"/>
            <a:ext cx="100488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4" name="Text Placeholder 5"/>
          <p:cNvSpPr>
            <a:spLocks noGrp="1"/>
          </p:cNvSpPr>
          <p:nvPr>
            <p:ph type="body" sz="quarter" idx="14"/>
          </p:nvPr>
        </p:nvSpPr>
        <p:spPr>
          <a:xfrm>
            <a:off x="509575" y="14212512"/>
            <a:ext cx="10050464"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5" name="Text Placeholder 3"/>
          <p:cNvSpPr>
            <a:spLocks noGrp="1"/>
          </p:cNvSpPr>
          <p:nvPr>
            <p:ph type="body" sz="quarter" idx="15"/>
          </p:nvPr>
        </p:nvSpPr>
        <p:spPr>
          <a:xfrm>
            <a:off x="11460160" y="6378480"/>
            <a:ext cx="10048876"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86" name="Text Placeholder 5"/>
          <p:cNvSpPr>
            <a:spLocks noGrp="1"/>
          </p:cNvSpPr>
          <p:nvPr>
            <p:ph type="body" sz="quarter" idx="16"/>
          </p:nvPr>
        </p:nvSpPr>
        <p:spPr>
          <a:xfrm>
            <a:off x="11460161" y="5548748"/>
            <a:ext cx="100488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7" name="Text Placeholder 3"/>
          <p:cNvSpPr>
            <a:spLocks noGrp="1"/>
          </p:cNvSpPr>
          <p:nvPr>
            <p:ph type="body" sz="quarter" idx="17"/>
          </p:nvPr>
        </p:nvSpPr>
        <p:spPr>
          <a:xfrm>
            <a:off x="22385343" y="6378480"/>
            <a:ext cx="10048875"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88" name="Text Placeholder 5"/>
          <p:cNvSpPr>
            <a:spLocks noGrp="1"/>
          </p:cNvSpPr>
          <p:nvPr>
            <p:ph type="body" sz="quarter" idx="18"/>
          </p:nvPr>
        </p:nvSpPr>
        <p:spPr>
          <a:xfrm>
            <a:off x="22377404" y="5548748"/>
            <a:ext cx="10058401"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9" name="Text Placeholder 5"/>
          <p:cNvSpPr>
            <a:spLocks noGrp="1"/>
          </p:cNvSpPr>
          <p:nvPr>
            <p:ph type="body" sz="quarter" idx="19"/>
          </p:nvPr>
        </p:nvSpPr>
        <p:spPr>
          <a:xfrm>
            <a:off x="33358540" y="5548748"/>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90" name="Text Placeholder 3"/>
          <p:cNvSpPr>
            <a:spLocks noGrp="1"/>
          </p:cNvSpPr>
          <p:nvPr>
            <p:ph type="body" sz="quarter" idx="20"/>
          </p:nvPr>
        </p:nvSpPr>
        <p:spPr>
          <a:xfrm>
            <a:off x="33358540" y="6378480"/>
            <a:ext cx="10047020"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1" name="Text Placeholder 5"/>
          <p:cNvSpPr>
            <a:spLocks noGrp="1"/>
          </p:cNvSpPr>
          <p:nvPr>
            <p:ph type="body" sz="quarter" idx="21"/>
          </p:nvPr>
        </p:nvSpPr>
        <p:spPr>
          <a:xfrm>
            <a:off x="33358540" y="14272738"/>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92" name="Text Placeholder 3"/>
          <p:cNvSpPr>
            <a:spLocks noGrp="1"/>
          </p:cNvSpPr>
          <p:nvPr>
            <p:ph type="body" sz="quarter" idx="22"/>
          </p:nvPr>
        </p:nvSpPr>
        <p:spPr>
          <a:xfrm>
            <a:off x="33358540" y="15011401"/>
            <a:ext cx="10052051"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3" name="Text Placeholder 5"/>
          <p:cNvSpPr>
            <a:spLocks noGrp="1"/>
          </p:cNvSpPr>
          <p:nvPr>
            <p:ph type="body" sz="quarter" idx="23"/>
          </p:nvPr>
        </p:nvSpPr>
        <p:spPr>
          <a:xfrm>
            <a:off x="33358540" y="25679401"/>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94" name="Text Placeholder 3"/>
          <p:cNvSpPr>
            <a:spLocks noGrp="1"/>
          </p:cNvSpPr>
          <p:nvPr>
            <p:ph type="body" sz="quarter" idx="24"/>
          </p:nvPr>
        </p:nvSpPr>
        <p:spPr>
          <a:xfrm>
            <a:off x="33358540" y="26433446"/>
            <a:ext cx="10052051"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5" name="Text Placeholder 3"/>
          <p:cNvSpPr>
            <a:spLocks noGrp="1"/>
          </p:cNvSpPr>
          <p:nvPr>
            <p:ph type="body" sz="quarter" idx="25"/>
          </p:nvPr>
        </p:nvSpPr>
        <p:spPr>
          <a:xfrm>
            <a:off x="491424" y="14951552"/>
            <a:ext cx="10056815"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6" name="Text Placeholder 76"/>
          <p:cNvSpPr>
            <a:spLocks noGrp="1"/>
          </p:cNvSpPr>
          <p:nvPr>
            <p:ph type="body" sz="quarter" idx="26"/>
          </p:nvPr>
        </p:nvSpPr>
        <p:spPr>
          <a:xfrm>
            <a:off x="5932592" y="3383946"/>
            <a:ext cx="31998969" cy="1280161"/>
          </a:xfrm>
          <a:prstGeom prst="rect">
            <a:avLst/>
          </a:prstGeom>
        </p:spPr>
        <p:txBody>
          <a:bodyPr lIns="45719" tIns="45719" rIns="45719" bIns="45719"/>
          <a:lstStyle>
            <a:lvl1pPr algn="ctr">
              <a:spcBef>
                <a:spcPts val="1400"/>
              </a:spcBef>
              <a:defRPr sz="6000">
                <a:solidFill>
                  <a:srgbClr val="FFFFFF"/>
                </a:solidFill>
                <a:latin typeface="+mj-lt"/>
                <a:ea typeface="+mj-ea"/>
                <a:cs typeface="+mj-cs"/>
                <a:sym typeface="Calibri"/>
              </a:defRPr>
            </a:lvl1pPr>
          </a:lstStyle>
          <a:p>
            <a:r>
              <a:t>Names</a:t>
            </a:r>
          </a:p>
        </p:txBody>
      </p:sp>
      <p:sp>
        <p:nvSpPr>
          <p:cNvPr id="197" name="Text Placeholder 76"/>
          <p:cNvSpPr>
            <a:spLocks noGrp="1"/>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solidFill>
                  <a:srgbClr val="FFFFFF"/>
                </a:solidFill>
                <a:latin typeface="+mj-lt"/>
                <a:ea typeface="+mj-ea"/>
                <a:cs typeface="+mj-cs"/>
                <a:sym typeface="Calibri"/>
              </a:defRPr>
            </a:pPr>
            <a:endParaRPr/>
          </a:p>
        </p:txBody>
      </p:sp>
      <p:sp>
        <p:nvSpPr>
          <p:cNvPr id="198" name="Text Placeholder 76"/>
          <p:cNvSpPr>
            <a:spLocks noGrp="1"/>
          </p:cNvSpPr>
          <p:nvPr>
            <p:ph type="body" sz="quarter" idx="28"/>
          </p:nvPr>
        </p:nvSpPr>
        <p:spPr>
          <a:xfrm>
            <a:off x="5932592" y="465812"/>
            <a:ext cx="31998969" cy="1637975"/>
          </a:xfrm>
          <a:prstGeom prst="rect">
            <a:avLst/>
          </a:prstGeom>
        </p:spPr>
        <p:txBody>
          <a:bodyPr lIns="45719" tIns="45719" rIns="45719" bIns="45719"/>
          <a:lstStyle>
            <a:lvl1pPr algn="ctr" defTabSz="3993899">
              <a:spcBef>
                <a:spcPts val="2500"/>
              </a:spcBef>
              <a:defRPr sz="10465">
                <a:solidFill>
                  <a:srgbClr val="FFFFFF"/>
                </a:solidFill>
                <a:latin typeface="+mj-lt"/>
                <a:ea typeface="+mj-ea"/>
                <a:cs typeface="+mj-cs"/>
                <a:sym typeface="Calibri"/>
              </a:defRPr>
            </a:lvl1pPr>
          </a:lstStyle>
          <a:p>
            <a:r>
              <a:t>Title</a:t>
            </a:r>
          </a:p>
        </p:txBody>
      </p:sp>
      <p:pic>
        <p:nvPicPr>
          <p:cNvPr id="199" name="1200px-Brigham_Young_University_medallion.svg.png" descr="1200px-Brigham_Young_University_medallion.svg.png"/>
          <p:cNvPicPr>
            <a:picLocks noChangeAspect="1"/>
          </p:cNvPicPr>
          <p:nvPr/>
        </p:nvPicPr>
        <p:blipFill>
          <a:blip r:embed="rId13"/>
          <a:stretch>
            <a:fillRect/>
          </a:stretch>
        </p:blipFill>
        <p:spPr>
          <a:xfrm>
            <a:off x="616454" y="146099"/>
            <a:ext cx="4416302" cy="4416301"/>
          </a:xfrm>
          <a:prstGeom prst="rect">
            <a:avLst/>
          </a:prstGeom>
          <a:ln w="12700">
            <a:miter lim="400000"/>
          </a:ln>
        </p:spPr>
      </p:pic>
      <p:sp>
        <p:nvSpPr>
          <p:cNvPr id="2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2" name="Theory…">
            <a:extLst>
              <a:ext uri="{FF2B5EF4-FFF2-40B4-BE49-F238E27FC236}">
                <a16:creationId xmlns:a16="http://schemas.microsoft.com/office/drawing/2014/main" id="{CA4587D7-D70B-4A78-837C-4657428C57F6}"/>
              </a:ext>
            </a:extLst>
          </p:cNvPr>
          <p:cNvSpPr txBox="1"/>
          <p:nvPr userDrawn="1"/>
        </p:nvSpPr>
        <p:spPr>
          <a:xfrm>
            <a:off x="38373106" y="543134"/>
            <a:ext cx="5076548" cy="4062651"/>
          </a:xfrm>
          <a:prstGeom prst="rect">
            <a:avLst/>
          </a:prstGeom>
          <a:gradFill>
            <a:gsLst>
              <a:gs pos="0">
                <a:schemeClr val="accent2">
                  <a:hueOff val="748071"/>
                  <a:satOff val="16470"/>
                  <a:lumOff val="34549"/>
                </a:schemeClr>
              </a:gs>
              <a:gs pos="35000">
                <a:srgbClr val="FFC7D6"/>
              </a:gs>
              <a:gs pos="100000">
                <a:schemeClr val="accent2">
                  <a:hueOff val="837333"/>
                  <a:satOff val="16470"/>
                  <a:lumOff val="45863"/>
                </a:schemeClr>
              </a:gs>
            </a:gsLst>
            <a:lin ang="16200000"/>
          </a:gradFill>
          <a:ln w="177800">
            <a:solidFill>
              <a:schemeClr val="accent5">
                <a:satOff val="-16605"/>
                <a:lumOff val="-12352"/>
              </a:schemeClr>
            </a:solidFill>
          </a:ln>
          <a:effectLst>
            <a:outerShdw blurRad="381000" dist="119618"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6200">
                <a:solidFill>
                  <a:schemeClr val="accent2">
                    <a:lumOff val="-10000"/>
                  </a:schemeClr>
                </a:solidFill>
                <a:latin typeface="Big Caslon"/>
                <a:ea typeface="Big Caslon"/>
                <a:cs typeface="Big Caslon"/>
                <a:sym typeface="Big Caslon"/>
              </a:defRPr>
            </a:pPr>
            <a:r>
              <a:rPr sz="6000" dirty="0"/>
              <a:t>Theory of </a:t>
            </a:r>
          </a:p>
          <a:p>
            <a:pPr algn="ctr">
              <a:defRPr sz="6200">
                <a:solidFill>
                  <a:schemeClr val="accent2">
                    <a:lumOff val="-10000"/>
                  </a:schemeClr>
                </a:solidFill>
                <a:latin typeface="Big Caslon"/>
                <a:ea typeface="Big Caslon"/>
                <a:cs typeface="Big Caslon"/>
                <a:sym typeface="Big Caslon"/>
              </a:defRPr>
            </a:pPr>
            <a:r>
              <a:rPr sz="6000" dirty="0"/>
              <a:t>Predictive </a:t>
            </a:r>
          </a:p>
          <a:p>
            <a:pPr algn="ctr">
              <a:defRPr sz="6200">
                <a:solidFill>
                  <a:schemeClr val="accent2">
                    <a:lumOff val="-10000"/>
                  </a:schemeClr>
                </a:solidFill>
                <a:latin typeface="Big Caslon"/>
                <a:ea typeface="Big Caslon"/>
                <a:cs typeface="Big Caslon"/>
                <a:sym typeface="Big Caslon"/>
              </a:defRPr>
            </a:pPr>
            <a:r>
              <a:rPr sz="6000" dirty="0"/>
              <a:t>Modeling</a:t>
            </a:r>
            <a:endParaRPr lang="en-US" sz="6000" dirty="0"/>
          </a:p>
          <a:p>
            <a:pPr algn="ctr">
              <a:defRPr sz="6200">
                <a:solidFill>
                  <a:schemeClr val="accent2">
                    <a:lumOff val="-10000"/>
                  </a:schemeClr>
                </a:solidFill>
                <a:latin typeface="Big Caslon"/>
                <a:ea typeface="Big Caslon"/>
                <a:cs typeface="Big Caslon"/>
                <a:sym typeface="Big Caslon"/>
              </a:defRPr>
            </a:pPr>
            <a:endParaRPr lang="en-US" sz="3000" dirty="0"/>
          </a:p>
          <a:p>
            <a:pPr algn="ctr">
              <a:defRPr sz="6200">
                <a:solidFill>
                  <a:schemeClr val="accent2">
                    <a:lumOff val="-10000"/>
                  </a:schemeClr>
                </a:solidFill>
                <a:latin typeface="Big Caslon"/>
                <a:ea typeface="Big Caslon"/>
                <a:cs typeface="Big Caslon"/>
                <a:sym typeface="Big Caslon"/>
              </a:defRPr>
            </a:pPr>
            <a:r>
              <a:rPr lang="en-US" sz="4800" dirty="0"/>
              <a:t>CS 580/PHSCS 513R</a:t>
            </a:r>
            <a:endParaRPr sz="4800"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image" Target="../media/image4.jpe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C3F71"/>
            </a:gs>
            <a:gs pos="34000">
              <a:srgbClr val="B4BCCA"/>
            </a:gs>
            <a:gs pos="100000">
              <a:srgbClr val="E3E8F4"/>
            </a:gs>
          </a:gsLst>
          <a:lin ang="16200000" scaled="0"/>
        </a:gradFill>
        <a:effectLst/>
      </p:bgPr>
    </p:bg>
    <p:spTree>
      <p:nvGrpSpPr>
        <p:cNvPr id="1" name=""/>
        <p:cNvGrpSpPr/>
        <p:nvPr/>
      </p:nvGrpSpPr>
      <p:grpSpPr>
        <a:xfrm>
          <a:off x="0" y="0"/>
          <a:ext cx="0" cy="0"/>
          <a:chOff x="0" y="0"/>
          <a:chExt cx="0" cy="0"/>
        </a:xfrm>
      </p:grpSpPr>
      <p:sp>
        <p:nvSpPr>
          <p:cNvPr id="2" name="Rectangle 36"/>
          <p:cNvSpPr/>
          <p:nvPr/>
        </p:nvSpPr>
        <p:spPr>
          <a:xfrm>
            <a:off x="0" y="0"/>
            <a:ext cx="43891200" cy="4800600"/>
          </a:xfrm>
          <a:prstGeom prst="rect">
            <a:avLst/>
          </a:prstGeom>
          <a:solidFill>
            <a:srgbClr val="435FAA"/>
          </a:solidFill>
          <a:ln>
            <a:solidFill>
              <a:srgbClr val="000000"/>
            </a:solidFill>
            <a:miter/>
          </a:ln>
        </p:spPr>
        <p:txBody>
          <a:bodyPr lIns="45719" rIns="45719" anchor="ctr"/>
          <a:lstStyle/>
          <a:p>
            <a:endParaRPr/>
          </a:p>
        </p:txBody>
      </p:sp>
      <p:sp>
        <p:nvSpPr>
          <p:cNvPr id="3" name="Rectangle 9"/>
          <p:cNvSpPr/>
          <p:nvPr/>
        </p:nvSpPr>
        <p:spPr>
          <a:xfrm>
            <a:off x="0" y="4805362"/>
            <a:ext cx="43891200" cy="152401"/>
          </a:xfrm>
          <a:prstGeom prst="rect">
            <a:avLst/>
          </a:prstGeom>
          <a:solidFill>
            <a:srgbClr val="2C3F71"/>
          </a:solidFill>
          <a:ln w="12700">
            <a:miter lim="400000"/>
          </a:ln>
        </p:spPr>
        <p:txBody>
          <a:bodyPr lIns="45719" rIns="45719" anchor="ctr"/>
          <a:lstStyle/>
          <a:p>
            <a:endParaRPr/>
          </a:p>
        </p:txBody>
      </p:sp>
      <p:sp>
        <p:nvSpPr>
          <p:cNvPr id="4" name="Rounded Rectangle 20"/>
          <p:cNvSpPr/>
          <p:nvPr/>
        </p:nvSpPr>
        <p:spPr>
          <a:xfrm>
            <a:off x="922337" y="5257800"/>
            <a:ext cx="10050463" cy="26736675"/>
          </a:xfrm>
          <a:prstGeom prst="roundRect">
            <a:avLst>
              <a:gd name="adj" fmla="val 5862"/>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5" name="Rounded Rectangle 21"/>
          <p:cNvSpPr/>
          <p:nvPr/>
        </p:nvSpPr>
        <p:spPr>
          <a:xfrm>
            <a:off x="32918400" y="5257800"/>
            <a:ext cx="10050462" cy="26736675"/>
          </a:xfrm>
          <a:prstGeom prst="roundRect">
            <a:avLst>
              <a:gd name="adj" fmla="val 5862"/>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6" name="Rounded Rectangle 22"/>
          <p:cNvSpPr/>
          <p:nvPr/>
        </p:nvSpPr>
        <p:spPr>
          <a:xfrm>
            <a:off x="11583193" y="5267325"/>
            <a:ext cx="20724814" cy="26736675"/>
          </a:xfrm>
          <a:prstGeom prst="roundRect">
            <a:avLst>
              <a:gd name="adj" fmla="val 2853"/>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grpSp>
        <p:nvGrpSpPr>
          <p:cNvPr id="18" name="Group 42"/>
          <p:cNvGrpSpPr/>
          <p:nvPr/>
        </p:nvGrpSpPr>
        <p:grpSpPr>
          <a:xfrm>
            <a:off x="44157837" y="-55066"/>
            <a:ext cx="11062141" cy="32973468"/>
            <a:chOff x="0" y="0"/>
            <a:chExt cx="11062139" cy="32973466"/>
          </a:xfrm>
        </p:grpSpPr>
        <p:grpSp>
          <p:nvGrpSpPr>
            <p:cNvPr id="9" name="Rectangle 43"/>
            <p:cNvGrpSpPr/>
            <p:nvPr/>
          </p:nvGrpSpPr>
          <p:grpSpPr>
            <a:xfrm>
              <a:off x="-1" y="-1"/>
              <a:ext cx="11062141" cy="32973468"/>
              <a:chOff x="0" y="0"/>
              <a:chExt cx="11062139" cy="32973466"/>
            </a:xfrm>
          </p:grpSpPr>
          <p:sp>
            <p:nvSpPr>
              <p:cNvPr id="7"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endParaRPr/>
              </a:p>
            </p:txBody>
          </p:sp>
          <p:sp>
            <p:nvSpPr>
              <p:cNvPr id="8"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4000" b="1" spc="600">
                    <a:solidFill>
                      <a:srgbClr val="FFFFFF"/>
                    </a:solidFill>
                    <a:latin typeface="Trebuchet MS"/>
                    <a:ea typeface="Trebuchet MS"/>
                    <a:cs typeface="Trebuchet MS"/>
                    <a:sym typeface="Trebuchet MS"/>
                  </a:defRPr>
                </a:pPr>
                <a:r>
                  <a:t>QUICK START (cont.)</a:t>
                </a:r>
              </a:p>
              <a:p>
                <a:pPr algn="ctr">
                  <a:defRPr sz="36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2400">
                    <a:solidFill>
                      <a:srgbClr val="BFBFBF"/>
                    </a:solidFill>
                    <a:latin typeface="Trebuchet MS"/>
                    <a:ea typeface="Trebuchet MS"/>
                    <a:cs typeface="Trebuchet MS"/>
                    <a:sym typeface="Trebuchet MS"/>
                  </a:defRPr>
                </a:pPr>
                <a:r>
                  <a:t> </a:t>
                </a:r>
                <a:r>
                  <a:rPr sz="3200" b="1">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sz="3200" b="1">
                    <a:solidFill>
                      <a:srgbClr val="FFC000"/>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10" name="Object 44" descr="Object 44"/>
            <p:cNvPicPr>
              <a:picLocks noChangeAspect="1"/>
            </p:cNvPicPr>
            <p:nvPr/>
          </p:nvPicPr>
          <p:blipFill>
            <a:blip r:embed="rId5"/>
            <a:stretch>
              <a:fillRect/>
            </a:stretch>
          </p:blipFill>
          <p:spPr>
            <a:xfrm>
              <a:off x="2757839" y="3404508"/>
              <a:ext cx="5586151" cy="2063773"/>
            </a:xfrm>
            <a:prstGeom prst="rect">
              <a:avLst/>
            </a:prstGeom>
            <a:ln w="12700" cap="flat">
              <a:noFill/>
              <a:miter lim="400000"/>
            </a:ln>
            <a:effectLst/>
          </p:spPr>
        </p:pic>
        <p:pic>
          <p:nvPicPr>
            <p:cNvPr id="11" name="Picture 45" descr="Picture 45"/>
            <p:cNvPicPr>
              <a:picLocks noChangeAspect="1"/>
            </p:cNvPicPr>
            <p:nvPr/>
          </p:nvPicPr>
          <p:blipFill>
            <a:blip r:embed="rId6"/>
            <a:stretch>
              <a:fillRect/>
            </a:stretch>
          </p:blipFill>
          <p:spPr>
            <a:xfrm>
              <a:off x="463979" y="7795104"/>
              <a:ext cx="2969585" cy="1370579"/>
            </a:xfrm>
            <a:prstGeom prst="rect">
              <a:avLst/>
            </a:prstGeom>
            <a:ln w="12700" cap="flat">
              <a:noFill/>
              <a:miter lim="400000"/>
            </a:ln>
            <a:effectLst/>
          </p:spPr>
        </p:pic>
        <p:pic>
          <p:nvPicPr>
            <p:cNvPr id="12" name="Object 46" descr="Object 46"/>
            <p:cNvPicPr>
              <a:picLocks noChangeAspect="1"/>
            </p:cNvPicPr>
            <p:nvPr/>
          </p:nvPicPr>
          <p:blipFill>
            <a:blip r:embed="rId7"/>
            <a:stretch>
              <a:fillRect/>
            </a:stretch>
          </p:blipFill>
          <p:spPr>
            <a:xfrm>
              <a:off x="471779" y="12402328"/>
              <a:ext cx="1482267" cy="992163"/>
            </a:xfrm>
            <a:prstGeom prst="rect">
              <a:avLst/>
            </a:prstGeom>
            <a:ln w="12700" cap="flat">
              <a:noFill/>
              <a:miter lim="400000"/>
            </a:ln>
            <a:effectLst/>
          </p:spPr>
        </p:pic>
        <p:grpSp>
          <p:nvGrpSpPr>
            <p:cNvPr id="16" name="Group 47"/>
            <p:cNvGrpSpPr/>
            <p:nvPr/>
          </p:nvGrpSpPr>
          <p:grpSpPr>
            <a:xfrm>
              <a:off x="329367" y="29469627"/>
              <a:ext cx="10354214" cy="1265613"/>
              <a:chOff x="0" y="0"/>
              <a:chExt cx="10354213" cy="1265612"/>
            </a:xfrm>
          </p:grpSpPr>
          <p:sp>
            <p:nvSpPr>
              <p:cNvPr id="13" name="Rounded Rectangle 49"/>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14" name="Picture 7" descr="Picture 7">
                <a:hlinkClick r:id="rId8"/>
              </p:cNvPr>
              <p:cNvPicPr>
                <a:picLocks noChangeAspect="1"/>
              </p:cNvPicPr>
              <p:nvPr/>
            </p:nvPicPr>
            <p:blipFill>
              <a:blip r:embed="rId9"/>
              <a:stretch>
                <a:fillRect/>
              </a:stretch>
            </p:blipFill>
            <p:spPr>
              <a:xfrm>
                <a:off x="133451" y="114109"/>
                <a:ext cx="968941" cy="1061115"/>
              </a:xfrm>
              <a:prstGeom prst="rect">
                <a:avLst/>
              </a:prstGeom>
              <a:ln w="12700" cap="flat">
                <a:noFill/>
                <a:miter lim="400000"/>
              </a:ln>
              <a:effectLst/>
            </p:spPr>
          </p:pic>
          <p:sp>
            <p:nvSpPr>
              <p:cNvPr id="15" name="TextBox 51"/>
              <p:cNvSpPr txBox="1"/>
              <p:nvPr/>
            </p:nvSpPr>
            <p:spPr>
              <a:xfrm>
                <a:off x="1165831" y="220391"/>
                <a:ext cx="9188382" cy="802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17" name="TextBox 48"/>
            <p:cNvSpPr txBox="1"/>
            <p:nvPr/>
          </p:nvSpPr>
          <p:spPr>
            <a:xfrm>
              <a:off x="104969" y="31224850"/>
              <a:ext cx="6870215" cy="13877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grpSp>
        <p:nvGrpSpPr>
          <p:cNvPr id="39" name="Group 52"/>
          <p:cNvGrpSpPr/>
          <p:nvPr/>
        </p:nvGrpSpPr>
        <p:grpSpPr>
          <a:xfrm>
            <a:off x="-11225189" y="-2"/>
            <a:ext cx="11018865" cy="32918401"/>
            <a:chOff x="0" y="0"/>
            <a:chExt cx="11018863" cy="32918400"/>
          </a:xfrm>
        </p:grpSpPr>
        <p:grpSp>
          <p:nvGrpSpPr>
            <p:cNvPr id="21" name="Rectangle 53"/>
            <p:cNvGrpSpPr/>
            <p:nvPr/>
          </p:nvGrpSpPr>
          <p:grpSpPr>
            <a:xfrm>
              <a:off x="9053" y="0"/>
              <a:ext cx="11009812" cy="32918400"/>
              <a:chOff x="0" y="0"/>
              <a:chExt cx="11009810" cy="32918400"/>
            </a:xfrm>
          </p:grpSpPr>
          <p:sp>
            <p:nvSpPr>
              <p:cNvPr id="19"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endParaRPr/>
              </a:p>
            </p:txBody>
          </p:sp>
          <p:sp>
            <p:nvSpPr>
              <p:cNvPr id="20"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defTabSz="1518341">
                  <a:defRPr sz="3200" b="1">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sz="4000" b="1" spc="600">
                    <a:solidFill>
                      <a:srgbClr val="FFFFFF"/>
                    </a:solidFill>
                    <a:latin typeface="Trebuchet MS"/>
                    <a:ea typeface="Trebuchet MS"/>
                    <a:cs typeface="Trebuchet MS"/>
                    <a:sym typeface="Trebuchet MS"/>
                  </a:defRPr>
                </a:pPr>
                <a:r>
                  <a:t>DESIGN GUIDE</a:t>
                </a:r>
              </a:p>
              <a:p>
                <a:pPr algn="ctr">
                  <a:defRPr sz="2800" b="1">
                    <a:solidFill>
                      <a:srgbClr val="FFFFFF"/>
                    </a:solidFill>
                    <a:latin typeface="Trebuchet MS"/>
                    <a:ea typeface="Trebuchet MS"/>
                    <a:cs typeface="Trebuchet MS"/>
                    <a:sym typeface="Trebuchet MS"/>
                  </a:defRPr>
                </a:pPr>
                <a:endParaR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endParaRP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sz="3600" b="1">
                    <a:solidFill>
                      <a:srgbClr val="FFFF00"/>
                    </a:solidFill>
                    <a:latin typeface="Trebuchet MS"/>
                    <a:ea typeface="Trebuchet MS"/>
                    <a:cs typeface="Trebuchet MS"/>
                    <a:sym typeface="Trebuchet MS"/>
                  </a:defRPr>
                </a:pPr>
                <a:endParaRPr>
                  <a:solidFill>
                    <a:srgbClr val="FFC000"/>
                  </a:solidFill>
                </a:endParaRPr>
              </a:p>
              <a:p>
                <a:pPr algn="ctr">
                  <a:defRPr sz="2400" b="1">
                    <a:solidFill>
                      <a:srgbClr val="FFFFFF"/>
                    </a:solidFill>
                    <a:latin typeface="Trebuchet MS"/>
                    <a:ea typeface="Trebuchet MS"/>
                    <a:cs typeface="Trebuchet MS"/>
                    <a:sym typeface="Trebuchet MS"/>
                  </a:defRPr>
                </a:pPr>
                <a:endParaRPr>
                  <a:solidFill>
                    <a:srgbClr val="FFC000"/>
                  </a:solidFill>
                </a:endParaRPr>
              </a:p>
              <a:p>
                <a:pPr algn="ctr">
                  <a:defRPr sz="4000" b="1" spc="600">
                    <a:solidFill>
                      <a:srgbClr val="FFFFFF"/>
                    </a:solidFill>
                    <a:latin typeface="Trebuchet MS"/>
                    <a:ea typeface="Trebuchet MS"/>
                    <a:cs typeface="Trebuchet MS"/>
                    <a:sym typeface="Trebuchet MS"/>
                  </a:defRPr>
                </a:pPr>
                <a:r>
                  <a:t>QUICK START</a:t>
                </a:r>
              </a:p>
              <a:p>
                <a:pPr algn="ctr">
                  <a:defRPr sz="32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sz="2400" b="1">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sz="2800" b="1">
                    <a:solidFill>
                      <a:srgbClr val="FFFFFF"/>
                    </a:solidFill>
                    <a:latin typeface="Trebuchet MS"/>
                    <a:ea typeface="Trebuchet MS"/>
                    <a:cs typeface="Trebuchet MS"/>
                    <a:sym typeface="Trebuchet MS"/>
                  </a:defRPr>
                </a:pPr>
                <a:br/>
                <a:endParaRPr/>
              </a:p>
              <a:p>
                <a:pPr algn="ctr">
                  <a:defRPr sz="2800" b="1">
                    <a:solidFill>
                      <a:srgbClr val="FFC000"/>
                    </a:solidFill>
                    <a:latin typeface="Trebuchet MS"/>
                    <a:ea typeface="Trebuchet MS"/>
                    <a:cs typeface="Trebuchet MS"/>
                    <a:sym typeface="Trebuchet MS"/>
                  </a:defRPr>
                </a:pPr>
                <a:endParaRPr/>
              </a:p>
              <a:p>
                <a:pPr algn="ctr">
                  <a:defRPr sz="2800" b="1">
                    <a:solidFill>
                      <a:srgbClr val="FFC000"/>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z="2400" spc="3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22" name="Straight Connector 54"/>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endParaRPr/>
            </a:p>
          </p:txBody>
        </p:sp>
        <p:pic>
          <p:nvPicPr>
            <p:cNvPr id="23" name="Picture 55" descr="Picture 55"/>
            <p:cNvPicPr>
              <a:picLocks noChangeAspect="1"/>
            </p:cNvPicPr>
            <p:nvPr/>
          </p:nvPicPr>
          <p:blipFill>
            <a:blip r:embed="rId10"/>
            <a:stretch>
              <a:fillRect/>
            </a:stretch>
          </p:blipFill>
          <p:spPr>
            <a:xfrm>
              <a:off x="484449" y="10261718"/>
              <a:ext cx="1597667" cy="1201936"/>
            </a:xfrm>
            <a:prstGeom prst="rect">
              <a:avLst/>
            </a:prstGeom>
            <a:ln w="12700" cap="flat">
              <a:noFill/>
              <a:miter lim="400000"/>
            </a:ln>
            <a:effectLst/>
          </p:spPr>
        </p:pic>
        <p:pic>
          <p:nvPicPr>
            <p:cNvPr id="24" name="Picture 56" descr="Picture 56"/>
            <p:cNvPicPr>
              <a:picLocks noChangeAspect="1"/>
            </p:cNvPicPr>
            <p:nvPr/>
          </p:nvPicPr>
          <p:blipFill>
            <a:blip r:embed="rId11"/>
            <a:stretch>
              <a:fillRect/>
            </a:stretch>
          </p:blipFill>
          <p:spPr>
            <a:xfrm>
              <a:off x="492424" y="15696927"/>
              <a:ext cx="9986808" cy="1053597"/>
            </a:xfrm>
            <a:prstGeom prst="rect">
              <a:avLst/>
            </a:prstGeom>
            <a:ln w="12700" cap="flat">
              <a:noFill/>
              <a:miter lim="400000"/>
            </a:ln>
            <a:effectLst/>
          </p:spPr>
        </p:pic>
        <p:grpSp>
          <p:nvGrpSpPr>
            <p:cNvPr id="33" name="Group 57"/>
            <p:cNvGrpSpPr/>
            <p:nvPr/>
          </p:nvGrpSpPr>
          <p:grpSpPr>
            <a:xfrm>
              <a:off x="1480196" y="23540956"/>
              <a:ext cx="7531182" cy="2034382"/>
              <a:chOff x="0" y="0"/>
              <a:chExt cx="7531181" cy="2034380"/>
            </a:xfrm>
          </p:grpSpPr>
          <p:grpSp>
            <p:nvGrpSpPr>
              <p:cNvPr id="27" name="Group 63"/>
              <p:cNvGrpSpPr/>
              <p:nvPr/>
            </p:nvGrpSpPr>
            <p:grpSpPr>
              <a:xfrm>
                <a:off x="3660437" y="96264"/>
                <a:ext cx="1354940" cy="1938117"/>
                <a:chOff x="0" y="0"/>
                <a:chExt cx="1354939" cy="1938116"/>
              </a:xfrm>
            </p:grpSpPr>
            <p:pic>
              <p:nvPicPr>
                <p:cNvPr id="25" name="Picture 69" descr="Picture 69"/>
                <p:cNvPicPr>
                  <a:picLocks noChangeAspect="1"/>
                </p:cNvPicPr>
                <p:nvPr/>
              </p:nvPicPr>
              <p:blipFill>
                <a:blip r:embed="rId12"/>
                <a:stretch>
                  <a:fillRect/>
                </a:stretch>
              </p:blipFill>
              <p:spPr>
                <a:xfrm>
                  <a:off x="18319" y="0"/>
                  <a:ext cx="1336621" cy="1656885"/>
                </a:xfrm>
                <a:prstGeom prst="rect">
                  <a:avLst/>
                </a:prstGeom>
                <a:ln w="12700" cap="flat">
                  <a:noFill/>
                  <a:miter lim="400000"/>
                </a:ln>
                <a:effectLst/>
              </p:spPr>
            </p:pic>
            <p:sp>
              <p:nvSpPr>
                <p:cNvPr id="26" name="TextBox 70"/>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600" b="1"/>
                  </a:lvl1pPr>
                </a:lstStyle>
                <a:p>
                  <a:r>
                    <a:t>ORIGINAL</a:t>
                  </a:r>
                </a:p>
              </p:txBody>
            </p:sp>
          </p:grpSp>
          <p:grpSp>
            <p:nvGrpSpPr>
              <p:cNvPr id="30" name="Group 64"/>
              <p:cNvGrpSpPr/>
              <p:nvPr/>
            </p:nvGrpSpPr>
            <p:grpSpPr>
              <a:xfrm>
                <a:off x="5288575" y="96270"/>
                <a:ext cx="2242607" cy="1930792"/>
                <a:chOff x="0" y="0"/>
                <a:chExt cx="2242606" cy="1930790"/>
              </a:xfrm>
            </p:grpSpPr>
            <p:pic>
              <p:nvPicPr>
                <p:cNvPr id="28" name="Picture 67" descr="Picture 67"/>
                <p:cNvPicPr>
                  <a:picLocks noChangeAspect="1"/>
                </p:cNvPicPr>
                <p:nvPr/>
              </p:nvPicPr>
              <p:blipFill>
                <a:blip r:embed="rId12"/>
                <a:stretch>
                  <a:fillRect/>
                </a:stretch>
              </p:blipFill>
              <p:spPr>
                <a:xfrm>
                  <a:off x="0" y="0"/>
                  <a:ext cx="2242607" cy="1630877"/>
                </a:xfrm>
                <a:prstGeom prst="rect">
                  <a:avLst/>
                </a:prstGeom>
                <a:ln w="12700" cap="flat">
                  <a:noFill/>
                  <a:miter lim="400000"/>
                </a:ln>
                <a:effectLst/>
              </p:spPr>
            </p:pic>
            <p:sp>
              <p:nvSpPr>
                <p:cNvPr id="29" name="TextBox 68"/>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400" b="1">
                      <a:solidFill>
                        <a:srgbClr val="FFFFFF"/>
                      </a:solidFill>
                    </a:defRPr>
                  </a:lvl1pPr>
                </a:lstStyle>
                <a:p>
                  <a:r>
                    <a:t>DISTORTED</a:t>
                  </a:r>
                </a:p>
              </p:txBody>
            </p:sp>
          </p:grpSp>
          <p:pic>
            <p:nvPicPr>
              <p:cNvPr id="31" name="Picture 65" descr="Picture 65"/>
              <p:cNvPicPr>
                <a:picLocks noChangeAspect="1"/>
              </p:cNvPicPr>
              <p:nvPr/>
            </p:nvPicPr>
            <p:blipFill>
              <a:blip r:embed="rId13"/>
              <a:stretch>
                <a:fillRect/>
              </a:stretch>
            </p:blipFill>
            <p:spPr>
              <a:xfrm>
                <a:off x="0" y="0"/>
                <a:ext cx="2384137" cy="1845195"/>
              </a:xfrm>
              <a:prstGeom prst="rect">
                <a:avLst/>
              </a:prstGeom>
              <a:ln w="12700" cap="flat">
                <a:noFill/>
                <a:miter lim="400000"/>
              </a:ln>
              <a:effectLst/>
            </p:spPr>
          </p:pic>
          <p:sp>
            <p:nvSpPr>
              <p:cNvPr id="32" name="TextBox 66"/>
              <p:cNvSpPr txBox="1"/>
              <p:nvPr/>
            </p:nvSpPr>
            <p:spPr>
              <a:xfrm>
                <a:off x="64720" y="1412552"/>
                <a:ext cx="2247312"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r>
                  <a:t>Corner handles</a:t>
                </a:r>
              </a:p>
            </p:txBody>
          </p:sp>
        </p:grpSp>
        <p:grpSp>
          <p:nvGrpSpPr>
            <p:cNvPr id="38" name="Group 58"/>
            <p:cNvGrpSpPr/>
            <p:nvPr/>
          </p:nvGrpSpPr>
          <p:grpSpPr>
            <a:xfrm>
              <a:off x="826394" y="27751413"/>
              <a:ext cx="9225760" cy="2453252"/>
              <a:chOff x="0" y="0"/>
              <a:chExt cx="9225758" cy="2453251"/>
            </a:xfrm>
          </p:grpSpPr>
          <p:pic>
            <p:nvPicPr>
              <p:cNvPr id="34" name="Object 59" descr="Object 59"/>
              <p:cNvPicPr>
                <a:picLocks noChangeAspect="1"/>
              </p:cNvPicPr>
              <p:nvPr/>
            </p:nvPicPr>
            <p:blipFill>
              <a:blip r:embed="rId14"/>
              <a:stretch>
                <a:fillRect/>
              </a:stretch>
            </p:blipFill>
            <p:spPr>
              <a:xfrm>
                <a:off x="480952" y="11"/>
                <a:ext cx="3968275" cy="2432514"/>
              </a:xfrm>
              <a:prstGeom prst="rect">
                <a:avLst/>
              </a:prstGeom>
              <a:ln w="12700" cap="flat">
                <a:noFill/>
                <a:miter lim="400000"/>
              </a:ln>
              <a:effectLst/>
            </p:spPr>
          </p:pic>
          <p:pic>
            <p:nvPicPr>
              <p:cNvPr id="35" name="Object 60" descr="Object 60"/>
              <p:cNvPicPr>
                <a:picLocks noChangeAspect="1"/>
              </p:cNvPicPr>
              <p:nvPr/>
            </p:nvPicPr>
            <p:blipFill>
              <a:blip r:embed="rId15"/>
              <a:stretch>
                <a:fillRect/>
              </a:stretch>
            </p:blipFill>
            <p:spPr>
              <a:xfrm>
                <a:off x="4987152" y="8049"/>
                <a:ext cx="3968275" cy="2432514"/>
              </a:xfrm>
              <a:prstGeom prst="rect">
                <a:avLst/>
              </a:prstGeom>
              <a:ln w="12700" cap="flat">
                <a:noFill/>
                <a:miter lim="400000"/>
              </a:ln>
              <a:effectLst/>
            </p:spPr>
          </p:pic>
          <p:sp>
            <p:nvSpPr>
              <p:cNvPr id="36" name="TextBox 61"/>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37" name="TextBox 62"/>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sp>
        <p:nvSpPr>
          <p:cNvPr id="40" name="Text Box 14"/>
          <p:cNvSpPr txBox="1"/>
          <p:nvPr/>
        </p:nvSpPr>
        <p:spPr>
          <a:xfrm>
            <a:off x="1567305" y="32315729"/>
            <a:ext cx="2514601" cy="373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22" tIns="45622" rIns="45622" bIns="45622">
            <a:spAutoFit/>
          </a:bodyPr>
          <a:lstStyle/>
          <a:p>
            <a:pPr>
              <a:lnSpc>
                <a:spcPct val="65000"/>
              </a:lnSpc>
              <a:spcBef>
                <a:spcPts val="300"/>
              </a:spcBef>
              <a:defRPr sz="500" b="1">
                <a:solidFill>
                  <a:srgbClr val="BFBFBF"/>
                </a:solidFill>
                <a:latin typeface="Arial"/>
                <a:ea typeface="Arial"/>
                <a:cs typeface="Arial"/>
                <a:sym typeface="Arial"/>
              </a:defRPr>
            </a:pPr>
            <a:r>
              <a:t>RESEARCH POSTER PRESENTATION DESIGN © 2015</a:t>
            </a:r>
          </a:p>
          <a:p>
            <a:pPr>
              <a:lnSpc>
                <a:spcPct val="65000"/>
              </a:lnSpc>
              <a:spcBef>
                <a:spcPts val="600"/>
              </a:spcBef>
              <a:defRPr sz="1100" b="1">
                <a:solidFill>
                  <a:srgbClr val="BFBFBF"/>
                </a:solidFill>
                <a:latin typeface="Arial"/>
                <a:ea typeface="Arial"/>
                <a:cs typeface="Arial"/>
                <a:sym typeface="Arial"/>
              </a:defRPr>
            </a:pPr>
            <a:r>
              <a:t>www.PosterPresentations.com</a:t>
            </a:r>
          </a:p>
        </p:txBody>
      </p:sp>
      <p:sp>
        <p:nvSpPr>
          <p:cNvPr id="41" name="Body Level One…"/>
          <p:cNvSpPr txBox="1">
            <a:spLocks noGrp="1"/>
          </p:cNvSpPr>
          <p:nvPr>
            <p:ph type="body" idx="1"/>
          </p:nvPr>
        </p:nvSpPr>
        <p:spPr>
          <a:xfrm>
            <a:off x="904188" y="6212225"/>
            <a:ext cx="10056814" cy="846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589" tIns="228589" rIns="228589" bIns="228589">
            <a:normAutofit/>
          </a:bodyPr>
          <a:lstStyle/>
          <a:p>
            <a:r>
              <a:t>Body Level One</a:t>
            </a:r>
          </a:p>
          <a:p>
            <a:pPr lvl="1"/>
            <a:r>
              <a:t>Body Level Two</a:t>
            </a:r>
          </a:p>
          <a:p>
            <a:pPr lvl="2"/>
            <a:r>
              <a:t>Body Level Three</a:t>
            </a:r>
          </a:p>
          <a:p>
            <a:pPr lvl="3"/>
            <a:r>
              <a:t>Body Level Four</a:t>
            </a:r>
          </a:p>
          <a:p>
            <a:pPr lvl="4"/>
            <a:r>
              <a:t>Body Level Five</a:t>
            </a:r>
          </a:p>
        </p:txBody>
      </p:sp>
      <p:pic>
        <p:nvPicPr>
          <p:cNvPr id="42" name="1200px-Brigham_Young_University_medallion.svg.png" descr="1200px-Brigham_Young_University_medallion.svg.png"/>
          <p:cNvPicPr>
            <a:picLocks noChangeAspect="1"/>
          </p:cNvPicPr>
          <p:nvPr/>
        </p:nvPicPr>
        <p:blipFill>
          <a:blip r:embed="rId16"/>
          <a:stretch>
            <a:fillRect/>
          </a:stretch>
        </p:blipFill>
        <p:spPr>
          <a:xfrm>
            <a:off x="616454" y="146099"/>
            <a:ext cx="4416302" cy="4416301"/>
          </a:xfrm>
          <a:prstGeom prst="rect">
            <a:avLst/>
          </a:prstGeom>
          <a:ln w="12700">
            <a:miter lim="400000"/>
          </a:ln>
        </p:spPr>
      </p:pic>
      <p:sp>
        <p:nvSpPr>
          <p:cNvPr id="44" name="Title Text"/>
          <p:cNvSpPr txBox="1">
            <a:spLocks noGrp="1"/>
          </p:cNvSpPr>
          <p:nvPr>
            <p:ph type="title"/>
          </p:nvPr>
        </p:nvSpPr>
        <p:spPr>
          <a:xfrm>
            <a:off x="2194560" y="1318260"/>
            <a:ext cx="39502079" cy="548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45" name="Slide Number"/>
          <p:cNvSpPr txBox="1">
            <a:spLocks noGrp="1"/>
          </p:cNvSpPr>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
        <p:nvSpPr>
          <p:cNvPr id="47" name="Theory…">
            <a:extLst>
              <a:ext uri="{FF2B5EF4-FFF2-40B4-BE49-F238E27FC236}">
                <a16:creationId xmlns:a16="http://schemas.microsoft.com/office/drawing/2014/main" id="{6B49D4F7-0F72-47FF-A545-0372836BA5B1}"/>
              </a:ext>
            </a:extLst>
          </p:cNvPr>
          <p:cNvSpPr txBox="1"/>
          <p:nvPr userDrawn="1"/>
        </p:nvSpPr>
        <p:spPr>
          <a:xfrm>
            <a:off x="38373106" y="543134"/>
            <a:ext cx="5076548" cy="4062651"/>
          </a:xfrm>
          <a:prstGeom prst="rect">
            <a:avLst/>
          </a:prstGeom>
          <a:gradFill>
            <a:gsLst>
              <a:gs pos="0">
                <a:schemeClr val="accent2">
                  <a:hueOff val="748071"/>
                  <a:satOff val="16470"/>
                  <a:lumOff val="34549"/>
                </a:schemeClr>
              </a:gs>
              <a:gs pos="35000">
                <a:srgbClr val="FFC7D6"/>
              </a:gs>
              <a:gs pos="100000">
                <a:schemeClr val="accent2">
                  <a:hueOff val="837333"/>
                  <a:satOff val="16470"/>
                  <a:lumOff val="45863"/>
                </a:schemeClr>
              </a:gs>
            </a:gsLst>
            <a:lin ang="16200000"/>
          </a:gradFill>
          <a:ln w="177800">
            <a:solidFill>
              <a:schemeClr val="accent5">
                <a:satOff val="-16605"/>
                <a:lumOff val="-12352"/>
              </a:schemeClr>
            </a:solidFill>
          </a:ln>
          <a:effectLst>
            <a:outerShdw blurRad="381000" dist="119618"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6200">
                <a:solidFill>
                  <a:schemeClr val="accent2">
                    <a:lumOff val="-10000"/>
                  </a:schemeClr>
                </a:solidFill>
                <a:latin typeface="Big Caslon"/>
                <a:ea typeface="Big Caslon"/>
                <a:cs typeface="Big Caslon"/>
                <a:sym typeface="Big Caslon"/>
              </a:defRPr>
            </a:pPr>
            <a:r>
              <a:rPr sz="6000" dirty="0"/>
              <a:t>Theory of </a:t>
            </a:r>
          </a:p>
          <a:p>
            <a:pPr algn="ctr">
              <a:defRPr sz="6200">
                <a:solidFill>
                  <a:schemeClr val="accent2">
                    <a:lumOff val="-10000"/>
                  </a:schemeClr>
                </a:solidFill>
                <a:latin typeface="Big Caslon"/>
                <a:ea typeface="Big Caslon"/>
                <a:cs typeface="Big Caslon"/>
                <a:sym typeface="Big Caslon"/>
              </a:defRPr>
            </a:pPr>
            <a:r>
              <a:rPr sz="6000" dirty="0"/>
              <a:t>Predictive </a:t>
            </a:r>
          </a:p>
          <a:p>
            <a:pPr algn="ctr">
              <a:defRPr sz="6200">
                <a:solidFill>
                  <a:schemeClr val="accent2">
                    <a:lumOff val="-10000"/>
                  </a:schemeClr>
                </a:solidFill>
                <a:latin typeface="Big Caslon"/>
                <a:ea typeface="Big Caslon"/>
                <a:cs typeface="Big Caslon"/>
                <a:sym typeface="Big Caslon"/>
              </a:defRPr>
            </a:pPr>
            <a:r>
              <a:rPr sz="6000" dirty="0"/>
              <a:t>Modeling</a:t>
            </a:r>
            <a:endParaRPr lang="en-US" sz="6000" dirty="0"/>
          </a:p>
          <a:p>
            <a:pPr algn="ctr">
              <a:defRPr sz="6200">
                <a:solidFill>
                  <a:schemeClr val="accent2">
                    <a:lumOff val="-10000"/>
                  </a:schemeClr>
                </a:solidFill>
                <a:latin typeface="Big Caslon"/>
                <a:ea typeface="Big Caslon"/>
                <a:cs typeface="Big Caslon"/>
                <a:sym typeface="Big Caslon"/>
              </a:defRPr>
            </a:pPr>
            <a:endParaRPr lang="en-US" sz="3000" dirty="0"/>
          </a:p>
          <a:p>
            <a:pPr algn="ctr">
              <a:defRPr sz="6200">
                <a:solidFill>
                  <a:schemeClr val="accent2">
                    <a:lumOff val="-10000"/>
                  </a:schemeClr>
                </a:solidFill>
                <a:latin typeface="Big Caslon"/>
                <a:ea typeface="Big Caslon"/>
                <a:cs typeface="Big Caslon"/>
                <a:sym typeface="Big Caslon"/>
              </a:defRPr>
            </a:pPr>
            <a:r>
              <a:rPr lang="en-US" sz="4800" dirty="0"/>
              <a:t>CS 580/PHSCS 513R</a:t>
            </a:r>
            <a:endParaRPr sz="4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1pPr>
      <a:lvl2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2pPr>
      <a:lvl3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3pPr>
      <a:lvl4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4pPr>
      <a:lvl5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5pPr>
      <a:lvl6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6pPr>
      <a:lvl7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7pPr>
      <a:lvl8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8pPr>
      <a:lvl9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9pPr>
    </p:titleStyle>
    <p:bodyStyle>
      <a:lvl1pPr marL="0" marR="0" indent="0" algn="l" defTabSz="4388899" rtl="0" latinLnBrk="0">
        <a:lnSpc>
          <a:spcPct val="100000"/>
        </a:lnSpc>
        <a:spcBef>
          <a:spcPts val="600"/>
        </a:spcBef>
        <a:spcAft>
          <a:spcPts val="0"/>
        </a:spcAft>
        <a:buClrTx/>
        <a:buSzTx/>
        <a:buFontTx/>
        <a:buNone/>
        <a:tabLst/>
        <a:defRPr sz="2500" b="0" i="0" u="none" strike="noStrike" cap="none" spc="0" baseline="0">
          <a:ln>
            <a:noFill/>
          </a:ln>
          <a:solidFill>
            <a:srgbClr val="000000"/>
          </a:solidFill>
          <a:uFillTx/>
          <a:latin typeface="Trebuchet MS"/>
          <a:ea typeface="Trebuchet MS"/>
          <a:cs typeface="Trebuchet MS"/>
          <a:sym typeface="Trebuchet MS"/>
        </a:defRPr>
      </a:lvl1pPr>
      <a:lvl2pPr marL="1485825" marR="0" indent="-571470"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2pPr>
      <a:lvl3pPr marL="2057296" marR="0" indent="-571470"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3pPr>
      <a:lvl4pPr marL="2685916" marR="0" indent="-628618"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4pPr>
      <a:lvl5pPr marL="3143093" marR="0" indent="-45717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5pPr>
      <a:lvl6pPr marL="11257987"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6pPr>
      <a:lvl7pPr marL="13452436"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7pPr>
      <a:lvl8pPr marL="15646886"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8pPr>
      <a:lvl9pPr marL="17841337"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9pPr>
    </p:bodyStyle>
    <p:otherStyle>
      <a:lvl1pPr marL="0" marR="0" indent="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219445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4388899"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658335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877780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10972251"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13166703"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15361152"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17555602"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 Placeholder 1"/>
          <p:cNvSpPr txBox="1">
            <a:spLocks noGrp="1"/>
          </p:cNvSpPr>
          <p:nvPr>
            <p:ph type="body" sz="quarter" idx="1"/>
          </p:nvPr>
        </p:nvSpPr>
        <p:spPr>
          <a:xfrm>
            <a:off x="904186" y="6295352"/>
            <a:ext cx="13571534" cy="8117676"/>
          </a:xfrm>
          <a:prstGeom prst="rect">
            <a:avLst/>
          </a:prstGeom>
        </p:spPr>
        <p:txBody>
          <a:bodyPr>
            <a:normAutofit fontScale="92500" lnSpcReduction="20000"/>
          </a:bodyPr>
          <a:lstStyle/>
          <a:p>
            <a:r>
              <a:rPr lang="en-US" sz="4300" b="1" u="sng" dirty="0" err="1"/>
              <a:t>CougUV</a:t>
            </a:r>
            <a:r>
              <a:rPr lang="en-US" sz="4300" dirty="0"/>
              <a:t>: </a:t>
            </a:r>
          </a:p>
          <a:p>
            <a:pPr marL="571500" indent="-571500">
              <a:buFont typeface="Arial" panose="020B0604020202020204" pitchFamily="34" charset="0"/>
              <a:buChar char="•"/>
            </a:pPr>
            <a:r>
              <a:rPr lang="en-US" sz="4300" dirty="0"/>
              <a:t>Torpedo-style underwater vehicle developed by BYU </a:t>
            </a:r>
            <a:r>
              <a:rPr lang="en-US" sz="4300" dirty="0" err="1"/>
              <a:t>FRoST</a:t>
            </a:r>
            <a:r>
              <a:rPr lang="en-US" sz="4300" dirty="0"/>
              <a:t> Lab</a:t>
            </a:r>
          </a:p>
          <a:p>
            <a:pPr marL="571500" indent="-571500">
              <a:buFont typeface="Arial" panose="020B0604020202020204" pitchFamily="34" charset="0"/>
              <a:buChar char="•"/>
            </a:pPr>
            <a:r>
              <a:rPr lang="en-US" sz="4300" dirty="0"/>
              <a:t>Cheap AUV for multi-agent SLAM research</a:t>
            </a:r>
          </a:p>
          <a:p>
            <a:pPr marL="571500" indent="-571500">
              <a:buFont typeface="Arial" panose="020B0604020202020204" pitchFamily="34" charset="0"/>
              <a:buChar char="•"/>
            </a:pPr>
            <a:r>
              <a:rPr lang="en-US" sz="4300" dirty="0"/>
              <a:t>Single rear thruster, three control fins</a:t>
            </a:r>
          </a:p>
          <a:p>
            <a:pPr marL="571500" indent="-571500">
              <a:buFont typeface="Arial" panose="020B0604020202020204" pitchFamily="34" charset="0"/>
              <a:buChar char="•"/>
            </a:pPr>
            <a:r>
              <a:rPr lang="en-US" sz="4300" dirty="0"/>
              <a:t>Dynamics modeled by Thor Fossen in </a:t>
            </a:r>
            <a:r>
              <a:rPr lang="en-US" sz="4300" i="1" dirty="0"/>
              <a:t>Marine Craft Hydrodynamics and Control</a:t>
            </a:r>
            <a:endParaRPr lang="en-US" sz="4300" dirty="0"/>
          </a:p>
          <a:p>
            <a:endParaRPr lang="en-US" sz="4300" dirty="0"/>
          </a:p>
          <a:p>
            <a:r>
              <a:rPr lang="en-US" sz="4300" b="1" u="sng" dirty="0"/>
              <a:t>Model </a:t>
            </a:r>
            <a:r>
              <a:rPr lang="en-US" sz="4300" b="1" u="sng" dirty="0" err="1"/>
              <a:t>Paramenters</a:t>
            </a:r>
            <a:r>
              <a:rPr lang="en-US" sz="4300" dirty="0"/>
              <a:t>: 39 total</a:t>
            </a:r>
          </a:p>
          <a:p>
            <a:pPr marL="571500" indent="-571500">
              <a:buFont typeface="Arial" panose="020B0604020202020204" pitchFamily="34" charset="0"/>
              <a:buChar char="•"/>
            </a:pPr>
            <a:r>
              <a:rPr lang="en-US" sz="4300" dirty="0"/>
              <a:t>Mass, inertia, buoyancy, drag, damping, thrust </a:t>
            </a:r>
            <a:r>
              <a:rPr lang="en-US" sz="4300" dirty="0" err="1"/>
              <a:t>coeff</a:t>
            </a:r>
            <a:r>
              <a:rPr lang="en-US" sz="4300" dirty="0"/>
              <a:t>., </a:t>
            </a:r>
            <a:r>
              <a:rPr lang="en-US" sz="4300" dirty="0" err="1"/>
              <a:t>etc</a:t>
            </a:r>
            <a:endParaRPr lang="en-US" sz="4300" dirty="0"/>
          </a:p>
          <a:p>
            <a:pPr marL="571500" indent="-571500">
              <a:buFont typeface="Arial" panose="020B0604020202020204" pitchFamily="34" charset="0"/>
              <a:buChar char="•"/>
            </a:pPr>
            <a:r>
              <a:rPr lang="en-US" sz="4300" dirty="0"/>
              <a:t>13 easily measured or obtained from specs</a:t>
            </a:r>
          </a:p>
          <a:p>
            <a:pPr marL="571500" indent="-571500">
              <a:buFont typeface="Arial" panose="020B0604020202020204" pitchFamily="34" charset="0"/>
              <a:buChar char="•"/>
            </a:pPr>
            <a:r>
              <a:rPr lang="en-US" sz="4300" dirty="0"/>
              <a:t>12 known approximately or by assumption</a:t>
            </a:r>
          </a:p>
          <a:p>
            <a:pPr marL="571500" indent="-571500">
              <a:buFont typeface="Arial" panose="020B0604020202020204" pitchFamily="34" charset="0"/>
              <a:buChar char="•"/>
            </a:pPr>
            <a:r>
              <a:rPr lang="en-US" sz="4300" dirty="0"/>
              <a:t>14 completely unknown</a:t>
            </a:r>
            <a:endParaRPr sz="4000" dirty="0"/>
          </a:p>
        </p:txBody>
      </p:sp>
      <p:sp>
        <p:nvSpPr>
          <p:cNvPr id="211" name="Text Placeholder 2"/>
          <p:cNvSpPr>
            <a:spLocks noGrp="1"/>
          </p:cNvSpPr>
          <p:nvPr>
            <p:ph type="body" idx="13"/>
          </p:nvPr>
        </p:nvSpPr>
        <p:spPr>
          <a:prstGeom prst="rect">
            <a:avLst/>
          </a:prstGeom>
        </p:spPr>
        <p:txBody>
          <a:bodyPr>
            <a:noAutofit/>
          </a:bodyPr>
          <a:lstStyle/>
          <a:p>
            <a:pPr algn="ctr">
              <a:spcBef>
                <a:spcPts val="800"/>
              </a:spcBef>
              <a:defRPr sz="3700" b="1" u="sng">
                <a:solidFill>
                  <a:srgbClr val="2C3F71"/>
                </a:solidFill>
                <a:latin typeface="+mj-lt"/>
                <a:ea typeface="+mj-ea"/>
                <a:cs typeface="+mj-cs"/>
                <a:sym typeface="Calibri"/>
              </a:defRPr>
            </a:pPr>
            <a:r>
              <a:rPr lang="en-US" sz="6000" dirty="0"/>
              <a:t>Problem Statement</a:t>
            </a:r>
            <a:endParaRPr sz="6000" dirty="0"/>
          </a:p>
        </p:txBody>
      </p:sp>
      <p:sp>
        <p:nvSpPr>
          <p:cNvPr id="212" name="Text Placeholder 3"/>
          <p:cNvSpPr>
            <a:spLocks noGrp="1"/>
          </p:cNvSpPr>
          <p:nvPr>
            <p:ph type="body" idx="14"/>
          </p:nvPr>
        </p:nvSpPr>
        <p:spPr>
          <a:xfrm>
            <a:off x="893520" y="18788581"/>
            <a:ext cx="13592865" cy="1717702"/>
          </a:xfrm>
          <a:prstGeom prst="rect">
            <a:avLst/>
          </a:prstGeom>
        </p:spPr>
        <p:txBody>
          <a:bodyPr>
            <a:noAutofit/>
          </a:bodyPr>
          <a:lstStyle/>
          <a:p>
            <a:pPr algn="ctr">
              <a:defRPr sz="2600">
                <a:solidFill>
                  <a:srgbClr val="2C3F71"/>
                </a:solidFill>
                <a:latin typeface="Times New Roman"/>
                <a:ea typeface="Times New Roman"/>
                <a:cs typeface="Times New Roman"/>
                <a:sym typeface="Times New Roman"/>
              </a:defRPr>
            </a:pPr>
            <a:r>
              <a:rPr lang="en-US" sz="4000" dirty="0"/>
              <a:t>Formulate and solve a System Identification problem </a:t>
            </a:r>
            <a:r>
              <a:rPr lang="en-US" sz="4000" i="1" dirty="0"/>
              <a:t>in simulation </a:t>
            </a:r>
            <a:r>
              <a:rPr lang="en-US" sz="4000" dirty="0"/>
              <a:t>to identify the unknown and approximate parameters</a:t>
            </a:r>
            <a:endParaRPr lang="en-US" sz="4000" u="sng" dirty="0"/>
          </a:p>
        </p:txBody>
      </p:sp>
      <p:sp>
        <p:nvSpPr>
          <p:cNvPr id="213" name="Text Placeholder 3"/>
          <p:cNvSpPr>
            <a:spLocks noGrp="1"/>
          </p:cNvSpPr>
          <p:nvPr>
            <p:ph type="body" idx="15"/>
          </p:nvPr>
        </p:nvSpPr>
        <p:spPr>
          <a:xfrm>
            <a:off x="932207" y="18079056"/>
            <a:ext cx="13573126" cy="754046"/>
          </a:xfrm>
          <a:prstGeom prst="rect">
            <a:avLst/>
          </a:prstGeom>
        </p:spPr>
        <p:txBody>
          <a:bodyPr>
            <a:noAutofit/>
          </a:bodyPr>
          <a:lstStyle/>
          <a:p>
            <a:pPr algn="ctr">
              <a:spcBef>
                <a:spcPts val="800"/>
              </a:spcBef>
              <a:defRPr sz="3700" b="1" u="sng">
                <a:solidFill>
                  <a:srgbClr val="2C3F71"/>
                </a:solidFill>
                <a:latin typeface="+mj-lt"/>
                <a:ea typeface="+mj-ea"/>
                <a:cs typeface="+mj-cs"/>
                <a:sym typeface="Calibri"/>
              </a:defRPr>
            </a:pPr>
            <a:r>
              <a:rPr lang="en-US" sz="6000" dirty="0"/>
              <a:t>Objective</a:t>
            </a:r>
            <a:endParaRPr sz="6000" dirty="0"/>
          </a:p>
        </p:txBody>
      </p:sp>
      <p:sp>
        <p:nvSpPr>
          <p:cNvPr id="216" name="Text Placeholder 6"/>
          <p:cNvSpPr>
            <a:spLocks noGrp="1"/>
          </p:cNvSpPr>
          <p:nvPr>
            <p:ph type="body" idx="18"/>
          </p:nvPr>
        </p:nvSpPr>
        <p:spPr>
          <a:xfrm>
            <a:off x="15162215" y="6295351"/>
            <a:ext cx="13571535" cy="5896649"/>
          </a:xfrm>
          <a:prstGeom prst="rect">
            <a:avLst/>
          </a:prstGeom>
        </p:spPr>
        <p:txBody>
          <a:bodyPr>
            <a:normAutofit/>
          </a:bodyPr>
          <a:lstStyle/>
          <a:p>
            <a:pPr>
              <a:defRPr sz="2600">
                <a:solidFill>
                  <a:srgbClr val="2C3F71"/>
                </a:solidFill>
                <a:latin typeface="Times New Roman"/>
                <a:ea typeface="Times New Roman"/>
                <a:cs typeface="Times New Roman"/>
                <a:sym typeface="Times New Roman"/>
              </a:defRPr>
            </a:pPr>
            <a:r>
              <a:rPr lang="en-US" sz="4000" b="1" u="sng" dirty="0"/>
              <a:t>Successfully Estimated 27 Parameters</a:t>
            </a:r>
            <a:endParaRPr lang="en-US" sz="4000" u="sng" dirty="0"/>
          </a:p>
          <a:p>
            <a:pPr marL="457200" indent="-4572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All 14 of the unknown params</a:t>
            </a:r>
          </a:p>
          <a:p>
            <a:pPr marL="457200" indent="-4572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All 12 of the approximated params</a:t>
            </a:r>
          </a:p>
          <a:p>
            <a:pPr marL="457200" indent="-4572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1 of the measurable params</a:t>
            </a:r>
          </a:p>
          <a:p>
            <a:pPr>
              <a:defRPr sz="2600">
                <a:solidFill>
                  <a:srgbClr val="2C3F71"/>
                </a:solidFill>
                <a:latin typeface="Times New Roman"/>
                <a:ea typeface="Times New Roman"/>
                <a:cs typeface="Times New Roman"/>
                <a:sym typeface="Times New Roman"/>
              </a:defRPr>
            </a:pPr>
            <a:endParaRPr lang="en-US" sz="4000" dirty="0"/>
          </a:p>
          <a:p>
            <a:pPr algn="ctr">
              <a:defRPr sz="2600">
                <a:solidFill>
                  <a:srgbClr val="2C3F71"/>
                </a:solidFill>
                <a:latin typeface="Times New Roman"/>
                <a:ea typeface="Times New Roman"/>
                <a:cs typeface="Times New Roman"/>
                <a:sym typeface="Times New Roman"/>
              </a:defRPr>
            </a:pPr>
            <a:r>
              <a:rPr lang="en-US" sz="4000" dirty="0"/>
              <a:t>Pose Trajectory using Estimated Parameters: </a:t>
            </a:r>
          </a:p>
        </p:txBody>
      </p:sp>
      <p:sp>
        <p:nvSpPr>
          <p:cNvPr id="217" name="Text Placeholder 7"/>
          <p:cNvSpPr>
            <a:spLocks noGrp="1"/>
          </p:cNvSpPr>
          <p:nvPr>
            <p:ph type="body" idx="19"/>
          </p:nvPr>
        </p:nvSpPr>
        <p:spPr>
          <a:prstGeom prst="rect">
            <a:avLst/>
          </a:prstGeom>
        </p:spPr>
        <p:txBody>
          <a:bodyPr>
            <a:noAutofit/>
          </a:bodyPr>
          <a:lstStyle/>
          <a:p>
            <a:pPr algn="ctr">
              <a:spcBef>
                <a:spcPts val="800"/>
              </a:spcBef>
              <a:defRPr sz="3700" b="1" u="sng">
                <a:solidFill>
                  <a:srgbClr val="2C3F71"/>
                </a:solidFill>
                <a:latin typeface="+mj-lt"/>
                <a:ea typeface="+mj-ea"/>
                <a:cs typeface="+mj-cs"/>
                <a:sym typeface="Calibri"/>
              </a:defRPr>
            </a:pPr>
            <a:r>
              <a:rPr lang="en-US" sz="6000" dirty="0"/>
              <a:t>Results</a:t>
            </a:r>
            <a:endParaRPr sz="6000" dirty="0"/>
          </a:p>
        </p:txBody>
      </p:sp>
      <p:sp>
        <p:nvSpPr>
          <p:cNvPr id="218" name="Text Placeholder 8"/>
          <p:cNvSpPr>
            <a:spLocks noGrp="1"/>
          </p:cNvSpPr>
          <p:nvPr>
            <p:ph type="body" idx="20"/>
          </p:nvPr>
        </p:nvSpPr>
        <p:spPr>
          <a:prstGeom prst="rect">
            <a:avLst/>
          </a:prstGeom>
        </p:spPr>
        <p:txBody>
          <a:bodyPr>
            <a:noAutofit/>
          </a:bodyPr>
          <a:lstStyle/>
          <a:p>
            <a:pPr algn="ctr">
              <a:spcBef>
                <a:spcPts val="800"/>
              </a:spcBef>
              <a:defRPr sz="3700" b="1" u="sng">
                <a:solidFill>
                  <a:srgbClr val="2C3F71"/>
                </a:solidFill>
                <a:latin typeface="+mj-lt"/>
                <a:ea typeface="+mj-ea"/>
                <a:cs typeface="+mj-cs"/>
                <a:sym typeface="Calibri"/>
              </a:defRPr>
            </a:pPr>
            <a:r>
              <a:rPr lang="en-US" sz="6000" dirty="0"/>
              <a:t>Discussion</a:t>
            </a:r>
            <a:endParaRPr sz="6000" dirty="0"/>
          </a:p>
        </p:txBody>
      </p:sp>
      <p:sp>
        <p:nvSpPr>
          <p:cNvPr id="219" name="Text Placeholder 9"/>
          <p:cNvSpPr>
            <a:spLocks noGrp="1"/>
          </p:cNvSpPr>
          <p:nvPr>
            <p:ph type="body" idx="21"/>
          </p:nvPr>
        </p:nvSpPr>
        <p:spPr>
          <a:prstGeom prst="rect">
            <a:avLst/>
          </a:prstGeom>
        </p:spPr>
        <p:txBody>
          <a:bodyPr>
            <a:noAutofit/>
          </a:bodyPr>
          <a:lstStyle/>
          <a:p>
            <a:pPr>
              <a:defRPr sz="2600">
                <a:solidFill>
                  <a:srgbClr val="2C3F71"/>
                </a:solidFill>
                <a:latin typeface="Times New Roman"/>
                <a:ea typeface="Times New Roman"/>
                <a:cs typeface="Times New Roman"/>
                <a:sym typeface="Times New Roman"/>
              </a:defRPr>
            </a:pPr>
            <a:r>
              <a:rPr lang="en-US" sz="4000" b="1" u="sng" dirty="0"/>
              <a:t>Identifiability</a:t>
            </a:r>
            <a:r>
              <a:rPr lang="en-US" sz="4000" b="1" dirty="0"/>
              <a:t>:</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Highly nonlinear system makes analytic identifiability analysis difficult</a:t>
            </a:r>
          </a:p>
          <a:p>
            <a:pPr marL="2057325" lvl="1"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Iterative, guess-and-check approach </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Some parameters are very sensitive to initialization</a:t>
            </a:r>
          </a:p>
          <a:p>
            <a:pPr marL="2057325" lvl="1"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Mostly “approximate” parameters, can drop if needed when running on real data</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Desirable to also estimate measurable parameters</a:t>
            </a:r>
          </a:p>
          <a:p>
            <a:pPr marL="2057325" lvl="1"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Derivation of model makes simplifying assumptions that may make the “optimal” values different from measured values</a:t>
            </a:r>
          </a:p>
          <a:p>
            <a:pPr marL="2057325" lvl="1"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Possibly unidentifiable: requires further analysis</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Real vehicle won’t estimate nearly as well (model not exact)</a:t>
            </a:r>
          </a:p>
          <a:p>
            <a:pPr marL="2057325" lvl="1"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endParaRPr lang="en-US" sz="4000" dirty="0"/>
          </a:p>
        </p:txBody>
      </p:sp>
      <p:sp>
        <p:nvSpPr>
          <p:cNvPr id="220" name="Text Placeholder 10"/>
          <p:cNvSpPr>
            <a:spLocks noGrp="1"/>
          </p:cNvSpPr>
          <p:nvPr>
            <p:ph type="body" idx="22"/>
          </p:nvPr>
        </p:nvSpPr>
        <p:spPr>
          <a:xfrm>
            <a:off x="29391243" y="15672812"/>
            <a:ext cx="13576030" cy="754046"/>
          </a:xfrm>
          <a:prstGeom prst="rect">
            <a:avLst/>
          </a:prstGeom>
        </p:spPr>
        <p:txBody>
          <a:bodyPr>
            <a:noAutofit/>
          </a:bodyPr>
          <a:lstStyle/>
          <a:p>
            <a:pPr algn="ctr">
              <a:spcBef>
                <a:spcPts val="800"/>
              </a:spcBef>
              <a:defRPr sz="3700" b="1" u="sng">
                <a:solidFill>
                  <a:srgbClr val="2C3F71"/>
                </a:solidFill>
                <a:latin typeface="+mj-lt"/>
                <a:ea typeface="+mj-ea"/>
                <a:cs typeface="+mj-cs"/>
                <a:sym typeface="Calibri"/>
              </a:defRPr>
            </a:pPr>
            <a:r>
              <a:rPr lang="en-US" sz="6000" dirty="0"/>
              <a:t>Future Work</a:t>
            </a:r>
            <a:endParaRPr sz="6000" dirty="0"/>
          </a:p>
        </p:txBody>
      </p:sp>
      <p:sp>
        <p:nvSpPr>
          <p:cNvPr id="221" name="Text Placeholder 11"/>
          <p:cNvSpPr>
            <a:spLocks noGrp="1"/>
          </p:cNvSpPr>
          <p:nvPr>
            <p:ph type="body" idx="23"/>
          </p:nvPr>
        </p:nvSpPr>
        <p:spPr>
          <a:xfrm>
            <a:off x="29377931" y="16459200"/>
            <a:ext cx="13581062" cy="9604571"/>
          </a:xfrm>
          <a:prstGeom prst="rect">
            <a:avLst/>
          </a:prstGeom>
        </p:spPr>
        <p:txBody>
          <a:bodyPr>
            <a:noAutofit/>
          </a:bodyPr>
          <a:lstStyle/>
          <a:p>
            <a:pPr>
              <a:defRPr sz="2600">
                <a:solidFill>
                  <a:srgbClr val="2C3F71"/>
                </a:solidFill>
                <a:latin typeface="Times New Roman"/>
                <a:ea typeface="Times New Roman"/>
                <a:cs typeface="Times New Roman"/>
                <a:sym typeface="Times New Roman"/>
              </a:defRPr>
            </a:pPr>
            <a:r>
              <a:rPr lang="en-US" sz="4000" b="1" u="sng" dirty="0"/>
              <a:t>Improve Performance</a:t>
            </a:r>
            <a:endParaRPr lang="en-US" sz="4000" dirty="0"/>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Detailed stability and identifiability analysis to find all unidentifiable parameter combinations</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Design better sequence of inputs to isolate parameters and excite modes </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Analysis to better identify regions of attraction and sensitive parameters</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endParaRPr lang="en-US" sz="4000" dirty="0"/>
          </a:p>
          <a:p>
            <a:pPr>
              <a:defRPr sz="2600">
                <a:solidFill>
                  <a:srgbClr val="2C3F71"/>
                </a:solidFill>
                <a:latin typeface="Times New Roman"/>
                <a:ea typeface="Times New Roman"/>
                <a:cs typeface="Times New Roman"/>
                <a:sym typeface="Times New Roman"/>
              </a:defRPr>
            </a:pPr>
            <a:r>
              <a:rPr lang="en-US" sz="4000" b="1" u="sng" dirty="0"/>
              <a:t>Field Testing</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Gather sensor using actual </a:t>
            </a:r>
            <a:r>
              <a:rPr lang="en-US" sz="4000" dirty="0" err="1"/>
              <a:t>Coug</a:t>
            </a:r>
            <a:r>
              <a:rPr lang="en-US" sz="4000" dirty="0"/>
              <a:t>-UV vehicle</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Run SLAM to get estimate of state. </a:t>
            </a:r>
          </a:p>
          <a:p>
            <a:pPr marL="2057325" lvl="1"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Use this as “ground truth” data</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Use pose data and simulation code to run </a:t>
            </a:r>
            <a:r>
              <a:rPr lang="en-US" sz="4000" dirty="0" err="1"/>
              <a:t>SysID</a:t>
            </a:r>
            <a:r>
              <a:rPr lang="en-US" sz="4000" dirty="0"/>
              <a:t> and find actual vehicle parameters</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endParaRPr sz="4000" dirty="0"/>
          </a:p>
        </p:txBody>
      </p:sp>
      <p:sp>
        <p:nvSpPr>
          <p:cNvPr id="222" name="Text Placeholder 12"/>
          <p:cNvSpPr>
            <a:spLocks noGrp="1"/>
          </p:cNvSpPr>
          <p:nvPr>
            <p:ph type="body" idx="24"/>
          </p:nvPr>
        </p:nvSpPr>
        <p:spPr>
          <a:xfrm>
            <a:off x="29391243" y="27058540"/>
            <a:ext cx="13576030" cy="754046"/>
          </a:xfrm>
          <a:prstGeom prst="rect">
            <a:avLst/>
          </a:prstGeom>
        </p:spPr>
        <p:txBody>
          <a:bodyPr>
            <a:noAutofit/>
          </a:bodyPr>
          <a:lstStyle/>
          <a:p>
            <a:pPr algn="ctr">
              <a:spcBef>
                <a:spcPts val="800"/>
              </a:spcBef>
              <a:defRPr sz="3700" b="1" u="sng">
                <a:solidFill>
                  <a:srgbClr val="2C3F71"/>
                </a:solidFill>
                <a:latin typeface="+mj-lt"/>
                <a:ea typeface="+mj-ea"/>
                <a:cs typeface="+mj-cs"/>
                <a:sym typeface="Calibri"/>
              </a:defRPr>
            </a:pPr>
            <a:r>
              <a:rPr lang="en-US" sz="6000" dirty="0"/>
              <a:t>Conclusion</a:t>
            </a:r>
            <a:endParaRPr sz="6000" dirty="0"/>
          </a:p>
        </p:txBody>
      </p:sp>
      <p:sp>
        <p:nvSpPr>
          <p:cNvPr id="223" name="Text Placeholder 13"/>
          <p:cNvSpPr>
            <a:spLocks noGrp="1"/>
          </p:cNvSpPr>
          <p:nvPr>
            <p:ph type="body" idx="25"/>
          </p:nvPr>
        </p:nvSpPr>
        <p:spPr>
          <a:xfrm>
            <a:off x="29344879" y="28014763"/>
            <a:ext cx="13581062" cy="3963925"/>
          </a:xfrm>
          <a:prstGeom prst="rect">
            <a:avLst/>
          </a:prstGeom>
        </p:spPr>
        <p:txBody>
          <a:bodyPr>
            <a:noAutofit/>
          </a:bodyPr>
          <a:lstStyle/>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Successfully used System Identification to characterize a dynamic model for the </a:t>
            </a:r>
            <a:r>
              <a:rPr lang="en-US" sz="4000" dirty="0" err="1"/>
              <a:t>CougUV</a:t>
            </a:r>
            <a:endParaRPr lang="en-US" sz="4000" dirty="0"/>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Recovered 27 parameters exactly</a:t>
            </a:r>
          </a:p>
          <a:p>
            <a:pPr marL="2057325" lvl="1"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All crucial parameters, most nice-to-have parameters</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Simulation lays groundwork for </a:t>
            </a:r>
            <a:r>
              <a:rPr lang="en-US" sz="4000" dirty="0" err="1"/>
              <a:t>SysID</a:t>
            </a:r>
            <a:r>
              <a:rPr lang="en-US" sz="4000" dirty="0"/>
              <a:t> on real vehicle</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endParaRPr lang="en-US" sz="4000" dirty="0"/>
          </a:p>
        </p:txBody>
      </p:sp>
      <p:sp>
        <p:nvSpPr>
          <p:cNvPr id="224" name="Text Placeholder 15"/>
          <p:cNvSpPr>
            <a:spLocks noGrp="1"/>
          </p:cNvSpPr>
          <p:nvPr>
            <p:ph type="body" idx="26"/>
          </p:nvPr>
        </p:nvSpPr>
        <p:spPr>
          <a:prstGeom prst="rect">
            <a:avLst/>
          </a:prstGeom>
        </p:spPr>
        <p:txBody>
          <a:bodyPr/>
          <a:lstStyle/>
          <a:p>
            <a:r>
              <a:rPr lang="en-US" dirty="0"/>
              <a:t>Carter Noh, Blake Romrell</a:t>
            </a:r>
            <a:endParaRPr dirty="0"/>
          </a:p>
        </p:txBody>
      </p:sp>
      <p:sp>
        <p:nvSpPr>
          <p:cNvPr id="226" name="Text Placeholder 17"/>
          <p:cNvSpPr>
            <a:spLocks noGrp="1"/>
          </p:cNvSpPr>
          <p:nvPr>
            <p:ph type="body" idx="28"/>
          </p:nvPr>
        </p:nvSpPr>
        <p:spPr>
          <a:xfrm>
            <a:off x="5877605" y="1380494"/>
            <a:ext cx="31998969" cy="1637975"/>
          </a:xfrm>
          <a:prstGeom prst="rect">
            <a:avLst/>
          </a:prstGeom>
        </p:spPr>
        <p:txBody>
          <a:bodyPr>
            <a:normAutofit lnSpcReduction="10000"/>
          </a:bodyPr>
          <a:lstStyle/>
          <a:p>
            <a:r>
              <a:rPr lang="en-US" dirty="0" err="1"/>
              <a:t>CougUV</a:t>
            </a:r>
            <a:r>
              <a:rPr lang="en-US" dirty="0"/>
              <a:t> System Dynamics Identification in Simulation</a:t>
            </a:r>
            <a:endParaRPr dirty="0"/>
          </a:p>
        </p:txBody>
      </p:sp>
      <p:pic>
        <p:nvPicPr>
          <p:cNvPr id="1026" name="Picture 2">
            <a:extLst>
              <a:ext uri="{FF2B5EF4-FFF2-40B4-BE49-F238E27FC236}">
                <a16:creationId xmlns:a16="http://schemas.microsoft.com/office/drawing/2014/main" id="{6D72F643-8D7B-A73E-A945-09D6358FF2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591" b="26289"/>
          <a:stretch/>
        </p:blipFill>
        <p:spPr bwMode="auto">
          <a:xfrm>
            <a:off x="923927" y="13991481"/>
            <a:ext cx="13571534" cy="37443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19FB11-CC5B-6E68-C775-67714CA20840}"/>
              </a:ext>
            </a:extLst>
          </p:cNvPr>
          <p:cNvSpPr txBox="1"/>
          <p:nvPr/>
        </p:nvSpPr>
        <p:spPr>
          <a:xfrm flipH="1">
            <a:off x="893520" y="20618029"/>
            <a:ext cx="13553382"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388899" rtl="0" fontAlgn="auto" latinLnBrk="0" hangingPunct="0">
              <a:lnSpc>
                <a:spcPct val="100000"/>
              </a:lnSpc>
              <a:spcBef>
                <a:spcPts val="0"/>
              </a:spcBef>
              <a:spcAft>
                <a:spcPts val="0"/>
              </a:spcAft>
              <a:buClrTx/>
              <a:buSzTx/>
              <a:buFontTx/>
              <a:buNone/>
              <a:tabLst/>
            </a:pPr>
            <a:r>
              <a:rPr lang="en-US" sz="6000" b="1" u="sng" dirty="0">
                <a:solidFill>
                  <a:srgbClr val="2C3F71"/>
                </a:solidFill>
              </a:rPr>
              <a:t>Method</a:t>
            </a:r>
          </a:p>
        </p:txBody>
      </p:sp>
      <p:sp>
        <p:nvSpPr>
          <p:cNvPr id="3" name="TextBox 2">
            <a:extLst>
              <a:ext uri="{FF2B5EF4-FFF2-40B4-BE49-F238E27FC236}">
                <a16:creationId xmlns:a16="http://schemas.microsoft.com/office/drawing/2014/main" id="{5E577E45-CB5D-666F-ADF5-26AEF450C7D2}"/>
              </a:ext>
            </a:extLst>
          </p:cNvPr>
          <p:cNvSpPr txBox="1"/>
          <p:nvPr/>
        </p:nvSpPr>
        <p:spPr>
          <a:xfrm>
            <a:off x="1103518" y="21745436"/>
            <a:ext cx="13372202" cy="501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388899" rtl="0" fontAlgn="auto" latinLnBrk="0" hangingPunct="0">
              <a:lnSpc>
                <a:spcPct val="100000"/>
              </a:lnSpc>
              <a:spcBef>
                <a:spcPts val="0"/>
              </a:spcBef>
              <a:spcAft>
                <a:spcPts val="0"/>
              </a:spcAft>
              <a:buClrTx/>
              <a:buSzTx/>
              <a:buFontTx/>
              <a:buNone/>
              <a:tabLst/>
            </a:pPr>
            <a:r>
              <a:rPr lang="en-US" sz="4000" b="1" u="sng" dirty="0">
                <a:solidFill>
                  <a:srgbClr val="2C3F71"/>
                </a:solidFill>
                <a:latin typeface="Times New Roman"/>
                <a:cs typeface="Times New Roman"/>
              </a:rPr>
              <a:t>Simulated Problem</a:t>
            </a:r>
            <a:r>
              <a:rPr lang="en-US" sz="4000" dirty="0">
                <a:solidFill>
                  <a:srgbClr val="2C3F71"/>
                </a:solidFill>
                <a:latin typeface="Times New Roman"/>
                <a:cs typeface="Times New Roman"/>
              </a:rPr>
              <a:t>: </a:t>
            </a:r>
          </a:p>
          <a:p>
            <a:pPr marL="571500" marR="0" indent="-571500" algn="l" defTabSz="4388899" rtl="0" fontAlgn="auto" latinLnBrk="0" hangingPunct="0">
              <a:lnSpc>
                <a:spcPct val="100000"/>
              </a:lnSpc>
              <a:spcBef>
                <a:spcPts val="0"/>
              </a:spcBef>
              <a:spcAft>
                <a:spcPts val="0"/>
              </a:spcAft>
              <a:buClrTx/>
              <a:buSzTx/>
              <a:buFont typeface="Arial" panose="020B0604020202020204" pitchFamily="34" charset="0"/>
              <a:buChar char="•"/>
              <a:tabLst/>
            </a:pPr>
            <a:r>
              <a:rPr lang="en-US" sz="4000" dirty="0">
                <a:solidFill>
                  <a:srgbClr val="2C3F71"/>
                </a:solidFill>
                <a:latin typeface="Times New Roman"/>
                <a:cs typeface="Times New Roman"/>
              </a:rPr>
              <a:t>Implement vehicle dynamics in Python</a:t>
            </a:r>
          </a:p>
          <a:p>
            <a:pPr marL="571500" marR="0" indent="-571500" algn="l" defTabSz="4388899" rtl="0" fontAlgn="auto" latinLnBrk="0" hangingPunct="0">
              <a:lnSpc>
                <a:spcPct val="100000"/>
              </a:lnSpc>
              <a:spcBef>
                <a:spcPts val="0"/>
              </a:spcBef>
              <a:spcAft>
                <a:spcPts val="0"/>
              </a:spcAft>
              <a:buClrTx/>
              <a:buSzTx/>
              <a:buFont typeface="Arial" panose="020B0604020202020204" pitchFamily="34" charset="0"/>
              <a:buChar char="•"/>
              <a:tabLst/>
            </a:pPr>
            <a:r>
              <a:rPr lang="en-US" sz="4000" dirty="0">
                <a:solidFill>
                  <a:srgbClr val="2C3F71"/>
                </a:solidFill>
                <a:latin typeface="Times New Roman"/>
                <a:cs typeface="Times New Roman"/>
              </a:rPr>
              <a:t>Input to </a:t>
            </a:r>
            <a:r>
              <a:rPr lang="en-US" sz="4000" dirty="0" err="1">
                <a:solidFill>
                  <a:srgbClr val="2C3F71"/>
                </a:solidFill>
                <a:latin typeface="Times New Roman"/>
                <a:cs typeface="Times New Roman"/>
              </a:rPr>
              <a:t>SysID</a:t>
            </a:r>
            <a:r>
              <a:rPr lang="en-US" sz="4000" dirty="0">
                <a:solidFill>
                  <a:srgbClr val="2C3F71"/>
                </a:solidFill>
                <a:latin typeface="Times New Roman"/>
                <a:cs typeface="Times New Roman"/>
              </a:rPr>
              <a:t>: list of control commands at each time step</a:t>
            </a:r>
          </a:p>
          <a:p>
            <a:pPr marL="571500" marR="0" indent="-571500" algn="l" defTabSz="4388899" rtl="0" fontAlgn="auto" latinLnBrk="0" hangingPunct="0">
              <a:lnSpc>
                <a:spcPct val="100000"/>
              </a:lnSpc>
              <a:spcBef>
                <a:spcPts val="0"/>
              </a:spcBef>
              <a:spcAft>
                <a:spcPts val="0"/>
              </a:spcAft>
              <a:buClrTx/>
              <a:buSzTx/>
              <a:buFont typeface="Arial" panose="020B0604020202020204" pitchFamily="34" charset="0"/>
              <a:buChar char="•"/>
              <a:tabLst/>
            </a:pPr>
            <a:r>
              <a:rPr lang="en-US" sz="4000" dirty="0">
                <a:solidFill>
                  <a:srgbClr val="2C3F71"/>
                </a:solidFill>
                <a:latin typeface="Times New Roman"/>
                <a:cs typeface="Times New Roman"/>
              </a:rPr>
              <a:t>Data: simulate full vehicle behavior with true parameters</a:t>
            </a:r>
          </a:p>
          <a:p>
            <a:pPr marL="571500" marR="0" indent="-571500" algn="l" defTabSz="4388899" rtl="0" fontAlgn="auto" latinLnBrk="0" hangingPunct="0">
              <a:lnSpc>
                <a:spcPct val="100000"/>
              </a:lnSpc>
              <a:spcBef>
                <a:spcPts val="0"/>
              </a:spcBef>
              <a:spcAft>
                <a:spcPts val="0"/>
              </a:spcAft>
              <a:buClrTx/>
              <a:buSzTx/>
              <a:buFont typeface="Arial" panose="020B0604020202020204" pitchFamily="34" charset="0"/>
              <a:buChar char="•"/>
              <a:tabLst/>
            </a:pPr>
            <a:r>
              <a:rPr lang="en-US" sz="4000" dirty="0">
                <a:solidFill>
                  <a:srgbClr val="2C3F71"/>
                </a:solidFill>
                <a:latin typeface="Times New Roman"/>
                <a:cs typeface="Times New Roman"/>
              </a:rPr>
              <a:t>Initialize desired parameters to incorrect values</a:t>
            </a:r>
          </a:p>
          <a:p>
            <a:pPr marL="571500" marR="0" indent="-571500" algn="l" defTabSz="4388899" rtl="0" fontAlgn="auto" latinLnBrk="0" hangingPunct="0">
              <a:lnSpc>
                <a:spcPct val="100000"/>
              </a:lnSpc>
              <a:spcBef>
                <a:spcPts val="0"/>
              </a:spcBef>
              <a:spcAft>
                <a:spcPts val="0"/>
              </a:spcAft>
              <a:buClrTx/>
              <a:buSzTx/>
              <a:buFont typeface="Arial" panose="020B0604020202020204" pitchFamily="34" charset="0"/>
              <a:buChar char="•"/>
              <a:tabLst/>
            </a:pPr>
            <a:r>
              <a:rPr lang="en-US" sz="4000" dirty="0">
                <a:solidFill>
                  <a:srgbClr val="2C3F71"/>
                </a:solidFill>
                <a:latin typeface="Times New Roman"/>
                <a:cs typeface="Times New Roman"/>
              </a:rPr>
              <a:t>At each iteration: simulate behavior from inputs using current parameters and compare to data from true parameters</a:t>
            </a:r>
          </a:p>
          <a:p>
            <a:pPr marL="571500" marR="0" indent="-571500" algn="l" defTabSz="4388899" rtl="0" fontAlgn="auto" latinLnBrk="0" hangingPunct="0">
              <a:lnSpc>
                <a:spcPct val="100000"/>
              </a:lnSpc>
              <a:spcBef>
                <a:spcPts val="0"/>
              </a:spcBef>
              <a:spcAft>
                <a:spcPts val="0"/>
              </a:spcAft>
              <a:buClrTx/>
              <a:buSzTx/>
              <a:buFont typeface="Arial" panose="020B0604020202020204" pitchFamily="34" charset="0"/>
              <a:buChar char="•"/>
              <a:tabLst/>
            </a:pPr>
            <a:r>
              <a:rPr lang="en-US" sz="4000" dirty="0">
                <a:solidFill>
                  <a:srgbClr val="2C3F71"/>
                </a:solidFill>
                <a:latin typeface="Times New Roman"/>
                <a:cs typeface="Times New Roman"/>
              </a:rPr>
              <a:t>Optimizer calculates gradient and adjusts parameters</a:t>
            </a:r>
          </a:p>
        </p:txBody>
      </p:sp>
      <p:pic>
        <p:nvPicPr>
          <p:cNvPr id="4" name="Picture 3">
            <a:extLst>
              <a:ext uri="{FF2B5EF4-FFF2-40B4-BE49-F238E27FC236}">
                <a16:creationId xmlns:a16="http://schemas.microsoft.com/office/drawing/2014/main" id="{36FE4BF2-DCB0-B34C-8D65-846739E3ECEC}"/>
              </a:ext>
            </a:extLst>
          </p:cNvPr>
          <p:cNvPicPr>
            <a:picLocks noChangeAspect="1"/>
          </p:cNvPicPr>
          <p:nvPr/>
        </p:nvPicPr>
        <p:blipFill>
          <a:blip r:embed="rId3"/>
          <a:srcRect b="37303"/>
          <a:stretch/>
        </p:blipFill>
        <p:spPr>
          <a:xfrm>
            <a:off x="942079" y="27221941"/>
            <a:ext cx="13553382" cy="2693572"/>
          </a:xfrm>
          <a:prstGeom prst="rect">
            <a:avLst/>
          </a:prstGeom>
        </p:spPr>
      </p:pic>
      <p:pic>
        <p:nvPicPr>
          <p:cNvPr id="5" name="Picture 4">
            <a:extLst>
              <a:ext uri="{FF2B5EF4-FFF2-40B4-BE49-F238E27FC236}">
                <a16:creationId xmlns:a16="http://schemas.microsoft.com/office/drawing/2014/main" id="{86EDCE09-0328-28DA-35EF-DC450176561F}"/>
              </a:ext>
            </a:extLst>
          </p:cNvPr>
          <p:cNvPicPr>
            <a:picLocks noChangeAspect="1"/>
          </p:cNvPicPr>
          <p:nvPr/>
        </p:nvPicPr>
        <p:blipFill>
          <a:blip r:embed="rId3"/>
          <a:srcRect t="78065"/>
          <a:stretch/>
        </p:blipFill>
        <p:spPr>
          <a:xfrm>
            <a:off x="942079" y="29783749"/>
            <a:ext cx="13553382" cy="942368"/>
          </a:xfrm>
          <a:prstGeom prst="rect">
            <a:avLst/>
          </a:prstGeom>
        </p:spPr>
      </p:pic>
      <p:pic>
        <p:nvPicPr>
          <p:cNvPr id="6" name="Picture 5">
            <a:extLst>
              <a:ext uri="{FF2B5EF4-FFF2-40B4-BE49-F238E27FC236}">
                <a16:creationId xmlns:a16="http://schemas.microsoft.com/office/drawing/2014/main" id="{F9B4A47A-D02D-ECB2-C529-BACD1B3C9B69}"/>
              </a:ext>
            </a:extLst>
          </p:cNvPr>
          <p:cNvPicPr>
            <a:picLocks noChangeAspect="1"/>
          </p:cNvPicPr>
          <p:nvPr/>
        </p:nvPicPr>
        <p:blipFill>
          <a:blip r:embed="rId4"/>
          <a:srcRect l="33706" r="936"/>
          <a:stretch/>
        </p:blipFill>
        <p:spPr>
          <a:xfrm>
            <a:off x="15410513" y="25769833"/>
            <a:ext cx="13019314" cy="6149948"/>
          </a:xfrm>
          <a:prstGeom prst="rect">
            <a:avLst/>
          </a:prstGeom>
        </p:spPr>
      </p:pic>
      <p:sp>
        <p:nvSpPr>
          <p:cNvPr id="10" name="TextBox 9">
            <a:extLst>
              <a:ext uri="{FF2B5EF4-FFF2-40B4-BE49-F238E27FC236}">
                <a16:creationId xmlns:a16="http://schemas.microsoft.com/office/drawing/2014/main" id="{DBEEC7D2-EBA9-AFDB-10E5-0EFECDFD70A0}"/>
              </a:ext>
            </a:extLst>
          </p:cNvPr>
          <p:cNvSpPr txBox="1"/>
          <p:nvPr/>
        </p:nvSpPr>
        <p:spPr>
          <a:xfrm>
            <a:off x="16067312" y="23215288"/>
            <a:ext cx="5809776"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2600">
                <a:solidFill>
                  <a:srgbClr val="2C3F71"/>
                </a:solidFill>
                <a:latin typeface="Times New Roman"/>
                <a:ea typeface="Times New Roman"/>
                <a:cs typeface="Times New Roman"/>
                <a:sym typeface="Times New Roman"/>
              </a:defRPr>
            </a:pPr>
            <a:r>
              <a:rPr lang="en-US" sz="4000" b="1" u="sng" dirty="0"/>
              <a:t>Performance</a:t>
            </a:r>
            <a:r>
              <a:rPr lang="en-US" sz="4000" u="sng" dirty="0"/>
              <a:t>: </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MSE: </a:t>
            </a:r>
            <a:r>
              <a:rPr lang="en-US" sz="4000" dirty="0">
                <a:solidFill>
                  <a:srgbClr val="00B050"/>
                </a:solidFill>
              </a:rPr>
              <a:t>1.618e-7</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Iterations: 13368</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Runtime: 10.5 minutes</a:t>
            </a:r>
          </a:p>
        </p:txBody>
      </p:sp>
      <p:sp>
        <p:nvSpPr>
          <p:cNvPr id="13" name="TextBox 12">
            <a:extLst>
              <a:ext uri="{FF2B5EF4-FFF2-40B4-BE49-F238E27FC236}">
                <a16:creationId xmlns:a16="http://schemas.microsoft.com/office/drawing/2014/main" id="{5528B438-AE19-B961-5C06-A0D778517527}"/>
              </a:ext>
            </a:extLst>
          </p:cNvPr>
          <p:cNvSpPr txBox="1"/>
          <p:nvPr/>
        </p:nvSpPr>
        <p:spPr>
          <a:xfrm>
            <a:off x="22377971" y="23215288"/>
            <a:ext cx="6261879"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2600">
                <a:solidFill>
                  <a:srgbClr val="2C3F71"/>
                </a:solidFill>
                <a:latin typeface="Times New Roman"/>
                <a:ea typeface="Times New Roman"/>
                <a:cs typeface="Times New Roman"/>
                <a:sym typeface="Times New Roman"/>
              </a:defRPr>
            </a:pPr>
            <a:r>
              <a:rPr lang="en-US" sz="4000" b="1" u="sng" dirty="0"/>
              <a:t>With 22 parameters:</a:t>
            </a:r>
            <a:r>
              <a:rPr lang="en-US" sz="4000" dirty="0"/>
              <a:t> </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MSE: 2.62e-9</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Iterations: 1146</a:t>
            </a:r>
          </a:p>
          <a:p>
            <a:pPr marL="571500" indent="-571500">
              <a:buFont typeface="Arial" panose="020B0604020202020204" pitchFamily="34" charset="0"/>
              <a:buChar char="•"/>
              <a:defRPr sz="2600">
                <a:solidFill>
                  <a:srgbClr val="2C3F71"/>
                </a:solidFill>
                <a:latin typeface="Times New Roman"/>
                <a:ea typeface="Times New Roman"/>
                <a:cs typeface="Times New Roman"/>
                <a:sym typeface="Times New Roman"/>
              </a:defRPr>
            </a:pPr>
            <a:r>
              <a:rPr lang="en-US" sz="4000" dirty="0"/>
              <a:t>Runtime: 0.5 mins</a:t>
            </a:r>
          </a:p>
        </p:txBody>
      </p:sp>
      <p:pic>
        <p:nvPicPr>
          <p:cNvPr id="9" name="Picture 8">
            <a:extLst>
              <a:ext uri="{FF2B5EF4-FFF2-40B4-BE49-F238E27FC236}">
                <a16:creationId xmlns:a16="http://schemas.microsoft.com/office/drawing/2014/main" id="{BC7E95FC-EF35-9758-9737-A24C24B16427}"/>
              </a:ext>
            </a:extLst>
          </p:cNvPr>
          <p:cNvPicPr>
            <a:picLocks noChangeAspect="1"/>
          </p:cNvPicPr>
          <p:nvPr/>
        </p:nvPicPr>
        <p:blipFill>
          <a:blip r:embed="rId5"/>
          <a:srcRect r="32740"/>
          <a:stretch/>
        </p:blipFill>
        <p:spPr>
          <a:xfrm>
            <a:off x="15248178" y="10765522"/>
            <a:ext cx="13391672" cy="6124019"/>
          </a:xfrm>
          <a:prstGeom prst="rect">
            <a:avLst/>
          </a:prstGeom>
        </p:spPr>
      </p:pic>
      <p:pic>
        <p:nvPicPr>
          <p:cNvPr id="12" name="Picture 11">
            <a:extLst>
              <a:ext uri="{FF2B5EF4-FFF2-40B4-BE49-F238E27FC236}">
                <a16:creationId xmlns:a16="http://schemas.microsoft.com/office/drawing/2014/main" id="{41AB9B41-5901-0B10-14FB-2A13E06148C1}"/>
              </a:ext>
            </a:extLst>
          </p:cNvPr>
          <p:cNvPicPr>
            <a:picLocks noChangeAspect="1"/>
          </p:cNvPicPr>
          <p:nvPr/>
        </p:nvPicPr>
        <p:blipFill>
          <a:blip r:embed="rId5"/>
          <a:srcRect l="66711"/>
          <a:stretch/>
        </p:blipFill>
        <p:spPr>
          <a:xfrm>
            <a:off x="18972200" y="16892120"/>
            <a:ext cx="6654445" cy="6148516"/>
          </a:xfrm>
          <a:prstGeom prst="rect">
            <a:avLst/>
          </a:prstGeom>
        </p:spPr>
      </p:pic>
    </p:spTree>
  </p:cSld>
  <p:clrMapOvr>
    <a:masterClrMapping/>
  </p:clrMapOvr>
  <p:transition spd="med"/>
</p:sld>
</file>

<file path=ppt/theme/theme1.xml><?xml version="1.0" encoding="utf-8"?>
<a:theme xmlns:a="http://schemas.openxmlformats.org/drawingml/2006/main" name="36x48-Template-V2b">
  <a:themeElements>
    <a:clrScheme name="36x48-Template-V2b">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36x48-Template-V2b">
      <a:majorFont>
        <a:latin typeface="Calibri"/>
        <a:ea typeface="Calibri"/>
        <a:cs typeface="Calibri"/>
      </a:majorFont>
      <a:minorFont>
        <a:latin typeface="Helvetica"/>
        <a:ea typeface="Helvetica"/>
        <a:cs typeface="Helvetica"/>
      </a:minorFont>
    </a:fontScheme>
    <a:fmtScheme name="36x48-Template-V2b">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6x48-Template-V2b">
  <a:themeElements>
    <a:clrScheme name="36x48-Template-V2b">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36x48-Template-V2b">
      <a:majorFont>
        <a:latin typeface="Calibri"/>
        <a:ea typeface="Calibri"/>
        <a:cs typeface="Calibri"/>
      </a:majorFont>
      <a:minorFont>
        <a:latin typeface="Helvetica"/>
        <a:ea typeface="Helvetica"/>
        <a:cs typeface="Helvetica"/>
      </a:minorFont>
    </a:fontScheme>
    <a:fmtScheme name="36x48-Template-V2b">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707</TotalTime>
  <Words>398</Words>
  <Application>Microsoft Office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Big Caslon</vt:lpstr>
      <vt:lpstr>Calibri</vt:lpstr>
      <vt:lpstr>Times New Roman</vt:lpstr>
      <vt:lpstr>Trebuchet MS</vt:lpstr>
      <vt:lpstr>36x48-Template-V2b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Carter Noh</cp:lastModifiedBy>
  <cp:revision>10</cp:revision>
  <dcterms:modified xsi:type="dcterms:W3CDTF">2024-12-06T19:12:51Z</dcterms:modified>
</cp:coreProperties>
</file>