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438912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388899"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j-lt"/>
        <a:ea typeface="+mj-ea"/>
        <a:cs typeface="+mj-cs"/>
        <a:sym typeface="Calibri"/>
      </a:defRPr>
    </a:lvl1pPr>
    <a:lvl2pPr marL="0" marR="0" indent="2194450" algn="l" defTabSz="4388899"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j-lt"/>
        <a:ea typeface="+mj-ea"/>
        <a:cs typeface="+mj-cs"/>
        <a:sym typeface="Calibri"/>
      </a:defRPr>
    </a:lvl2pPr>
    <a:lvl3pPr marL="0" marR="0" indent="4388899" algn="l" defTabSz="4388899"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j-lt"/>
        <a:ea typeface="+mj-ea"/>
        <a:cs typeface="+mj-cs"/>
        <a:sym typeface="Calibri"/>
      </a:defRPr>
    </a:lvl3pPr>
    <a:lvl4pPr marL="0" marR="0" indent="6583350" algn="l" defTabSz="4388899"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j-lt"/>
        <a:ea typeface="+mj-ea"/>
        <a:cs typeface="+mj-cs"/>
        <a:sym typeface="Calibri"/>
      </a:defRPr>
    </a:lvl4pPr>
    <a:lvl5pPr marL="0" marR="0" indent="8777800" algn="l" defTabSz="4388899"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j-lt"/>
        <a:ea typeface="+mj-ea"/>
        <a:cs typeface="+mj-cs"/>
        <a:sym typeface="Calibri"/>
      </a:defRPr>
    </a:lvl5pPr>
    <a:lvl6pPr marL="0" marR="0" indent="10972251" algn="l" defTabSz="4388899"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j-lt"/>
        <a:ea typeface="+mj-ea"/>
        <a:cs typeface="+mj-cs"/>
        <a:sym typeface="Calibri"/>
      </a:defRPr>
    </a:lvl6pPr>
    <a:lvl7pPr marL="0" marR="0" indent="13166703" algn="l" defTabSz="4388899"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j-lt"/>
        <a:ea typeface="+mj-ea"/>
        <a:cs typeface="+mj-cs"/>
        <a:sym typeface="Calibri"/>
      </a:defRPr>
    </a:lvl7pPr>
    <a:lvl8pPr marL="0" marR="0" indent="15361152" algn="l" defTabSz="4388899"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j-lt"/>
        <a:ea typeface="+mj-ea"/>
        <a:cs typeface="+mj-cs"/>
        <a:sym typeface="Calibri"/>
      </a:defRPr>
    </a:lvl8pPr>
    <a:lvl9pPr marL="0" marR="0" indent="17555602" algn="l" defTabSz="4388899"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F61DF1-EB88-385D-9B26-320153C5D80F}" v="2" dt="2021-11-04T15:31:12.081"/>
    <p1510:client id="{71784B70-77C9-4A85-9A05-686BA1DACFE9}" v="5" dt="2021-11-04T15:38:02.391"/>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EECD"/>
          </a:solidFill>
        </a:fill>
      </a:tcStyle>
    </a:wholeTbl>
    <a:band2H>
      <a:tcTxStyle/>
      <a:tcStyle>
        <a:tcBdr/>
        <a:fill>
          <a:solidFill>
            <a:srgbClr val="ECF7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6CA"/>
          </a:solidFill>
        </a:fill>
      </a:tcStyle>
    </a:wholeTbl>
    <a:band2H>
      <a:tcTxStyle/>
      <a:tcStyle>
        <a:tcBdr/>
        <a:fill>
          <a:solidFill>
            <a:srgbClr val="FFF3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4DF"/>
          </a:solidFill>
        </a:fill>
      </a:tcStyle>
    </a:wholeTbl>
    <a:band2H>
      <a:tcTxStyle/>
      <a:tcStyle>
        <a:tcBdr/>
        <a:fill>
          <a:solidFill>
            <a:srgbClr val="E7F2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0" d="100"/>
          <a:sy n="30" d="100"/>
        </p:scale>
        <p:origin x="47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Transtrum" userId="6479f70c-7590-4c8c-be40-57a0de31a9d2" providerId="ADAL" clId="{71784B70-77C9-4A85-9A05-686BA1DACFE9}"/>
    <pc:docChg chg="undo custSel modSld modMainMaster">
      <pc:chgData name="Mark Transtrum" userId="6479f70c-7590-4c8c-be40-57a0de31a9d2" providerId="ADAL" clId="{71784B70-77C9-4A85-9A05-686BA1DACFE9}" dt="2021-11-04T15:38:02.391" v="47"/>
      <pc:docMkLst>
        <pc:docMk/>
      </pc:docMkLst>
      <pc:sldChg chg="addSp delSp modSp mod modClrScheme chgLayout">
        <pc:chgData name="Mark Transtrum" userId="6479f70c-7590-4c8c-be40-57a0de31a9d2" providerId="ADAL" clId="{71784B70-77C9-4A85-9A05-686BA1DACFE9}" dt="2021-11-04T15:37:57.475" v="45" actId="700"/>
        <pc:sldMkLst>
          <pc:docMk/>
          <pc:sldMk cId="0" sldId="256"/>
        </pc:sldMkLst>
        <pc:spChg chg="add del mod ord">
          <ac:chgData name="Mark Transtrum" userId="6479f70c-7590-4c8c-be40-57a0de31a9d2" providerId="ADAL" clId="{71784B70-77C9-4A85-9A05-686BA1DACFE9}" dt="2021-11-04T15:37:57.475" v="45" actId="700"/>
          <ac:spMkLst>
            <pc:docMk/>
            <pc:sldMk cId="0" sldId="256"/>
            <ac:spMk id="2" creationId="{E8613373-1DCF-4494-9AEF-975B80868ECC}"/>
          </ac:spMkLst>
        </pc:spChg>
        <pc:spChg chg="add del mod ord">
          <ac:chgData name="Mark Transtrum" userId="6479f70c-7590-4c8c-be40-57a0de31a9d2" providerId="ADAL" clId="{71784B70-77C9-4A85-9A05-686BA1DACFE9}" dt="2021-11-04T15:37:57.475" v="45" actId="700"/>
          <ac:spMkLst>
            <pc:docMk/>
            <pc:sldMk cId="0" sldId="256"/>
            <ac:spMk id="3" creationId="{C61BD768-A10E-4609-9214-E337861EF4E6}"/>
          </ac:spMkLst>
        </pc:spChg>
        <pc:spChg chg="add del mod ord">
          <ac:chgData name="Mark Transtrum" userId="6479f70c-7590-4c8c-be40-57a0de31a9d2" providerId="ADAL" clId="{71784B70-77C9-4A85-9A05-686BA1DACFE9}" dt="2021-11-04T15:37:57.475" v="45" actId="700"/>
          <ac:spMkLst>
            <pc:docMk/>
            <pc:sldMk cId="0" sldId="256"/>
            <ac:spMk id="4" creationId="{218246D8-EF9B-4523-8598-ED42DDDF277A}"/>
          </ac:spMkLst>
        </pc:spChg>
        <pc:spChg chg="add del mod ord">
          <ac:chgData name="Mark Transtrum" userId="6479f70c-7590-4c8c-be40-57a0de31a9d2" providerId="ADAL" clId="{71784B70-77C9-4A85-9A05-686BA1DACFE9}" dt="2021-11-04T15:37:57.475" v="45" actId="700"/>
          <ac:spMkLst>
            <pc:docMk/>
            <pc:sldMk cId="0" sldId="256"/>
            <ac:spMk id="5" creationId="{A3827DD0-249F-4FB6-BDD9-6E6C7D1AF5CA}"/>
          </ac:spMkLst>
        </pc:spChg>
        <pc:spChg chg="add del mod ord">
          <ac:chgData name="Mark Transtrum" userId="6479f70c-7590-4c8c-be40-57a0de31a9d2" providerId="ADAL" clId="{71784B70-77C9-4A85-9A05-686BA1DACFE9}" dt="2021-11-04T15:37:57.475" v="45" actId="700"/>
          <ac:spMkLst>
            <pc:docMk/>
            <pc:sldMk cId="0" sldId="256"/>
            <ac:spMk id="6" creationId="{148353F1-3246-4CB0-A971-F29305D803F0}"/>
          </ac:spMkLst>
        </pc:spChg>
        <pc:spChg chg="add del mod ord">
          <ac:chgData name="Mark Transtrum" userId="6479f70c-7590-4c8c-be40-57a0de31a9d2" providerId="ADAL" clId="{71784B70-77C9-4A85-9A05-686BA1DACFE9}" dt="2021-11-04T15:37:57.475" v="45" actId="700"/>
          <ac:spMkLst>
            <pc:docMk/>
            <pc:sldMk cId="0" sldId="256"/>
            <ac:spMk id="7" creationId="{983EFE04-D67D-45E6-9E27-500214A49B52}"/>
          </ac:spMkLst>
        </pc:spChg>
        <pc:spChg chg="add del mod ord">
          <ac:chgData name="Mark Transtrum" userId="6479f70c-7590-4c8c-be40-57a0de31a9d2" providerId="ADAL" clId="{71784B70-77C9-4A85-9A05-686BA1DACFE9}" dt="2021-11-04T15:37:57.475" v="45" actId="700"/>
          <ac:spMkLst>
            <pc:docMk/>
            <pc:sldMk cId="0" sldId="256"/>
            <ac:spMk id="8" creationId="{2EB531B1-BF32-45F3-BBA9-5535494F5967}"/>
          </ac:spMkLst>
        </pc:spChg>
        <pc:spChg chg="add del mod ord">
          <ac:chgData name="Mark Transtrum" userId="6479f70c-7590-4c8c-be40-57a0de31a9d2" providerId="ADAL" clId="{71784B70-77C9-4A85-9A05-686BA1DACFE9}" dt="2021-11-04T15:37:57.475" v="45" actId="700"/>
          <ac:spMkLst>
            <pc:docMk/>
            <pc:sldMk cId="0" sldId="256"/>
            <ac:spMk id="9" creationId="{D60605FB-5BBC-4108-B03D-FB485945BBE4}"/>
          </ac:spMkLst>
        </pc:spChg>
        <pc:spChg chg="add del mod ord">
          <ac:chgData name="Mark Transtrum" userId="6479f70c-7590-4c8c-be40-57a0de31a9d2" providerId="ADAL" clId="{71784B70-77C9-4A85-9A05-686BA1DACFE9}" dt="2021-11-04T15:37:57.475" v="45" actId="700"/>
          <ac:spMkLst>
            <pc:docMk/>
            <pc:sldMk cId="0" sldId="256"/>
            <ac:spMk id="10" creationId="{8EC609C4-B1B9-45FD-A443-F694B7D8F4C4}"/>
          </ac:spMkLst>
        </pc:spChg>
        <pc:spChg chg="add del mod ord">
          <ac:chgData name="Mark Transtrum" userId="6479f70c-7590-4c8c-be40-57a0de31a9d2" providerId="ADAL" clId="{71784B70-77C9-4A85-9A05-686BA1DACFE9}" dt="2021-11-04T15:37:57.475" v="45" actId="700"/>
          <ac:spMkLst>
            <pc:docMk/>
            <pc:sldMk cId="0" sldId="256"/>
            <ac:spMk id="11" creationId="{17252A06-6AE5-4DF6-A7A4-3D9A15B38061}"/>
          </ac:spMkLst>
        </pc:spChg>
        <pc:spChg chg="add del mod ord">
          <ac:chgData name="Mark Transtrum" userId="6479f70c-7590-4c8c-be40-57a0de31a9d2" providerId="ADAL" clId="{71784B70-77C9-4A85-9A05-686BA1DACFE9}" dt="2021-11-04T15:37:57.475" v="45" actId="700"/>
          <ac:spMkLst>
            <pc:docMk/>
            <pc:sldMk cId="0" sldId="256"/>
            <ac:spMk id="12" creationId="{271AD7DD-AA3B-4A2E-93CB-266C334DA123}"/>
          </ac:spMkLst>
        </pc:spChg>
        <pc:spChg chg="add del mod ord">
          <ac:chgData name="Mark Transtrum" userId="6479f70c-7590-4c8c-be40-57a0de31a9d2" providerId="ADAL" clId="{71784B70-77C9-4A85-9A05-686BA1DACFE9}" dt="2021-11-04T15:37:57.475" v="45" actId="700"/>
          <ac:spMkLst>
            <pc:docMk/>
            <pc:sldMk cId="0" sldId="256"/>
            <ac:spMk id="13" creationId="{25C0F48D-3394-4500-8564-B994D97FFE44}"/>
          </ac:spMkLst>
        </pc:spChg>
        <pc:spChg chg="add del mod ord">
          <ac:chgData name="Mark Transtrum" userId="6479f70c-7590-4c8c-be40-57a0de31a9d2" providerId="ADAL" clId="{71784B70-77C9-4A85-9A05-686BA1DACFE9}" dt="2021-11-04T15:37:57.475" v="45" actId="700"/>
          <ac:spMkLst>
            <pc:docMk/>
            <pc:sldMk cId="0" sldId="256"/>
            <ac:spMk id="14" creationId="{D735CE91-4550-4C3A-8C57-2A1899B4F61D}"/>
          </ac:spMkLst>
        </pc:spChg>
        <pc:spChg chg="add del mod ord">
          <ac:chgData name="Mark Transtrum" userId="6479f70c-7590-4c8c-be40-57a0de31a9d2" providerId="ADAL" clId="{71784B70-77C9-4A85-9A05-686BA1DACFE9}" dt="2021-11-04T15:37:57.475" v="45" actId="700"/>
          <ac:spMkLst>
            <pc:docMk/>
            <pc:sldMk cId="0" sldId="256"/>
            <ac:spMk id="15" creationId="{3CB0DBE2-7914-4F58-9F27-2A3F1A88C0BA}"/>
          </ac:spMkLst>
        </pc:spChg>
        <pc:spChg chg="add del mod ord">
          <ac:chgData name="Mark Transtrum" userId="6479f70c-7590-4c8c-be40-57a0de31a9d2" providerId="ADAL" clId="{71784B70-77C9-4A85-9A05-686BA1DACFE9}" dt="2021-11-04T15:37:57.475" v="45" actId="700"/>
          <ac:spMkLst>
            <pc:docMk/>
            <pc:sldMk cId="0" sldId="256"/>
            <ac:spMk id="16" creationId="{3D856379-80CE-4E12-96C0-9A79490B784A}"/>
          </ac:spMkLst>
        </pc:spChg>
        <pc:spChg chg="add del mod ord">
          <ac:chgData name="Mark Transtrum" userId="6479f70c-7590-4c8c-be40-57a0de31a9d2" providerId="ADAL" clId="{71784B70-77C9-4A85-9A05-686BA1DACFE9}" dt="2021-11-04T15:37:56.832" v="44" actId="700"/>
          <ac:spMkLst>
            <pc:docMk/>
            <pc:sldMk cId="0" sldId="256"/>
            <ac:spMk id="17" creationId="{D8FD4168-3BE5-4EDC-A671-9DC1EC498BE7}"/>
          </ac:spMkLst>
        </pc:spChg>
        <pc:spChg chg="add del mod ord">
          <ac:chgData name="Mark Transtrum" userId="6479f70c-7590-4c8c-be40-57a0de31a9d2" providerId="ADAL" clId="{71784B70-77C9-4A85-9A05-686BA1DACFE9}" dt="2021-11-04T15:37:56.832" v="44" actId="700"/>
          <ac:spMkLst>
            <pc:docMk/>
            <pc:sldMk cId="0" sldId="256"/>
            <ac:spMk id="18" creationId="{B2C3C174-9F7F-42DD-AAB9-2E4F41C48EAD}"/>
          </ac:spMkLst>
        </pc:spChg>
        <pc:spChg chg="add del mod ord">
          <ac:chgData name="Mark Transtrum" userId="6479f70c-7590-4c8c-be40-57a0de31a9d2" providerId="ADAL" clId="{71784B70-77C9-4A85-9A05-686BA1DACFE9}" dt="2021-11-04T15:37:56.832" v="44" actId="700"/>
          <ac:spMkLst>
            <pc:docMk/>
            <pc:sldMk cId="0" sldId="256"/>
            <ac:spMk id="19" creationId="{845745EE-6365-4FAE-A5FC-C20796AACC47}"/>
          </ac:spMkLst>
        </pc:spChg>
        <pc:spChg chg="add del mod ord">
          <ac:chgData name="Mark Transtrum" userId="6479f70c-7590-4c8c-be40-57a0de31a9d2" providerId="ADAL" clId="{71784B70-77C9-4A85-9A05-686BA1DACFE9}" dt="2021-11-04T15:37:56.832" v="44" actId="700"/>
          <ac:spMkLst>
            <pc:docMk/>
            <pc:sldMk cId="0" sldId="256"/>
            <ac:spMk id="20" creationId="{27DE8DC8-43BA-45E2-969D-D3D32CE1F4E0}"/>
          </ac:spMkLst>
        </pc:spChg>
        <pc:spChg chg="add del mod ord">
          <ac:chgData name="Mark Transtrum" userId="6479f70c-7590-4c8c-be40-57a0de31a9d2" providerId="ADAL" clId="{71784B70-77C9-4A85-9A05-686BA1DACFE9}" dt="2021-11-04T15:37:56.832" v="44" actId="700"/>
          <ac:spMkLst>
            <pc:docMk/>
            <pc:sldMk cId="0" sldId="256"/>
            <ac:spMk id="21" creationId="{B635F1C0-006D-4C5D-9F98-0C634D9F5FDF}"/>
          </ac:spMkLst>
        </pc:spChg>
        <pc:spChg chg="add del mod ord">
          <ac:chgData name="Mark Transtrum" userId="6479f70c-7590-4c8c-be40-57a0de31a9d2" providerId="ADAL" clId="{71784B70-77C9-4A85-9A05-686BA1DACFE9}" dt="2021-11-04T15:37:56.832" v="44" actId="700"/>
          <ac:spMkLst>
            <pc:docMk/>
            <pc:sldMk cId="0" sldId="256"/>
            <ac:spMk id="22" creationId="{760444A3-5661-48E9-A3F3-934D8053562B}"/>
          </ac:spMkLst>
        </pc:spChg>
        <pc:spChg chg="add del mod ord">
          <ac:chgData name="Mark Transtrum" userId="6479f70c-7590-4c8c-be40-57a0de31a9d2" providerId="ADAL" clId="{71784B70-77C9-4A85-9A05-686BA1DACFE9}" dt="2021-11-04T15:37:56.832" v="44" actId="700"/>
          <ac:spMkLst>
            <pc:docMk/>
            <pc:sldMk cId="0" sldId="256"/>
            <ac:spMk id="23" creationId="{A660A44E-9210-4A77-BDC1-F26216290FE2}"/>
          </ac:spMkLst>
        </pc:spChg>
        <pc:spChg chg="add del mod ord">
          <ac:chgData name="Mark Transtrum" userId="6479f70c-7590-4c8c-be40-57a0de31a9d2" providerId="ADAL" clId="{71784B70-77C9-4A85-9A05-686BA1DACFE9}" dt="2021-11-04T15:37:56.832" v="44" actId="700"/>
          <ac:spMkLst>
            <pc:docMk/>
            <pc:sldMk cId="0" sldId="256"/>
            <ac:spMk id="24" creationId="{8746397D-12C2-425F-95D1-C38E569DB0DC}"/>
          </ac:spMkLst>
        </pc:spChg>
        <pc:spChg chg="add del mod ord">
          <ac:chgData name="Mark Transtrum" userId="6479f70c-7590-4c8c-be40-57a0de31a9d2" providerId="ADAL" clId="{71784B70-77C9-4A85-9A05-686BA1DACFE9}" dt="2021-11-04T15:37:56.832" v="44" actId="700"/>
          <ac:spMkLst>
            <pc:docMk/>
            <pc:sldMk cId="0" sldId="256"/>
            <ac:spMk id="25" creationId="{72ECB624-F3D1-4858-AE49-489722EA8265}"/>
          </ac:spMkLst>
        </pc:spChg>
        <pc:spChg chg="add del mod ord">
          <ac:chgData name="Mark Transtrum" userId="6479f70c-7590-4c8c-be40-57a0de31a9d2" providerId="ADAL" clId="{71784B70-77C9-4A85-9A05-686BA1DACFE9}" dt="2021-11-04T15:37:56.832" v="44" actId="700"/>
          <ac:spMkLst>
            <pc:docMk/>
            <pc:sldMk cId="0" sldId="256"/>
            <ac:spMk id="26" creationId="{47744240-A3F5-4000-9077-83C254EA8DC5}"/>
          </ac:spMkLst>
        </pc:spChg>
        <pc:spChg chg="add del mod ord">
          <ac:chgData name="Mark Transtrum" userId="6479f70c-7590-4c8c-be40-57a0de31a9d2" providerId="ADAL" clId="{71784B70-77C9-4A85-9A05-686BA1DACFE9}" dt="2021-11-04T15:37:56.832" v="44" actId="700"/>
          <ac:spMkLst>
            <pc:docMk/>
            <pc:sldMk cId="0" sldId="256"/>
            <ac:spMk id="27" creationId="{90D831B5-E063-427A-9965-AF8CF1719F38}"/>
          </ac:spMkLst>
        </pc:spChg>
        <pc:spChg chg="add del mod ord">
          <ac:chgData name="Mark Transtrum" userId="6479f70c-7590-4c8c-be40-57a0de31a9d2" providerId="ADAL" clId="{71784B70-77C9-4A85-9A05-686BA1DACFE9}" dt="2021-11-04T15:37:56.832" v="44" actId="700"/>
          <ac:spMkLst>
            <pc:docMk/>
            <pc:sldMk cId="0" sldId="256"/>
            <ac:spMk id="28" creationId="{5E33DC19-2BAD-45BB-80A5-19348C5D304F}"/>
          </ac:spMkLst>
        </pc:spChg>
        <pc:spChg chg="add del mod ord">
          <ac:chgData name="Mark Transtrum" userId="6479f70c-7590-4c8c-be40-57a0de31a9d2" providerId="ADAL" clId="{71784B70-77C9-4A85-9A05-686BA1DACFE9}" dt="2021-11-04T15:37:56.832" v="44" actId="700"/>
          <ac:spMkLst>
            <pc:docMk/>
            <pc:sldMk cId="0" sldId="256"/>
            <ac:spMk id="29" creationId="{292A67C4-B06D-4E1A-A6F7-1143DEED83C8}"/>
          </ac:spMkLst>
        </pc:spChg>
        <pc:spChg chg="add del mod ord">
          <ac:chgData name="Mark Transtrum" userId="6479f70c-7590-4c8c-be40-57a0de31a9d2" providerId="ADAL" clId="{71784B70-77C9-4A85-9A05-686BA1DACFE9}" dt="2021-11-04T15:37:56.832" v="44" actId="700"/>
          <ac:spMkLst>
            <pc:docMk/>
            <pc:sldMk cId="0" sldId="256"/>
            <ac:spMk id="30" creationId="{B64DBE57-FFD4-4788-9B8F-092DFA50D0E8}"/>
          </ac:spMkLst>
        </pc:spChg>
        <pc:spChg chg="add del mod ord">
          <ac:chgData name="Mark Transtrum" userId="6479f70c-7590-4c8c-be40-57a0de31a9d2" providerId="ADAL" clId="{71784B70-77C9-4A85-9A05-686BA1DACFE9}" dt="2021-11-04T15:37:56.832" v="44" actId="700"/>
          <ac:spMkLst>
            <pc:docMk/>
            <pc:sldMk cId="0" sldId="256"/>
            <ac:spMk id="31" creationId="{4037E80D-C364-4E3E-B4D1-286317C0E489}"/>
          </ac:spMkLst>
        </pc:spChg>
        <pc:spChg chg="add del mod ord">
          <ac:chgData name="Mark Transtrum" userId="6479f70c-7590-4c8c-be40-57a0de31a9d2" providerId="ADAL" clId="{71784B70-77C9-4A85-9A05-686BA1DACFE9}" dt="2021-11-04T15:37:56.194" v="43" actId="700"/>
          <ac:spMkLst>
            <pc:docMk/>
            <pc:sldMk cId="0" sldId="256"/>
            <ac:spMk id="32" creationId="{229F27CD-2C88-46FF-BF1C-D8B5D76DF6FE}"/>
          </ac:spMkLst>
        </pc:spChg>
        <pc:spChg chg="add del mod ord">
          <ac:chgData name="Mark Transtrum" userId="6479f70c-7590-4c8c-be40-57a0de31a9d2" providerId="ADAL" clId="{71784B70-77C9-4A85-9A05-686BA1DACFE9}" dt="2021-11-04T15:37:56.194" v="43" actId="700"/>
          <ac:spMkLst>
            <pc:docMk/>
            <pc:sldMk cId="0" sldId="256"/>
            <ac:spMk id="33" creationId="{1721B3B7-EE8D-4FFF-A4FE-2D16E9D3B315}"/>
          </ac:spMkLst>
        </pc:spChg>
        <pc:spChg chg="add del mod ord">
          <ac:chgData name="Mark Transtrum" userId="6479f70c-7590-4c8c-be40-57a0de31a9d2" providerId="ADAL" clId="{71784B70-77C9-4A85-9A05-686BA1DACFE9}" dt="2021-11-04T15:37:56.194" v="43" actId="700"/>
          <ac:spMkLst>
            <pc:docMk/>
            <pc:sldMk cId="0" sldId="256"/>
            <ac:spMk id="34" creationId="{B66F15B4-D890-4EF8-85C0-F0F24184C4F3}"/>
          </ac:spMkLst>
        </pc:spChg>
        <pc:spChg chg="add del mod ord">
          <ac:chgData name="Mark Transtrum" userId="6479f70c-7590-4c8c-be40-57a0de31a9d2" providerId="ADAL" clId="{71784B70-77C9-4A85-9A05-686BA1DACFE9}" dt="2021-11-04T15:37:56.194" v="43" actId="700"/>
          <ac:spMkLst>
            <pc:docMk/>
            <pc:sldMk cId="0" sldId="256"/>
            <ac:spMk id="35" creationId="{0E46EFDF-941A-4359-80E5-6D305E829556}"/>
          </ac:spMkLst>
        </pc:spChg>
        <pc:spChg chg="add del mod ord">
          <ac:chgData name="Mark Transtrum" userId="6479f70c-7590-4c8c-be40-57a0de31a9d2" providerId="ADAL" clId="{71784B70-77C9-4A85-9A05-686BA1DACFE9}" dt="2021-11-04T15:37:56.194" v="43" actId="700"/>
          <ac:spMkLst>
            <pc:docMk/>
            <pc:sldMk cId="0" sldId="256"/>
            <ac:spMk id="36" creationId="{8FF760D6-A2C9-46EC-892A-6D027AC854C0}"/>
          </ac:spMkLst>
        </pc:spChg>
        <pc:spChg chg="add del mod ord">
          <ac:chgData name="Mark Transtrum" userId="6479f70c-7590-4c8c-be40-57a0de31a9d2" providerId="ADAL" clId="{71784B70-77C9-4A85-9A05-686BA1DACFE9}" dt="2021-11-04T15:37:56.194" v="43" actId="700"/>
          <ac:spMkLst>
            <pc:docMk/>
            <pc:sldMk cId="0" sldId="256"/>
            <ac:spMk id="37" creationId="{50BD7295-9E59-4FC5-9BFB-263DF3EB508D}"/>
          </ac:spMkLst>
        </pc:spChg>
        <pc:spChg chg="add del mod ord">
          <ac:chgData name="Mark Transtrum" userId="6479f70c-7590-4c8c-be40-57a0de31a9d2" providerId="ADAL" clId="{71784B70-77C9-4A85-9A05-686BA1DACFE9}" dt="2021-11-04T15:37:56.194" v="43" actId="700"/>
          <ac:spMkLst>
            <pc:docMk/>
            <pc:sldMk cId="0" sldId="256"/>
            <ac:spMk id="38" creationId="{0D57199B-F5DA-4537-A089-6547831443C4}"/>
          </ac:spMkLst>
        </pc:spChg>
        <pc:spChg chg="add del mod ord">
          <ac:chgData name="Mark Transtrum" userId="6479f70c-7590-4c8c-be40-57a0de31a9d2" providerId="ADAL" clId="{71784B70-77C9-4A85-9A05-686BA1DACFE9}" dt="2021-11-04T15:37:56.194" v="43" actId="700"/>
          <ac:spMkLst>
            <pc:docMk/>
            <pc:sldMk cId="0" sldId="256"/>
            <ac:spMk id="39" creationId="{09E8CFBE-2F9A-44C8-B076-4B69430B86B2}"/>
          </ac:spMkLst>
        </pc:spChg>
        <pc:spChg chg="add del mod ord">
          <ac:chgData name="Mark Transtrum" userId="6479f70c-7590-4c8c-be40-57a0de31a9d2" providerId="ADAL" clId="{71784B70-77C9-4A85-9A05-686BA1DACFE9}" dt="2021-11-04T15:37:56.194" v="43" actId="700"/>
          <ac:spMkLst>
            <pc:docMk/>
            <pc:sldMk cId="0" sldId="256"/>
            <ac:spMk id="40" creationId="{5D531D36-E79B-4253-B1D9-540E2BD26DA5}"/>
          </ac:spMkLst>
        </pc:spChg>
        <pc:spChg chg="add del mod ord">
          <ac:chgData name="Mark Transtrum" userId="6479f70c-7590-4c8c-be40-57a0de31a9d2" providerId="ADAL" clId="{71784B70-77C9-4A85-9A05-686BA1DACFE9}" dt="2021-11-04T15:37:56.194" v="43" actId="700"/>
          <ac:spMkLst>
            <pc:docMk/>
            <pc:sldMk cId="0" sldId="256"/>
            <ac:spMk id="41" creationId="{B928508D-E4F7-444A-AF2F-8ABC91908121}"/>
          </ac:spMkLst>
        </pc:spChg>
        <pc:spChg chg="add del mod ord">
          <ac:chgData name="Mark Transtrum" userId="6479f70c-7590-4c8c-be40-57a0de31a9d2" providerId="ADAL" clId="{71784B70-77C9-4A85-9A05-686BA1DACFE9}" dt="2021-11-04T15:37:56.194" v="43" actId="700"/>
          <ac:spMkLst>
            <pc:docMk/>
            <pc:sldMk cId="0" sldId="256"/>
            <ac:spMk id="42" creationId="{9B9F0C4E-BEF2-405D-8C99-5F0F5F3BF786}"/>
          </ac:spMkLst>
        </pc:spChg>
        <pc:spChg chg="add del mod ord">
          <ac:chgData name="Mark Transtrum" userId="6479f70c-7590-4c8c-be40-57a0de31a9d2" providerId="ADAL" clId="{71784B70-77C9-4A85-9A05-686BA1DACFE9}" dt="2021-11-04T15:37:56.194" v="43" actId="700"/>
          <ac:spMkLst>
            <pc:docMk/>
            <pc:sldMk cId="0" sldId="256"/>
            <ac:spMk id="43" creationId="{786189C9-6B42-4590-A435-F1DDA2148F71}"/>
          </ac:spMkLst>
        </pc:spChg>
        <pc:spChg chg="add del mod ord">
          <ac:chgData name="Mark Transtrum" userId="6479f70c-7590-4c8c-be40-57a0de31a9d2" providerId="ADAL" clId="{71784B70-77C9-4A85-9A05-686BA1DACFE9}" dt="2021-11-04T15:37:56.194" v="43" actId="700"/>
          <ac:spMkLst>
            <pc:docMk/>
            <pc:sldMk cId="0" sldId="256"/>
            <ac:spMk id="44" creationId="{F3B6EA6C-7F70-46BA-AF55-8F3FF1A0E371}"/>
          </ac:spMkLst>
        </pc:spChg>
        <pc:spChg chg="add del mod ord">
          <ac:chgData name="Mark Transtrum" userId="6479f70c-7590-4c8c-be40-57a0de31a9d2" providerId="ADAL" clId="{71784B70-77C9-4A85-9A05-686BA1DACFE9}" dt="2021-11-04T15:37:56.194" v="43" actId="700"/>
          <ac:spMkLst>
            <pc:docMk/>
            <pc:sldMk cId="0" sldId="256"/>
            <ac:spMk id="45" creationId="{E4A04DDF-B033-4EF0-A2EE-ABC527B1F8F0}"/>
          </ac:spMkLst>
        </pc:spChg>
        <pc:spChg chg="add del mod ord">
          <ac:chgData name="Mark Transtrum" userId="6479f70c-7590-4c8c-be40-57a0de31a9d2" providerId="ADAL" clId="{71784B70-77C9-4A85-9A05-686BA1DACFE9}" dt="2021-11-04T15:37:56.194" v="43" actId="700"/>
          <ac:spMkLst>
            <pc:docMk/>
            <pc:sldMk cId="0" sldId="256"/>
            <ac:spMk id="46" creationId="{CBA4E10B-2305-43D6-B15C-1F607DBFC320}"/>
          </ac:spMkLst>
        </pc:spChg>
        <pc:spChg chg="add del mod ord">
          <ac:chgData name="Mark Transtrum" userId="6479f70c-7590-4c8c-be40-57a0de31a9d2" providerId="ADAL" clId="{71784B70-77C9-4A85-9A05-686BA1DACFE9}" dt="2021-11-04T15:37:55.648" v="42" actId="700"/>
          <ac:spMkLst>
            <pc:docMk/>
            <pc:sldMk cId="0" sldId="256"/>
            <ac:spMk id="47" creationId="{FC655AEC-2916-4C24-AF33-028648EAE261}"/>
          </ac:spMkLst>
        </pc:spChg>
        <pc:spChg chg="add del mod ord">
          <ac:chgData name="Mark Transtrum" userId="6479f70c-7590-4c8c-be40-57a0de31a9d2" providerId="ADAL" clId="{71784B70-77C9-4A85-9A05-686BA1DACFE9}" dt="2021-11-04T15:37:55.648" v="42" actId="700"/>
          <ac:spMkLst>
            <pc:docMk/>
            <pc:sldMk cId="0" sldId="256"/>
            <ac:spMk id="48" creationId="{EDED9244-FFF9-42B1-BFF4-CE714553331E}"/>
          </ac:spMkLst>
        </pc:spChg>
        <pc:spChg chg="add del mod ord">
          <ac:chgData name="Mark Transtrum" userId="6479f70c-7590-4c8c-be40-57a0de31a9d2" providerId="ADAL" clId="{71784B70-77C9-4A85-9A05-686BA1DACFE9}" dt="2021-11-04T15:37:55.648" v="42" actId="700"/>
          <ac:spMkLst>
            <pc:docMk/>
            <pc:sldMk cId="0" sldId="256"/>
            <ac:spMk id="49" creationId="{B80AB03A-0D3B-405E-BA36-0A6E86BDD227}"/>
          </ac:spMkLst>
        </pc:spChg>
        <pc:spChg chg="add del mod ord">
          <ac:chgData name="Mark Transtrum" userId="6479f70c-7590-4c8c-be40-57a0de31a9d2" providerId="ADAL" clId="{71784B70-77C9-4A85-9A05-686BA1DACFE9}" dt="2021-11-04T15:37:55.648" v="42" actId="700"/>
          <ac:spMkLst>
            <pc:docMk/>
            <pc:sldMk cId="0" sldId="256"/>
            <ac:spMk id="50" creationId="{C4B36609-96EE-4D6D-99FA-0A55AD589EB7}"/>
          </ac:spMkLst>
        </pc:spChg>
        <pc:spChg chg="add del mod ord">
          <ac:chgData name="Mark Transtrum" userId="6479f70c-7590-4c8c-be40-57a0de31a9d2" providerId="ADAL" clId="{71784B70-77C9-4A85-9A05-686BA1DACFE9}" dt="2021-11-04T15:37:55.648" v="42" actId="700"/>
          <ac:spMkLst>
            <pc:docMk/>
            <pc:sldMk cId="0" sldId="256"/>
            <ac:spMk id="51" creationId="{596A1F41-FB62-40C9-8B11-169B82C46BED}"/>
          </ac:spMkLst>
        </pc:spChg>
        <pc:spChg chg="add del mod ord">
          <ac:chgData name="Mark Transtrum" userId="6479f70c-7590-4c8c-be40-57a0de31a9d2" providerId="ADAL" clId="{71784B70-77C9-4A85-9A05-686BA1DACFE9}" dt="2021-11-04T15:37:55.648" v="42" actId="700"/>
          <ac:spMkLst>
            <pc:docMk/>
            <pc:sldMk cId="0" sldId="256"/>
            <ac:spMk id="52" creationId="{14D74B99-4291-4C0E-A10B-CE9AE83C0511}"/>
          </ac:spMkLst>
        </pc:spChg>
        <pc:spChg chg="add del mod ord">
          <ac:chgData name="Mark Transtrum" userId="6479f70c-7590-4c8c-be40-57a0de31a9d2" providerId="ADAL" clId="{71784B70-77C9-4A85-9A05-686BA1DACFE9}" dt="2021-11-04T15:37:55.648" v="42" actId="700"/>
          <ac:spMkLst>
            <pc:docMk/>
            <pc:sldMk cId="0" sldId="256"/>
            <ac:spMk id="53" creationId="{B623008A-20B6-40BF-87B6-81D5D5FFBC88}"/>
          </ac:spMkLst>
        </pc:spChg>
        <pc:spChg chg="add del mod ord">
          <ac:chgData name="Mark Transtrum" userId="6479f70c-7590-4c8c-be40-57a0de31a9d2" providerId="ADAL" clId="{71784B70-77C9-4A85-9A05-686BA1DACFE9}" dt="2021-11-04T15:37:55.648" v="42" actId="700"/>
          <ac:spMkLst>
            <pc:docMk/>
            <pc:sldMk cId="0" sldId="256"/>
            <ac:spMk id="54" creationId="{36622178-BAE5-48F4-ABC3-23492AD2A462}"/>
          </ac:spMkLst>
        </pc:spChg>
        <pc:spChg chg="add del mod ord">
          <ac:chgData name="Mark Transtrum" userId="6479f70c-7590-4c8c-be40-57a0de31a9d2" providerId="ADAL" clId="{71784B70-77C9-4A85-9A05-686BA1DACFE9}" dt="2021-11-04T15:37:55.648" v="42" actId="700"/>
          <ac:spMkLst>
            <pc:docMk/>
            <pc:sldMk cId="0" sldId="256"/>
            <ac:spMk id="55" creationId="{DF0D593B-FECB-435C-BC64-6B6FC16D70AC}"/>
          </ac:spMkLst>
        </pc:spChg>
        <pc:spChg chg="add del mod ord">
          <ac:chgData name="Mark Transtrum" userId="6479f70c-7590-4c8c-be40-57a0de31a9d2" providerId="ADAL" clId="{71784B70-77C9-4A85-9A05-686BA1DACFE9}" dt="2021-11-04T15:37:55.648" v="42" actId="700"/>
          <ac:spMkLst>
            <pc:docMk/>
            <pc:sldMk cId="0" sldId="256"/>
            <ac:spMk id="56" creationId="{EC551C4C-E05D-441E-8586-276817FC1CA0}"/>
          </ac:spMkLst>
        </pc:spChg>
        <pc:spChg chg="add del mod ord">
          <ac:chgData name="Mark Transtrum" userId="6479f70c-7590-4c8c-be40-57a0de31a9d2" providerId="ADAL" clId="{71784B70-77C9-4A85-9A05-686BA1DACFE9}" dt="2021-11-04T15:37:55.648" v="42" actId="700"/>
          <ac:spMkLst>
            <pc:docMk/>
            <pc:sldMk cId="0" sldId="256"/>
            <ac:spMk id="57" creationId="{7C31CC0B-4024-49C1-8018-65F3917EA4BC}"/>
          </ac:spMkLst>
        </pc:spChg>
        <pc:spChg chg="add del mod ord">
          <ac:chgData name="Mark Transtrum" userId="6479f70c-7590-4c8c-be40-57a0de31a9d2" providerId="ADAL" clId="{71784B70-77C9-4A85-9A05-686BA1DACFE9}" dt="2021-11-04T15:37:55.648" v="42" actId="700"/>
          <ac:spMkLst>
            <pc:docMk/>
            <pc:sldMk cId="0" sldId="256"/>
            <ac:spMk id="58" creationId="{1B5ABF4A-463F-462D-B857-4B7E708D0AE8}"/>
          </ac:spMkLst>
        </pc:spChg>
        <pc:spChg chg="add del mod ord">
          <ac:chgData name="Mark Transtrum" userId="6479f70c-7590-4c8c-be40-57a0de31a9d2" providerId="ADAL" clId="{71784B70-77C9-4A85-9A05-686BA1DACFE9}" dt="2021-11-04T15:37:55.648" v="42" actId="700"/>
          <ac:spMkLst>
            <pc:docMk/>
            <pc:sldMk cId="0" sldId="256"/>
            <ac:spMk id="59" creationId="{5C881AA6-E483-4AFD-979C-A6C1940152BC}"/>
          </ac:spMkLst>
        </pc:spChg>
        <pc:spChg chg="add del mod ord">
          <ac:chgData name="Mark Transtrum" userId="6479f70c-7590-4c8c-be40-57a0de31a9d2" providerId="ADAL" clId="{71784B70-77C9-4A85-9A05-686BA1DACFE9}" dt="2021-11-04T15:37:55.648" v="42" actId="700"/>
          <ac:spMkLst>
            <pc:docMk/>
            <pc:sldMk cId="0" sldId="256"/>
            <ac:spMk id="60" creationId="{058AFDF3-07D6-43B5-AA36-08C726DE151E}"/>
          </ac:spMkLst>
        </pc:spChg>
        <pc:spChg chg="add del mod ord">
          <ac:chgData name="Mark Transtrum" userId="6479f70c-7590-4c8c-be40-57a0de31a9d2" providerId="ADAL" clId="{71784B70-77C9-4A85-9A05-686BA1DACFE9}" dt="2021-11-04T15:37:55.648" v="42" actId="700"/>
          <ac:spMkLst>
            <pc:docMk/>
            <pc:sldMk cId="0" sldId="256"/>
            <ac:spMk id="61" creationId="{ACEF0B45-BDC7-4D42-8BD0-F26A9FAB8048}"/>
          </ac:spMkLst>
        </pc:spChg>
        <pc:spChg chg="add del mod ord">
          <ac:chgData name="Mark Transtrum" userId="6479f70c-7590-4c8c-be40-57a0de31a9d2" providerId="ADAL" clId="{71784B70-77C9-4A85-9A05-686BA1DACFE9}" dt="2021-11-04T15:37:57.475" v="45" actId="700"/>
          <ac:spMkLst>
            <pc:docMk/>
            <pc:sldMk cId="0" sldId="256"/>
            <ac:spMk id="210" creationId="{00000000-0000-0000-0000-000000000000}"/>
          </ac:spMkLst>
        </pc:spChg>
        <pc:spChg chg="add del mod ord">
          <ac:chgData name="Mark Transtrum" userId="6479f70c-7590-4c8c-be40-57a0de31a9d2" providerId="ADAL" clId="{71784B70-77C9-4A85-9A05-686BA1DACFE9}" dt="2021-11-04T15:37:57.475" v="45" actId="700"/>
          <ac:spMkLst>
            <pc:docMk/>
            <pc:sldMk cId="0" sldId="256"/>
            <ac:spMk id="211" creationId="{00000000-0000-0000-0000-000000000000}"/>
          </ac:spMkLst>
        </pc:spChg>
        <pc:spChg chg="add del mod ord">
          <ac:chgData name="Mark Transtrum" userId="6479f70c-7590-4c8c-be40-57a0de31a9d2" providerId="ADAL" clId="{71784B70-77C9-4A85-9A05-686BA1DACFE9}" dt="2021-11-04T15:37:57.475" v="45" actId="700"/>
          <ac:spMkLst>
            <pc:docMk/>
            <pc:sldMk cId="0" sldId="256"/>
            <ac:spMk id="212" creationId="{00000000-0000-0000-0000-000000000000}"/>
          </ac:spMkLst>
        </pc:spChg>
        <pc:spChg chg="add del mod ord">
          <ac:chgData name="Mark Transtrum" userId="6479f70c-7590-4c8c-be40-57a0de31a9d2" providerId="ADAL" clId="{71784B70-77C9-4A85-9A05-686BA1DACFE9}" dt="2021-11-04T15:37:57.475" v="45" actId="700"/>
          <ac:spMkLst>
            <pc:docMk/>
            <pc:sldMk cId="0" sldId="256"/>
            <ac:spMk id="213" creationId="{00000000-0000-0000-0000-000000000000}"/>
          </ac:spMkLst>
        </pc:spChg>
        <pc:spChg chg="add del mod ord">
          <ac:chgData name="Mark Transtrum" userId="6479f70c-7590-4c8c-be40-57a0de31a9d2" providerId="ADAL" clId="{71784B70-77C9-4A85-9A05-686BA1DACFE9}" dt="2021-11-04T15:37:57.475" v="45" actId="700"/>
          <ac:spMkLst>
            <pc:docMk/>
            <pc:sldMk cId="0" sldId="256"/>
            <ac:spMk id="214" creationId="{00000000-0000-0000-0000-000000000000}"/>
          </ac:spMkLst>
        </pc:spChg>
        <pc:spChg chg="add del mod ord">
          <ac:chgData name="Mark Transtrum" userId="6479f70c-7590-4c8c-be40-57a0de31a9d2" providerId="ADAL" clId="{71784B70-77C9-4A85-9A05-686BA1DACFE9}" dt="2021-11-04T15:37:57.475" v="45" actId="700"/>
          <ac:spMkLst>
            <pc:docMk/>
            <pc:sldMk cId="0" sldId="256"/>
            <ac:spMk id="215" creationId="{00000000-0000-0000-0000-000000000000}"/>
          </ac:spMkLst>
        </pc:spChg>
        <pc:spChg chg="add del mod ord">
          <ac:chgData name="Mark Transtrum" userId="6479f70c-7590-4c8c-be40-57a0de31a9d2" providerId="ADAL" clId="{71784B70-77C9-4A85-9A05-686BA1DACFE9}" dt="2021-11-04T15:37:57.475" v="45" actId="700"/>
          <ac:spMkLst>
            <pc:docMk/>
            <pc:sldMk cId="0" sldId="256"/>
            <ac:spMk id="216" creationId="{00000000-0000-0000-0000-000000000000}"/>
          </ac:spMkLst>
        </pc:spChg>
        <pc:spChg chg="add del mod ord">
          <ac:chgData name="Mark Transtrum" userId="6479f70c-7590-4c8c-be40-57a0de31a9d2" providerId="ADAL" clId="{71784B70-77C9-4A85-9A05-686BA1DACFE9}" dt="2021-11-04T15:37:57.475" v="45" actId="700"/>
          <ac:spMkLst>
            <pc:docMk/>
            <pc:sldMk cId="0" sldId="256"/>
            <ac:spMk id="217" creationId="{00000000-0000-0000-0000-000000000000}"/>
          </ac:spMkLst>
        </pc:spChg>
        <pc:spChg chg="add del mod ord">
          <ac:chgData name="Mark Transtrum" userId="6479f70c-7590-4c8c-be40-57a0de31a9d2" providerId="ADAL" clId="{71784B70-77C9-4A85-9A05-686BA1DACFE9}" dt="2021-11-04T15:37:57.475" v="45" actId="700"/>
          <ac:spMkLst>
            <pc:docMk/>
            <pc:sldMk cId="0" sldId="256"/>
            <ac:spMk id="218" creationId="{00000000-0000-0000-0000-000000000000}"/>
          </ac:spMkLst>
        </pc:spChg>
        <pc:spChg chg="add del mod ord">
          <ac:chgData name="Mark Transtrum" userId="6479f70c-7590-4c8c-be40-57a0de31a9d2" providerId="ADAL" clId="{71784B70-77C9-4A85-9A05-686BA1DACFE9}" dt="2021-11-04T15:37:57.475" v="45" actId="700"/>
          <ac:spMkLst>
            <pc:docMk/>
            <pc:sldMk cId="0" sldId="256"/>
            <ac:spMk id="219" creationId="{00000000-0000-0000-0000-000000000000}"/>
          </ac:spMkLst>
        </pc:spChg>
        <pc:spChg chg="add del mod ord">
          <ac:chgData name="Mark Transtrum" userId="6479f70c-7590-4c8c-be40-57a0de31a9d2" providerId="ADAL" clId="{71784B70-77C9-4A85-9A05-686BA1DACFE9}" dt="2021-11-04T15:37:57.475" v="45" actId="700"/>
          <ac:spMkLst>
            <pc:docMk/>
            <pc:sldMk cId="0" sldId="256"/>
            <ac:spMk id="220" creationId="{00000000-0000-0000-0000-000000000000}"/>
          </ac:spMkLst>
        </pc:spChg>
        <pc:spChg chg="add del mod ord">
          <ac:chgData name="Mark Transtrum" userId="6479f70c-7590-4c8c-be40-57a0de31a9d2" providerId="ADAL" clId="{71784B70-77C9-4A85-9A05-686BA1DACFE9}" dt="2021-11-04T15:37:57.475" v="45" actId="700"/>
          <ac:spMkLst>
            <pc:docMk/>
            <pc:sldMk cId="0" sldId="256"/>
            <ac:spMk id="221" creationId="{00000000-0000-0000-0000-000000000000}"/>
          </ac:spMkLst>
        </pc:spChg>
        <pc:spChg chg="add del mod ord">
          <ac:chgData name="Mark Transtrum" userId="6479f70c-7590-4c8c-be40-57a0de31a9d2" providerId="ADAL" clId="{71784B70-77C9-4A85-9A05-686BA1DACFE9}" dt="2021-11-04T15:37:57.475" v="45" actId="700"/>
          <ac:spMkLst>
            <pc:docMk/>
            <pc:sldMk cId="0" sldId="256"/>
            <ac:spMk id="222" creationId="{00000000-0000-0000-0000-000000000000}"/>
          </ac:spMkLst>
        </pc:spChg>
        <pc:spChg chg="add del mod ord">
          <ac:chgData name="Mark Transtrum" userId="6479f70c-7590-4c8c-be40-57a0de31a9d2" providerId="ADAL" clId="{71784B70-77C9-4A85-9A05-686BA1DACFE9}" dt="2021-11-04T15:37:57.475" v="45" actId="700"/>
          <ac:spMkLst>
            <pc:docMk/>
            <pc:sldMk cId="0" sldId="256"/>
            <ac:spMk id="223" creationId="{00000000-0000-0000-0000-000000000000}"/>
          </ac:spMkLst>
        </pc:spChg>
        <pc:spChg chg="mod ord">
          <ac:chgData name="Mark Transtrum" userId="6479f70c-7590-4c8c-be40-57a0de31a9d2" providerId="ADAL" clId="{71784B70-77C9-4A85-9A05-686BA1DACFE9}" dt="2021-11-04T15:37:57.475" v="45" actId="700"/>
          <ac:spMkLst>
            <pc:docMk/>
            <pc:sldMk cId="0" sldId="256"/>
            <ac:spMk id="224" creationId="{00000000-0000-0000-0000-000000000000}"/>
          </ac:spMkLst>
        </pc:spChg>
        <pc:spChg chg="add del mod ord">
          <ac:chgData name="Mark Transtrum" userId="6479f70c-7590-4c8c-be40-57a0de31a9d2" providerId="ADAL" clId="{71784B70-77C9-4A85-9A05-686BA1DACFE9}" dt="2021-11-04T15:37:57.475" v="45" actId="700"/>
          <ac:spMkLst>
            <pc:docMk/>
            <pc:sldMk cId="0" sldId="256"/>
            <ac:spMk id="225" creationId="{00000000-0000-0000-0000-000000000000}"/>
          </ac:spMkLst>
        </pc:spChg>
        <pc:spChg chg="mod ord">
          <ac:chgData name="Mark Transtrum" userId="6479f70c-7590-4c8c-be40-57a0de31a9d2" providerId="ADAL" clId="{71784B70-77C9-4A85-9A05-686BA1DACFE9}" dt="2021-11-04T15:37:57.475" v="45" actId="700"/>
          <ac:spMkLst>
            <pc:docMk/>
            <pc:sldMk cId="0" sldId="256"/>
            <ac:spMk id="226" creationId="{00000000-0000-0000-0000-000000000000}"/>
          </ac:spMkLst>
        </pc:spChg>
      </pc:sldChg>
      <pc:sldMasterChg chg="addSp delSp modSp mod modSldLayout">
        <pc:chgData name="Mark Transtrum" userId="6479f70c-7590-4c8c-be40-57a0de31a9d2" providerId="ADAL" clId="{71784B70-77C9-4A85-9A05-686BA1DACFE9}" dt="2021-11-04T15:38:02.391" v="47"/>
        <pc:sldMasterMkLst>
          <pc:docMk/>
          <pc:sldMasterMk cId="0" sldId="2147483648"/>
        </pc:sldMasterMkLst>
        <pc:spChg chg="del">
          <ac:chgData name="Mark Transtrum" userId="6479f70c-7590-4c8c-be40-57a0de31a9d2" providerId="ADAL" clId="{71784B70-77C9-4A85-9A05-686BA1DACFE9}" dt="2021-11-04T15:37:19.372" v="36" actId="478"/>
          <ac:spMkLst>
            <pc:docMk/>
            <pc:sldMasterMk cId="0" sldId="2147483648"/>
            <ac:spMk id="43" creationId="{00000000-0000-0000-0000-000000000000}"/>
          </ac:spMkLst>
        </pc:spChg>
        <pc:spChg chg="add del mod">
          <ac:chgData name="Mark Transtrum" userId="6479f70c-7590-4c8c-be40-57a0de31a9d2" providerId="ADAL" clId="{71784B70-77C9-4A85-9A05-686BA1DACFE9}" dt="2021-11-04T15:37:58.802" v="46"/>
          <ac:spMkLst>
            <pc:docMk/>
            <pc:sldMasterMk cId="0" sldId="2147483648"/>
            <ac:spMk id="46" creationId="{118ACA2F-5E35-47B5-A247-615470C7979B}"/>
          </ac:spMkLst>
        </pc:spChg>
        <pc:spChg chg="add mod">
          <ac:chgData name="Mark Transtrum" userId="6479f70c-7590-4c8c-be40-57a0de31a9d2" providerId="ADAL" clId="{71784B70-77C9-4A85-9A05-686BA1DACFE9}" dt="2021-11-04T15:38:02.391" v="47"/>
          <ac:spMkLst>
            <pc:docMk/>
            <pc:sldMasterMk cId="0" sldId="2147483648"/>
            <ac:spMk id="47" creationId="{6B49D4F7-0F72-47FF-A545-0372836BA5B1}"/>
          </ac:spMkLst>
        </pc:spChg>
        <pc:sldLayoutChg chg="addSp delSp modSp mod">
          <pc:chgData name="Mark Transtrum" userId="6479f70c-7590-4c8c-be40-57a0de31a9d2" providerId="ADAL" clId="{71784B70-77C9-4A85-9A05-686BA1DACFE9}" dt="2021-11-04T15:37:06.731" v="35"/>
          <pc:sldLayoutMkLst>
            <pc:docMk/>
            <pc:sldMasterMk cId="0" sldId="2147483648"/>
            <pc:sldLayoutMk cId="0" sldId="2147483650"/>
          </pc:sldLayoutMkLst>
          <pc:spChg chg="add mod">
            <ac:chgData name="Mark Transtrum" userId="6479f70c-7590-4c8c-be40-57a0de31a9d2" providerId="ADAL" clId="{71784B70-77C9-4A85-9A05-686BA1DACFE9}" dt="2021-11-04T15:37:06.731" v="35"/>
            <ac:spMkLst>
              <pc:docMk/>
              <pc:sldMasterMk cId="0" sldId="2147483648"/>
              <pc:sldLayoutMk cId="0" sldId="2147483650"/>
              <ac:spMk id="62" creationId="{85E03E2F-57F2-4706-97FE-2AEA37EC614D}"/>
            </ac:spMkLst>
          </pc:spChg>
          <pc:spChg chg="del mod">
            <ac:chgData name="Mark Transtrum" userId="6479f70c-7590-4c8c-be40-57a0de31a9d2" providerId="ADAL" clId="{71784B70-77C9-4A85-9A05-686BA1DACFE9}" dt="2021-11-04T15:37:06.384" v="34" actId="478"/>
            <ac:spMkLst>
              <pc:docMk/>
              <pc:sldMasterMk cId="0" sldId="2147483648"/>
              <pc:sldLayoutMk cId="0" sldId="2147483650"/>
              <ac:spMk id="134" creationId="{00000000-0000-0000-0000-000000000000}"/>
            </ac:spMkLst>
          </pc:spChg>
        </pc:sldLayoutChg>
        <pc:sldLayoutChg chg="addSp delSp modSp mod">
          <pc:chgData name="Mark Transtrum" userId="6479f70c-7590-4c8c-be40-57a0de31a9d2" providerId="ADAL" clId="{71784B70-77C9-4A85-9A05-686BA1DACFE9}" dt="2021-11-04T15:37:02.582" v="33" actId="1076"/>
          <pc:sldLayoutMkLst>
            <pc:docMk/>
            <pc:sldMasterMk cId="0" sldId="2147483648"/>
            <pc:sldLayoutMk cId="0" sldId="2147483651"/>
          </pc:sldLayoutMkLst>
          <pc:spChg chg="add mod">
            <ac:chgData name="Mark Transtrum" userId="6479f70c-7590-4c8c-be40-57a0de31a9d2" providerId="ADAL" clId="{71784B70-77C9-4A85-9A05-686BA1DACFE9}" dt="2021-11-04T15:37:02.582" v="33" actId="1076"/>
            <ac:spMkLst>
              <pc:docMk/>
              <pc:sldMasterMk cId="0" sldId="2147483648"/>
              <pc:sldLayoutMk cId="0" sldId="2147483651"/>
              <ac:spMk id="62" creationId="{CA4587D7-D70B-4A78-837C-4657428C57F6}"/>
            </ac:spMkLst>
          </pc:spChg>
          <pc:spChg chg="del">
            <ac:chgData name="Mark Transtrum" userId="6479f70c-7590-4c8c-be40-57a0de31a9d2" providerId="ADAL" clId="{71784B70-77C9-4A85-9A05-686BA1DACFE9}" dt="2021-11-04T15:36:59.425" v="30" actId="478"/>
            <ac:spMkLst>
              <pc:docMk/>
              <pc:sldMasterMk cId="0" sldId="2147483648"/>
              <pc:sldLayoutMk cId="0" sldId="2147483651"/>
              <ac:spMk id="200" creationId="{00000000-0000-0000-0000-000000000000}"/>
            </ac:spMkLst>
          </pc:spChg>
        </pc:sldLayoutChg>
      </pc:sldMasterChg>
    </pc:docChg>
  </pc:docChgLst>
  <pc:docChgLst>
    <pc:chgData name="Mark Transtrum" userId="S::mkt24@byu.edu::6479f70c-7590-4c8c-be40-57a0de31a9d2" providerId="AD" clId="Web-{45F61DF1-EB88-385D-9B26-320153C5D80F}"/>
    <pc:docChg chg="modSld">
      <pc:chgData name="Mark Transtrum" userId="S::mkt24@byu.edu::6479f70c-7590-4c8c-be40-57a0de31a9d2" providerId="AD" clId="Web-{45F61DF1-EB88-385D-9B26-320153C5D80F}" dt="2021-11-04T15:31:12.081" v="1"/>
      <pc:docMkLst>
        <pc:docMk/>
      </pc:docMkLst>
      <pc:sldChg chg="addSp delSp">
        <pc:chgData name="Mark Transtrum" userId="S::mkt24@byu.edu::6479f70c-7590-4c8c-be40-57a0de31a9d2" providerId="AD" clId="Web-{45F61DF1-EB88-385D-9B26-320153C5D80F}" dt="2021-11-04T15:31:12.081" v="1"/>
        <pc:sldMkLst>
          <pc:docMk/>
          <pc:sldMk cId="0" sldId="256"/>
        </pc:sldMkLst>
        <pc:spChg chg="add del">
          <ac:chgData name="Mark Transtrum" userId="S::mkt24@byu.edu::6479f70c-7590-4c8c-be40-57a0de31a9d2" providerId="AD" clId="Web-{45F61DF1-EB88-385D-9B26-320153C5D80F}" dt="2021-11-04T15:31:12.081" v="1"/>
          <ac:spMkLst>
            <pc:docMk/>
            <pc:sldMk cId="0" sldId="256"/>
            <ac:spMk id="2" creationId="{07D0D5A1-E77C-42E5-906D-AA4E72C64FE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7" name="Shape 207"/>
          <p:cNvSpPr>
            <a:spLocks noGrp="1" noRot="1" noChangeAspect="1"/>
          </p:cNvSpPr>
          <p:nvPr>
            <p:ph type="sldImg"/>
          </p:nvPr>
        </p:nvSpPr>
        <p:spPr>
          <a:xfrm>
            <a:off x="1143000" y="685800"/>
            <a:ext cx="4572000" cy="3429000"/>
          </a:xfrm>
          <a:prstGeom prst="rect">
            <a:avLst/>
          </a:prstGeom>
        </p:spPr>
        <p:txBody>
          <a:bodyPr/>
          <a:lstStyle/>
          <a:p>
            <a:endParaRPr/>
          </a:p>
        </p:txBody>
      </p:sp>
      <p:sp>
        <p:nvSpPr>
          <p:cNvPr id="208" name="Shape 20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388899" latinLnBrk="0">
      <a:defRPr sz="5800">
        <a:latin typeface="+mj-lt"/>
        <a:ea typeface="+mj-ea"/>
        <a:cs typeface="+mj-cs"/>
        <a:sym typeface="Calibri"/>
      </a:defRPr>
    </a:lvl1pPr>
    <a:lvl2pPr indent="228600" defTabSz="4388899" latinLnBrk="0">
      <a:defRPr sz="5800">
        <a:latin typeface="+mj-lt"/>
        <a:ea typeface="+mj-ea"/>
        <a:cs typeface="+mj-cs"/>
        <a:sym typeface="Calibri"/>
      </a:defRPr>
    </a:lvl2pPr>
    <a:lvl3pPr indent="457200" defTabSz="4388899" latinLnBrk="0">
      <a:defRPr sz="5800">
        <a:latin typeface="+mj-lt"/>
        <a:ea typeface="+mj-ea"/>
        <a:cs typeface="+mj-cs"/>
        <a:sym typeface="Calibri"/>
      </a:defRPr>
    </a:lvl3pPr>
    <a:lvl4pPr indent="685800" defTabSz="4388899" latinLnBrk="0">
      <a:defRPr sz="5800">
        <a:latin typeface="+mj-lt"/>
        <a:ea typeface="+mj-ea"/>
        <a:cs typeface="+mj-cs"/>
        <a:sym typeface="Calibri"/>
      </a:defRPr>
    </a:lvl4pPr>
    <a:lvl5pPr indent="914400" defTabSz="4388899" latinLnBrk="0">
      <a:defRPr sz="5800">
        <a:latin typeface="+mj-lt"/>
        <a:ea typeface="+mj-ea"/>
        <a:cs typeface="+mj-cs"/>
        <a:sym typeface="Calibri"/>
      </a:defRPr>
    </a:lvl5pPr>
    <a:lvl6pPr indent="1143000" defTabSz="4388899" latinLnBrk="0">
      <a:defRPr sz="5800">
        <a:latin typeface="+mj-lt"/>
        <a:ea typeface="+mj-ea"/>
        <a:cs typeface="+mj-cs"/>
        <a:sym typeface="Calibri"/>
      </a:defRPr>
    </a:lvl6pPr>
    <a:lvl7pPr indent="1371600" defTabSz="4388899" latinLnBrk="0">
      <a:defRPr sz="5800">
        <a:latin typeface="+mj-lt"/>
        <a:ea typeface="+mj-ea"/>
        <a:cs typeface="+mj-cs"/>
        <a:sym typeface="Calibri"/>
      </a:defRPr>
    </a:lvl7pPr>
    <a:lvl8pPr indent="1600200" defTabSz="4388899" latinLnBrk="0">
      <a:defRPr sz="5800">
        <a:latin typeface="+mj-lt"/>
        <a:ea typeface="+mj-ea"/>
        <a:cs typeface="+mj-cs"/>
        <a:sym typeface="Calibri"/>
      </a:defRPr>
    </a:lvl8pPr>
    <a:lvl9pPr indent="1828800" defTabSz="4388899" latinLnBrk="0">
      <a:defRPr sz="58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11" Type="http://schemas.openxmlformats.org/officeDocument/2006/relationships/hyperlink" Target="http://www.facebook.com/pages/PosterPresentationscom/217914411419?v=app_4949752878&amp;ref=ts" TargetMode="External"/><Relationship Id="rId5" Type="http://schemas.openxmlformats.org/officeDocument/2006/relationships/image" Target="../media/image8.png"/><Relationship Id="rId10" Type="http://schemas.openxmlformats.org/officeDocument/2006/relationships/image" Target="../media/image3.png"/><Relationship Id="rId4" Type="http://schemas.openxmlformats.org/officeDocument/2006/relationships/image" Target="../media/image7.png"/><Relationship Id="rId9"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Wide center column">
    <p:spTree>
      <p:nvGrpSpPr>
        <p:cNvPr id="1" name=""/>
        <p:cNvGrpSpPr/>
        <p:nvPr/>
      </p:nvGrpSpPr>
      <p:grpSpPr>
        <a:xfrm>
          <a:off x="0" y="0"/>
          <a:ext cx="0" cy="0"/>
          <a:chOff x="0" y="0"/>
          <a:chExt cx="0" cy="0"/>
        </a:xfrm>
      </p:grpSpPr>
      <p:sp>
        <p:nvSpPr>
          <p:cNvPr id="52" name="Body Level One…"/>
          <p:cNvSpPr txBox="1">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3" name="Text Placeholder 5"/>
          <p:cNvSpPr>
            <a:spLocks noGrp="1"/>
          </p:cNvSpPr>
          <p:nvPr>
            <p:ph type="body" sz="quarter" idx="13"/>
          </p:nvPr>
        </p:nvSpPr>
        <p:spPr>
          <a:xfrm>
            <a:off x="922340" y="5348866"/>
            <a:ext cx="10048876"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54" name="Text Placeholder 3"/>
          <p:cNvSpPr>
            <a:spLocks noGrp="1"/>
          </p:cNvSpPr>
          <p:nvPr>
            <p:ph type="body" sz="quarter" idx="14"/>
          </p:nvPr>
        </p:nvSpPr>
        <p:spPr>
          <a:xfrm>
            <a:off x="902598" y="15043762"/>
            <a:ext cx="10058401" cy="846364"/>
          </a:xfrm>
          <a:prstGeom prst="rect">
            <a:avLst/>
          </a:prstGeom>
        </p:spPr>
        <p:txBody>
          <a:bodyPr/>
          <a:lstStyle/>
          <a:p>
            <a:endParaRPr/>
          </a:p>
        </p:txBody>
      </p:sp>
      <p:sp>
        <p:nvSpPr>
          <p:cNvPr id="55" name="Text Placeholder 5"/>
          <p:cNvSpPr>
            <a:spLocks noGrp="1"/>
          </p:cNvSpPr>
          <p:nvPr>
            <p:ph type="body" sz="quarter" idx="15"/>
          </p:nvPr>
        </p:nvSpPr>
        <p:spPr>
          <a:xfrm>
            <a:off x="922338" y="14212512"/>
            <a:ext cx="10050464"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56" name="Text Placeholder 3"/>
          <p:cNvSpPr>
            <a:spLocks noGrp="1"/>
          </p:cNvSpPr>
          <p:nvPr>
            <p:ph type="body" sz="quarter" idx="16"/>
          </p:nvPr>
        </p:nvSpPr>
        <p:spPr>
          <a:xfrm>
            <a:off x="11587163" y="6204287"/>
            <a:ext cx="20720049" cy="846364"/>
          </a:xfrm>
          <a:prstGeom prst="rect">
            <a:avLst/>
          </a:prstGeom>
        </p:spPr>
        <p:txBody>
          <a:bodyPr/>
          <a:lstStyle/>
          <a:p>
            <a:endParaRPr/>
          </a:p>
        </p:txBody>
      </p:sp>
      <p:sp>
        <p:nvSpPr>
          <p:cNvPr id="57" name="Text Placeholder 5"/>
          <p:cNvSpPr>
            <a:spLocks noGrp="1"/>
          </p:cNvSpPr>
          <p:nvPr>
            <p:ph type="body" sz="quarter" idx="17"/>
          </p:nvPr>
        </p:nvSpPr>
        <p:spPr>
          <a:xfrm>
            <a:off x="11587164" y="5348866"/>
            <a:ext cx="20720051"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58" name="Text Placeholder 3"/>
          <p:cNvSpPr>
            <a:spLocks noGrp="1"/>
          </p:cNvSpPr>
          <p:nvPr>
            <p:ph type="body" sz="quarter" idx="18"/>
          </p:nvPr>
        </p:nvSpPr>
        <p:spPr>
          <a:xfrm>
            <a:off x="11587164" y="21896537"/>
            <a:ext cx="20720051" cy="846364"/>
          </a:xfrm>
          <a:prstGeom prst="rect">
            <a:avLst/>
          </a:prstGeom>
        </p:spPr>
        <p:txBody>
          <a:bodyPr/>
          <a:lstStyle/>
          <a:p>
            <a:endParaRPr/>
          </a:p>
        </p:txBody>
      </p:sp>
      <p:sp>
        <p:nvSpPr>
          <p:cNvPr id="59" name="Text Placeholder 5"/>
          <p:cNvSpPr>
            <a:spLocks noGrp="1"/>
          </p:cNvSpPr>
          <p:nvPr>
            <p:ph type="body" sz="quarter" idx="19"/>
          </p:nvPr>
        </p:nvSpPr>
        <p:spPr>
          <a:xfrm>
            <a:off x="11587161" y="21074746"/>
            <a:ext cx="20720051"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60" name="Text Placeholder 5"/>
          <p:cNvSpPr>
            <a:spLocks noGrp="1"/>
          </p:cNvSpPr>
          <p:nvPr>
            <p:ph type="body" sz="quarter" idx="20"/>
          </p:nvPr>
        </p:nvSpPr>
        <p:spPr>
          <a:xfrm>
            <a:off x="32905535" y="5348866"/>
            <a:ext cx="10047020"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61" name="Text Placeholder 3"/>
          <p:cNvSpPr>
            <a:spLocks noGrp="1"/>
          </p:cNvSpPr>
          <p:nvPr>
            <p:ph type="body" sz="quarter" idx="21"/>
          </p:nvPr>
        </p:nvSpPr>
        <p:spPr>
          <a:xfrm>
            <a:off x="32905535" y="6212225"/>
            <a:ext cx="10047020" cy="846364"/>
          </a:xfrm>
          <a:prstGeom prst="rect">
            <a:avLst/>
          </a:prstGeom>
        </p:spPr>
        <p:txBody>
          <a:bodyPr/>
          <a:lstStyle/>
          <a:p>
            <a:endParaRPr/>
          </a:p>
        </p:txBody>
      </p:sp>
      <p:sp>
        <p:nvSpPr>
          <p:cNvPr id="62" name="Text Placeholder 5"/>
          <p:cNvSpPr>
            <a:spLocks noGrp="1"/>
          </p:cNvSpPr>
          <p:nvPr>
            <p:ph type="body" sz="quarter" idx="22"/>
          </p:nvPr>
        </p:nvSpPr>
        <p:spPr>
          <a:xfrm>
            <a:off x="32905535" y="14272738"/>
            <a:ext cx="10047020"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63" name="Text Placeholder 3"/>
          <p:cNvSpPr>
            <a:spLocks noGrp="1"/>
          </p:cNvSpPr>
          <p:nvPr>
            <p:ph type="body" sz="quarter" idx="23"/>
          </p:nvPr>
        </p:nvSpPr>
        <p:spPr>
          <a:xfrm>
            <a:off x="32905535" y="15011401"/>
            <a:ext cx="10052051" cy="846364"/>
          </a:xfrm>
          <a:prstGeom prst="rect">
            <a:avLst/>
          </a:prstGeom>
        </p:spPr>
        <p:txBody>
          <a:bodyPr/>
          <a:lstStyle/>
          <a:p>
            <a:endParaRPr/>
          </a:p>
        </p:txBody>
      </p:sp>
      <p:sp>
        <p:nvSpPr>
          <p:cNvPr id="64" name="Text Placeholder 5"/>
          <p:cNvSpPr>
            <a:spLocks noGrp="1"/>
          </p:cNvSpPr>
          <p:nvPr>
            <p:ph type="body" sz="quarter" idx="24"/>
          </p:nvPr>
        </p:nvSpPr>
        <p:spPr>
          <a:xfrm>
            <a:off x="32905535" y="25669876"/>
            <a:ext cx="10047020"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65" name="Text Placeholder 3"/>
          <p:cNvSpPr>
            <a:spLocks noGrp="1"/>
          </p:cNvSpPr>
          <p:nvPr>
            <p:ph type="body" sz="quarter" idx="25"/>
          </p:nvPr>
        </p:nvSpPr>
        <p:spPr>
          <a:xfrm>
            <a:off x="32905535" y="26436773"/>
            <a:ext cx="10052051" cy="846364"/>
          </a:xfrm>
          <a:prstGeom prst="rect">
            <a:avLst/>
          </a:prstGeom>
        </p:spPr>
        <p:txBody>
          <a:bodyPr/>
          <a:lstStyle/>
          <a:p>
            <a:endParaRPr/>
          </a:p>
        </p:txBody>
      </p:sp>
      <p:sp>
        <p:nvSpPr>
          <p:cNvPr id="66" name="Text Placeholder 76"/>
          <p:cNvSpPr>
            <a:spLocks noGrp="1"/>
          </p:cNvSpPr>
          <p:nvPr>
            <p:ph type="body" sz="quarter" idx="26"/>
          </p:nvPr>
        </p:nvSpPr>
        <p:spPr>
          <a:xfrm>
            <a:off x="5932592" y="3383946"/>
            <a:ext cx="31998969" cy="1280161"/>
          </a:xfrm>
          <a:prstGeom prst="rect">
            <a:avLst/>
          </a:prstGeom>
        </p:spPr>
        <p:txBody>
          <a:bodyPr lIns="45719" tIns="45719" rIns="45719" bIns="45719"/>
          <a:lstStyle>
            <a:lvl1pPr algn="ctr">
              <a:spcBef>
                <a:spcPts val="1400"/>
              </a:spcBef>
              <a:defRPr sz="6000">
                <a:solidFill>
                  <a:srgbClr val="FFFFFF"/>
                </a:solidFill>
                <a:latin typeface="+mj-lt"/>
                <a:ea typeface="+mj-ea"/>
                <a:cs typeface="+mj-cs"/>
                <a:sym typeface="Calibri"/>
              </a:defRPr>
            </a:lvl1pPr>
          </a:lstStyle>
          <a:p>
            <a:r>
              <a:t>Names</a:t>
            </a:r>
          </a:p>
        </p:txBody>
      </p:sp>
      <p:sp>
        <p:nvSpPr>
          <p:cNvPr id="67" name="Text Placeholder 76"/>
          <p:cNvSpPr>
            <a:spLocks noGrp="1"/>
          </p:cNvSpPr>
          <p:nvPr>
            <p:ph type="body" sz="quarter" idx="27"/>
          </p:nvPr>
        </p:nvSpPr>
        <p:spPr>
          <a:xfrm>
            <a:off x="5932592" y="2103787"/>
            <a:ext cx="31998969" cy="1280161"/>
          </a:xfrm>
          <a:prstGeom prst="rect">
            <a:avLst/>
          </a:prstGeom>
        </p:spPr>
        <p:txBody>
          <a:bodyPr lIns="45719" tIns="45719" rIns="45719" bIns="45719"/>
          <a:lstStyle/>
          <a:p>
            <a:pPr algn="ctr">
              <a:spcBef>
                <a:spcPts val="2100"/>
              </a:spcBef>
              <a:defRPr sz="8800">
                <a:solidFill>
                  <a:srgbClr val="FFFFFF"/>
                </a:solidFill>
                <a:latin typeface="+mj-lt"/>
                <a:ea typeface="+mj-ea"/>
                <a:cs typeface="+mj-cs"/>
                <a:sym typeface="Calibri"/>
              </a:defRPr>
            </a:pPr>
            <a:endParaRPr/>
          </a:p>
        </p:txBody>
      </p:sp>
      <p:sp>
        <p:nvSpPr>
          <p:cNvPr id="68" name="Text Placeholder 76"/>
          <p:cNvSpPr>
            <a:spLocks noGrp="1"/>
          </p:cNvSpPr>
          <p:nvPr>
            <p:ph type="body" sz="quarter" idx="28"/>
          </p:nvPr>
        </p:nvSpPr>
        <p:spPr>
          <a:xfrm>
            <a:off x="5932592" y="465812"/>
            <a:ext cx="31998969" cy="1637975"/>
          </a:xfrm>
          <a:prstGeom prst="rect">
            <a:avLst/>
          </a:prstGeom>
        </p:spPr>
        <p:txBody>
          <a:bodyPr lIns="45719" tIns="45719" rIns="45719" bIns="45719"/>
          <a:lstStyle>
            <a:lvl1pPr algn="ctr" defTabSz="3993899">
              <a:spcBef>
                <a:spcPts val="2500"/>
              </a:spcBef>
              <a:defRPr sz="10465">
                <a:solidFill>
                  <a:srgbClr val="FFFFFF"/>
                </a:solidFill>
                <a:latin typeface="+mj-lt"/>
                <a:ea typeface="+mj-ea"/>
                <a:cs typeface="+mj-cs"/>
                <a:sym typeface="Calibri"/>
              </a:defRPr>
            </a:lvl1pPr>
          </a:lstStyle>
          <a:p>
            <a:r>
              <a:t>Title</a:t>
            </a:r>
          </a:p>
        </p:txBody>
      </p:sp>
      <p:sp>
        <p:nvSpPr>
          <p:cNvPr id="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tandard 3 columns">
    <p:spTree>
      <p:nvGrpSpPr>
        <p:cNvPr id="1" name=""/>
        <p:cNvGrpSpPr/>
        <p:nvPr/>
      </p:nvGrpSpPr>
      <p:grpSpPr>
        <a:xfrm>
          <a:off x="0" y="0"/>
          <a:ext cx="0" cy="0"/>
          <a:chOff x="0" y="0"/>
          <a:chExt cx="0" cy="0"/>
        </a:xfrm>
      </p:grpSpPr>
      <p:sp>
        <p:nvSpPr>
          <p:cNvPr id="76" name="Rectangle 36"/>
          <p:cNvSpPr/>
          <p:nvPr/>
        </p:nvSpPr>
        <p:spPr>
          <a:xfrm>
            <a:off x="0" y="0"/>
            <a:ext cx="43891200" cy="4800600"/>
          </a:xfrm>
          <a:prstGeom prst="rect">
            <a:avLst/>
          </a:prstGeom>
          <a:solidFill>
            <a:srgbClr val="435FAA"/>
          </a:solidFill>
          <a:ln>
            <a:solidFill>
              <a:srgbClr val="000000"/>
            </a:solidFill>
            <a:miter/>
          </a:ln>
        </p:spPr>
        <p:txBody>
          <a:bodyPr lIns="45719" rIns="45719" anchor="ctr"/>
          <a:lstStyle/>
          <a:p>
            <a:endParaRPr/>
          </a:p>
        </p:txBody>
      </p:sp>
      <p:sp>
        <p:nvSpPr>
          <p:cNvPr id="77" name="Rectangle 9"/>
          <p:cNvSpPr/>
          <p:nvPr/>
        </p:nvSpPr>
        <p:spPr>
          <a:xfrm>
            <a:off x="0" y="4805362"/>
            <a:ext cx="43891200" cy="152401"/>
          </a:xfrm>
          <a:prstGeom prst="rect">
            <a:avLst/>
          </a:prstGeom>
          <a:solidFill>
            <a:srgbClr val="2C3F71"/>
          </a:solidFill>
          <a:ln w="12700">
            <a:miter lim="400000"/>
          </a:ln>
        </p:spPr>
        <p:txBody>
          <a:bodyPr lIns="45719" rIns="45719" anchor="ctr"/>
          <a:lstStyle/>
          <a:p>
            <a:endParaRPr/>
          </a:p>
        </p:txBody>
      </p:sp>
      <p:sp>
        <p:nvSpPr>
          <p:cNvPr id="78" name="Straight Connector 37"/>
          <p:cNvSpPr/>
          <p:nvPr/>
        </p:nvSpPr>
        <p:spPr>
          <a:xfrm flipV="1">
            <a:off x="-13946602" y="11526118"/>
            <a:ext cx="13577437" cy="819"/>
          </a:xfrm>
          <a:prstGeom prst="line">
            <a:avLst/>
          </a:prstGeom>
          <a:ln>
            <a:solidFill>
              <a:srgbClr val="F2F2F2"/>
            </a:solidFill>
          </a:ln>
        </p:spPr>
        <p:txBody>
          <a:bodyPr lIns="45719" rIns="45719"/>
          <a:lstStyle/>
          <a:p>
            <a:endParaRPr/>
          </a:p>
        </p:txBody>
      </p:sp>
      <p:sp>
        <p:nvSpPr>
          <p:cNvPr id="79" name="Rounded Rectangle 20"/>
          <p:cNvSpPr/>
          <p:nvPr/>
        </p:nvSpPr>
        <p:spPr>
          <a:xfrm>
            <a:off x="922337" y="5392017"/>
            <a:ext cx="13577438" cy="26736676"/>
          </a:xfrm>
          <a:prstGeom prst="roundRect">
            <a:avLst>
              <a:gd name="adj" fmla="val 3290"/>
            </a:avLst>
          </a:prstGeom>
          <a:gradFill>
            <a:gsLst>
              <a:gs pos="0">
                <a:srgbClr val="CDD2DE"/>
              </a:gs>
              <a:gs pos="100000">
                <a:srgbClr val="F3F5FA"/>
              </a:gs>
            </a:gsLst>
            <a:lin ang="16200000"/>
          </a:gradFill>
          <a:ln w="25400">
            <a:solidFill>
              <a:srgbClr val="2C3F71">
                <a:alpha val="58000"/>
              </a:srgbClr>
            </a:solidFill>
          </a:ln>
        </p:spPr>
        <p:txBody>
          <a:bodyPr lIns="45719" rIns="45719" anchor="ctr"/>
          <a:lstStyle/>
          <a:p>
            <a:pPr algn="ctr">
              <a:defRPr>
                <a:solidFill>
                  <a:srgbClr val="FFFFFF"/>
                </a:solidFill>
              </a:defRPr>
            </a:pPr>
            <a:endParaRPr/>
          </a:p>
        </p:txBody>
      </p:sp>
      <p:sp>
        <p:nvSpPr>
          <p:cNvPr id="80" name="Rounded Rectangle 21"/>
          <p:cNvSpPr/>
          <p:nvPr/>
        </p:nvSpPr>
        <p:spPr>
          <a:xfrm>
            <a:off x="15154504" y="5392017"/>
            <a:ext cx="13577437" cy="26736676"/>
          </a:xfrm>
          <a:prstGeom prst="roundRect">
            <a:avLst>
              <a:gd name="adj" fmla="val 3524"/>
            </a:avLst>
          </a:prstGeom>
          <a:gradFill>
            <a:gsLst>
              <a:gs pos="0">
                <a:srgbClr val="CDD2DE"/>
              </a:gs>
              <a:gs pos="100000">
                <a:srgbClr val="F3F5FA"/>
              </a:gs>
            </a:gsLst>
            <a:lin ang="16200000"/>
          </a:gradFill>
          <a:ln w="25400">
            <a:solidFill>
              <a:srgbClr val="2C3F71">
                <a:alpha val="58000"/>
              </a:srgbClr>
            </a:solidFill>
          </a:ln>
        </p:spPr>
        <p:txBody>
          <a:bodyPr lIns="45719" rIns="45719" anchor="ctr"/>
          <a:lstStyle/>
          <a:p>
            <a:pPr algn="ctr">
              <a:defRPr>
                <a:solidFill>
                  <a:srgbClr val="FFFFFF"/>
                </a:solidFill>
              </a:defRPr>
            </a:pPr>
            <a:endParaRPr/>
          </a:p>
        </p:txBody>
      </p:sp>
      <p:sp>
        <p:nvSpPr>
          <p:cNvPr id="81" name="Rounded Rectangle 22"/>
          <p:cNvSpPr/>
          <p:nvPr/>
        </p:nvSpPr>
        <p:spPr>
          <a:xfrm>
            <a:off x="29386671" y="5392017"/>
            <a:ext cx="13577437" cy="26736676"/>
          </a:xfrm>
          <a:prstGeom prst="roundRect">
            <a:avLst>
              <a:gd name="adj" fmla="val 3290"/>
            </a:avLst>
          </a:prstGeom>
          <a:gradFill>
            <a:gsLst>
              <a:gs pos="0">
                <a:srgbClr val="CDD2DE"/>
              </a:gs>
              <a:gs pos="100000">
                <a:srgbClr val="F3F5FA"/>
              </a:gs>
            </a:gsLst>
            <a:lin ang="16200000"/>
          </a:gradFill>
          <a:ln w="25400">
            <a:solidFill>
              <a:srgbClr val="2C3F71">
                <a:alpha val="58000"/>
              </a:srgbClr>
            </a:solidFill>
          </a:ln>
        </p:spPr>
        <p:txBody>
          <a:bodyPr lIns="45719" rIns="45719" anchor="ctr"/>
          <a:lstStyle/>
          <a:p>
            <a:pPr algn="ctr">
              <a:defRPr>
                <a:solidFill>
                  <a:srgbClr val="FFFFFF"/>
                </a:solidFill>
              </a:defRPr>
            </a:pPr>
            <a:endParaRPr/>
          </a:p>
        </p:txBody>
      </p:sp>
      <p:grpSp>
        <p:nvGrpSpPr>
          <p:cNvPr id="93" name="Group 43"/>
          <p:cNvGrpSpPr/>
          <p:nvPr/>
        </p:nvGrpSpPr>
        <p:grpSpPr>
          <a:xfrm>
            <a:off x="44157837" y="-55066"/>
            <a:ext cx="11062141" cy="32973468"/>
            <a:chOff x="0" y="0"/>
            <a:chExt cx="11062139" cy="32973466"/>
          </a:xfrm>
        </p:grpSpPr>
        <p:grpSp>
          <p:nvGrpSpPr>
            <p:cNvPr id="84" name="Rectangle 44"/>
            <p:cNvGrpSpPr/>
            <p:nvPr/>
          </p:nvGrpSpPr>
          <p:grpSpPr>
            <a:xfrm>
              <a:off x="-1" y="-1"/>
              <a:ext cx="11062141" cy="32973468"/>
              <a:chOff x="0" y="0"/>
              <a:chExt cx="11062139" cy="32973466"/>
            </a:xfrm>
          </p:grpSpPr>
          <p:sp>
            <p:nvSpPr>
              <p:cNvPr id="82" name="Rectangle"/>
              <p:cNvSpPr/>
              <p:nvPr/>
            </p:nvSpPr>
            <p:spPr>
              <a:xfrm>
                <a:off x="0" y="-1"/>
                <a:ext cx="11062140" cy="32973468"/>
              </a:xfrm>
              <a:prstGeom prst="rect">
                <a:avLst/>
              </a:prstGeom>
              <a:solidFill>
                <a:srgbClr val="0D0D0D"/>
              </a:solidFill>
              <a:ln w="12700" cap="flat">
                <a:noFill/>
                <a:miter lim="400000"/>
              </a:ln>
              <a:effectLst/>
            </p:spPr>
            <p:txBody>
              <a:bodyPr wrap="square" lIns="45719" tIns="45719" rIns="45719" bIns="45719" numCol="1" anchor="t">
                <a:noAutofit/>
              </a:bodyPr>
              <a:lstStyle/>
              <a:p>
                <a:pPr defTabSz="114300">
                  <a:defRPr sz="2800">
                    <a:solidFill>
                      <a:srgbClr val="BFBFBF"/>
                    </a:solidFill>
                    <a:latin typeface="Trebuchet MS"/>
                    <a:ea typeface="Trebuchet MS"/>
                    <a:cs typeface="Trebuchet MS"/>
                    <a:sym typeface="Trebuchet MS"/>
                  </a:defRPr>
                </a:pPr>
                <a:endParaRPr/>
              </a:p>
            </p:txBody>
          </p:sp>
          <p:sp>
            <p:nvSpPr>
              <p:cNvPr id="83" name="QUICK START (cont.)…"/>
              <p:cNvSpPr txBox="1"/>
              <p:nvPr/>
            </p:nvSpPr>
            <p:spPr>
              <a:xfrm>
                <a:off x="0" y="-1"/>
                <a:ext cx="11062140" cy="254381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gn="ctr">
                  <a:defRPr sz="4000" b="1" spc="600">
                    <a:solidFill>
                      <a:srgbClr val="FFFFFF"/>
                    </a:solidFill>
                    <a:latin typeface="Trebuchet MS"/>
                    <a:ea typeface="Trebuchet MS"/>
                    <a:cs typeface="Trebuchet MS"/>
                    <a:sym typeface="Trebuchet MS"/>
                  </a:defRPr>
                </a:pPr>
                <a:r>
                  <a:t>QUICK START (cont.)</a:t>
                </a:r>
              </a:p>
              <a:p>
                <a:pPr algn="ctr">
                  <a:defRPr sz="3600" b="1">
                    <a:solidFill>
                      <a:srgbClr val="FFFFFF"/>
                    </a:solidFill>
                    <a:latin typeface="Trebuchet MS"/>
                    <a:ea typeface="Trebuchet MS"/>
                    <a:cs typeface="Trebuchet MS"/>
                    <a:sym typeface="Trebuchet MS"/>
                  </a:defRPr>
                </a:pPr>
                <a:endParaRPr/>
              </a:p>
              <a:p>
                <a:pPr algn="ctr">
                  <a:defRPr sz="3200" b="1">
                    <a:solidFill>
                      <a:srgbClr val="FFC000"/>
                    </a:solidFill>
                    <a:latin typeface="Trebuchet MS"/>
                    <a:ea typeface="Trebuchet MS"/>
                    <a:cs typeface="Trebuchet MS"/>
                    <a:sym typeface="Trebuchet MS"/>
                  </a:defRPr>
                </a:pPr>
                <a:r>
                  <a:t>How to change the template color theme</a:t>
                </a:r>
                <a:endParaRPr>
                  <a:solidFill>
                    <a:srgbClr val="FFFFFF"/>
                  </a:solidFill>
                </a:endParaRPr>
              </a:p>
              <a:p>
                <a:pPr lvl="2" indent="0" defTabSz="114300">
                  <a:defRPr sz="2400">
                    <a:solidFill>
                      <a:srgbClr val="BFBFBF"/>
                    </a:solidFill>
                    <a:latin typeface="Trebuchet MS"/>
                    <a:ea typeface="Trebuchet MS"/>
                    <a:cs typeface="Trebuchet MS"/>
                    <a:sym typeface="Trebuchet MS"/>
                  </a:defRPr>
                </a:pPr>
                <a:r>
                  <a:t>You can easily change the color theme of your poster by going to the DESIGN menu, click on COLORS, and choose the color theme of your choice. You can also create your own color theme.</a:t>
                </a:r>
                <a:endParaRPr>
                  <a:solidFill>
                    <a:srgbClr val="FFFFFF"/>
                  </a:solidFill>
                </a:endParaRPr>
              </a:p>
              <a:p>
                <a:pPr lvl="2" indent="0"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r>
                  <a:t>You can also manually change the color of your background by going to VIEW &gt; SLIDE MASTER.  After you finish working on the master be sure to go to VIEW &gt; NORMAL to continue working on your poster.</a:t>
                </a: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algn="ctr">
                  <a:defRPr sz="3200" b="1">
                    <a:solidFill>
                      <a:srgbClr val="FFC000"/>
                    </a:solidFill>
                    <a:latin typeface="Trebuchet MS"/>
                    <a:ea typeface="Trebuchet MS"/>
                    <a:cs typeface="Trebuchet MS"/>
                    <a:sym typeface="Trebuchet MS"/>
                  </a:defRPr>
                </a:pPr>
                <a:r>
                  <a:t>How to add Text</a:t>
                </a:r>
                <a:endParaRPr>
                  <a:solidFill>
                    <a:srgbClr val="FFFFFF"/>
                  </a:solidFill>
                </a:endParaRPr>
              </a:p>
              <a:p>
                <a:pPr lvl="2" indent="3265487" defTabSz="114300">
                  <a:defRPr sz="2400">
                    <a:solidFill>
                      <a:srgbClr val="BFBFBF"/>
                    </a:solidFill>
                    <a:latin typeface="Trebuchet MS"/>
                    <a:ea typeface="Trebuchet MS"/>
                    <a:cs typeface="Trebuchet MS"/>
                    <a:sym typeface="Trebuchet MS"/>
                  </a:defRPr>
                </a:pPr>
                <a:r>
                  <a:t>The template comes with a number of pre-formatted placeholders for headers and text blocks. You can add more blocks by copying and pasting the existing ones or by adding a text box from the HOME menu. </a:t>
                </a:r>
                <a:endParaRPr>
                  <a:solidFill>
                    <a:srgbClr val="FFFFFF"/>
                  </a:solidFill>
                </a:endParaRPr>
              </a:p>
              <a:p>
                <a:pPr lvl="2" indent="1518341" defTabSz="114300">
                  <a:defRPr sz="2400">
                    <a:solidFill>
                      <a:srgbClr val="BFBFBF"/>
                    </a:solidFill>
                    <a:latin typeface="Trebuchet MS"/>
                    <a:ea typeface="Trebuchet MS"/>
                    <a:cs typeface="Trebuchet MS"/>
                    <a:sym typeface="Trebuchet MS"/>
                  </a:defRPr>
                </a:pPr>
                <a:endParaRPr>
                  <a:solidFill>
                    <a:srgbClr val="FFFFFF"/>
                  </a:solidFill>
                </a:endParaRPr>
              </a:p>
              <a:p>
                <a:pPr algn="ctr" defTabSz="1518341">
                  <a:defRPr sz="2400">
                    <a:solidFill>
                      <a:srgbClr val="BFBFBF"/>
                    </a:solidFill>
                    <a:latin typeface="Trebuchet MS"/>
                    <a:ea typeface="Trebuchet MS"/>
                    <a:cs typeface="Trebuchet MS"/>
                    <a:sym typeface="Trebuchet MS"/>
                  </a:defRPr>
                </a:pPr>
                <a:r>
                  <a:t> </a:t>
                </a:r>
                <a:r>
                  <a:rPr sz="3200" b="1">
                    <a:solidFill>
                      <a:srgbClr val="FFC000"/>
                    </a:solidFill>
                  </a:rPr>
                  <a:t>Text size</a:t>
                </a:r>
                <a:endParaRPr>
                  <a:solidFill>
                    <a:srgbClr val="FFFFFF"/>
                  </a:solidFill>
                </a:endParaRPr>
              </a:p>
              <a:p>
                <a:pPr defTabSz="114300">
                  <a:defRPr sz="2400">
                    <a:solidFill>
                      <a:srgbClr val="BFBFBF"/>
                    </a:solidFill>
                    <a:latin typeface="Trebuchet MS"/>
                    <a:ea typeface="Trebuchet MS"/>
                    <a:cs typeface="Trebuchet MS"/>
                    <a:sym typeface="Trebuchet MS"/>
                  </a:defRPr>
                </a:pPr>
                <a:r>
                  <a:t>Adjust the size of your text based on how much content you have to present. The default template text offers a good starting point. Follow the conference requirements.</a:t>
                </a:r>
              </a:p>
              <a:p>
                <a:pPr lvl="2" indent="1518341" defTabSz="114300">
                  <a:defRPr sz="2400">
                    <a:solidFill>
                      <a:srgbClr val="BFBFBF"/>
                    </a:solidFill>
                    <a:latin typeface="Trebuchet MS"/>
                    <a:ea typeface="Trebuchet MS"/>
                    <a:cs typeface="Trebuchet MS"/>
                    <a:sym typeface="Trebuchet MS"/>
                  </a:defRPr>
                </a:pPr>
                <a:endParaRPr/>
              </a:p>
              <a:p>
                <a:pPr algn="ctr">
                  <a:defRPr sz="3200" b="1">
                    <a:solidFill>
                      <a:srgbClr val="FFC000"/>
                    </a:solidFill>
                    <a:latin typeface="Trebuchet MS"/>
                    <a:ea typeface="Trebuchet MS"/>
                    <a:cs typeface="Trebuchet MS"/>
                    <a:sym typeface="Trebuchet MS"/>
                  </a:defRPr>
                </a:pPr>
                <a:r>
                  <a:t>How to add Tables</a:t>
                </a:r>
                <a:endParaRPr>
                  <a:solidFill>
                    <a:srgbClr val="FFFFFF"/>
                  </a:solidFill>
                </a:endParaRPr>
              </a:p>
              <a:p>
                <a:pPr lvl="1" indent="1730375" defTabSz="114300">
                  <a:defRPr sz="2400">
                    <a:solidFill>
                      <a:srgbClr val="BFBFBF"/>
                    </a:solidFill>
                    <a:latin typeface="Trebuchet MS"/>
                    <a:ea typeface="Trebuchet MS"/>
                    <a:cs typeface="Trebuchet MS"/>
                    <a:sym typeface="Trebuchet MS"/>
                  </a:defRPr>
                </a:pPr>
                <a:r>
                  <a:t>To add a table from scratch go to the INSERT menu and </a:t>
                </a:r>
                <a:br/>
                <a:r>
                  <a:t>click on TABLE. A drop-down box will help you select rows and columns. </a:t>
                </a:r>
                <a:endParaRPr>
                  <a:solidFill>
                    <a:srgbClr val="FFFFFF"/>
                  </a:solidFill>
                </a:endParaRPr>
              </a:p>
              <a:p>
                <a:pPr defTabSz="114300">
                  <a:defRPr sz="2400">
                    <a:solidFill>
                      <a:srgbClr val="BFBFBF"/>
                    </a:solidFill>
                    <a:latin typeface="Trebuchet MS"/>
                    <a:ea typeface="Trebuchet MS"/>
                    <a:cs typeface="Trebuchet MS"/>
                    <a:sym typeface="Trebuchet MS"/>
                  </a:defRPr>
                </a:pPr>
                <a:r>
                  <a:t>You can also copy and a paste a table from Word or another PowerPoint document. A pasted table may need to be re-formatted by RIGHT-CLICK &gt; FORMAT SHAPE, TEXT BOX, Margins.</a:t>
                </a: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algn="ctr" defTabSz="1518341">
                  <a:defRPr sz="3200" b="1">
                    <a:solidFill>
                      <a:srgbClr val="FFC000"/>
                    </a:solidFill>
                    <a:latin typeface="Trebuchet MS"/>
                    <a:ea typeface="Trebuchet MS"/>
                    <a:cs typeface="Trebuchet MS"/>
                    <a:sym typeface="Trebuchet MS"/>
                  </a:defRPr>
                </a:pPr>
                <a:r>
                  <a:t>Graphs / Charts</a:t>
                </a:r>
                <a:endParaRPr>
                  <a:solidFill>
                    <a:srgbClr val="FFFFFF"/>
                  </a:solidFill>
                </a:endParaRPr>
              </a:p>
              <a:p>
                <a:pPr defTabSz="114300">
                  <a:defRPr sz="2400">
                    <a:solidFill>
                      <a:srgbClr val="BFBFBF"/>
                    </a:solidFill>
                    <a:latin typeface="Trebuchet MS"/>
                    <a:ea typeface="Trebuchet MS"/>
                    <a:cs typeface="Trebuchet MS"/>
                    <a:sym typeface="Trebuchet MS"/>
                  </a:defRPr>
                </a:pPr>
                <a:r>
                  <a:t>You can simply copy and paste charts and graphs from Excel or Word. Some reformatting may be required depending on how the original document has been created.</a:t>
                </a: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algn="ctr" defTabSz="1518341">
                  <a:defRPr sz="3200" b="1">
                    <a:solidFill>
                      <a:srgbClr val="FFC000"/>
                    </a:solidFill>
                    <a:latin typeface="Trebuchet MS"/>
                    <a:ea typeface="Trebuchet MS"/>
                    <a:cs typeface="Trebuchet MS"/>
                    <a:sym typeface="Trebuchet MS"/>
                  </a:defRPr>
                </a:pPr>
                <a:r>
                  <a:t>How to change the column configuration</a:t>
                </a:r>
                <a:endParaRPr>
                  <a:solidFill>
                    <a:srgbClr val="FFFFFF"/>
                  </a:solidFill>
                </a:endParaRPr>
              </a:p>
              <a:p>
                <a:pPr defTabSz="114300">
                  <a:defRPr sz="2400">
                    <a:solidFill>
                      <a:srgbClr val="BFBFBF"/>
                    </a:solidFill>
                    <a:latin typeface="Trebuchet MS"/>
                    <a:ea typeface="Trebuchet MS"/>
                    <a:cs typeface="Trebuchet MS"/>
                    <a:sym typeface="Trebuchet MS"/>
                  </a:defRPr>
                </a:pPr>
                <a:r>
                  <a:t>RIGHT-CLICK on the poster background and select LAYOUT to see the column options available for this template. The poster columns can also be customized on the Master. VIEW &gt; MASTER.</a:t>
                </a:r>
                <a:endParaRPr>
                  <a:solidFill>
                    <a:srgbClr val="FFFFFF"/>
                  </a:solidFill>
                </a:endParaRPr>
              </a:p>
              <a:p>
                <a:pPr algn="ctr" defTabSz="1518341">
                  <a:defRPr sz="3200" b="1">
                    <a:solidFill>
                      <a:srgbClr val="FFC000"/>
                    </a:solidFill>
                    <a:latin typeface="Trebuchet MS"/>
                    <a:ea typeface="Trebuchet MS"/>
                    <a:cs typeface="Trebuchet MS"/>
                    <a:sym typeface="Trebuchet MS"/>
                  </a:defRPr>
                </a:pPr>
                <a:endParaRPr>
                  <a:solidFill>
                    <a:srgbClr val="FFFFFF"/>
                  </a:solidFill>
                </a:endParaRPr>
              </a:p>
              <a:p>
                <a:pPr algn="ctr" defTabSz="1518341">
                  <a:defRPr sz="3200" b="1">
                    <a:solidFill>
                      <a:srgbClr val="FFC000"/>
                    </a:solidFill>
                    <a:latin typeface="Trebuchet MS"/>
                    <a:ea typeface="Trebuchet MS"/>
                    <a:cs typeface="Trebuchet MS"/>
                    <a:sym typeface="Trebuchet MS"/>
                  </a:defRPr>
                </a:pPr>
                <a:r>
                  <a:t>How to remove the info bars</a:t>
                </a:r>
                <a:endParaRPr>
                  <a:solidFill>
                    <a:srgbClr val="FFFFFF"/>
                  </a:solidFill>
                </a:endParaRPr>
              </a:p>
              <a:p>
                <a:pPr defTabSz="114300">
                  <a:defRPr sz="2400">
                    <a:solidFill>
                      <a:srgbClr val="BFBFBF"/>
                    </a:solidFill>
                    <a:latin typeface="Trebuchet MS"/>
                    <a:ea typeface="Trebuchet MS"/>
                    <a:cs typeface="Trebuchet MS"/>
                    <a:sym typeface="Trebuchet MS"/>
                  </a:defRPr>
                </a:pPr>
                <a: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algn="ctr" defTabSz="1518341">
                  <a:defRPr sz="3200" b="1">
                    <a:solidFill>
                      <a:srgbClr val="FFC000"/>
                    </a:solidFill>
                    <a:latin typeface="Trebuchet MS"/>
                    <a:ea typeface="Trebuchet MS"/>
                    <a:cs typeface="Trebuchet MS"/>
                    <a:sym typeface="Trebuchet MS"/>
                  </a:defRPr>
                </a:pPr>
                <a:r>
                  <a:t>Save your work</a:t>
                </a:r>
                <a:endParaRPr>
                  <a:solidFill>
                    <a:srgbClr val="FFFFFF"/>
                  </a:solidFill>
                </a:endParaRPr>
              </a:p>
              <a:p>
                <a:pPr defTabSz="114300">
                  <a:defRPr sz="2400">
                    <a:solidFill>
                      <a:srgbClr val="BFBFBF"/>
                    </a:solidFill>
                    <a:latin typeface="Trebuchet MS"/>
                    <a:ea typeface="Trebuchet MS"/>
                    <a:cs typeface="Trebuchet MS"/>
                    <a:sym typeface="Trebuchet MS"/>
                  </a:defRPr>
                </a:pPr>
                <a:r>
                  <a:t>Save your template as a PowerPoint document. For printing, save as PowerPoint or “Print-quality” PDF.</a:t>
                </a: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algn="ctr" defTabSz="1518341">
                  <a:defRPr sz="3200" b="1">
                    <a:solidFill>
                      <a:srgbClr val="FFC000"/>
                    </a:solidFill>
                    <a:latin typeface="Trebuchet MS"/>
                    <a:ea typeface="Trebuchet MS"/>
                    <a:cs typeface="Trebuchet MS"/>
                    <a:sym typeface="Trebuchet MS"/>
                  </a:defRPr>
                </a:pPr>
                <a:r>
                  <a:t>Print your poster</a:t>
                </a:r>
                <a:endParaRPr>
                  <a:solidFill>
                    <a:srgbClr val="FFFFFF"/>
                  </a:solidFill>
                </a:endParaRPr>
              </a:p>
              <a:p>
                <a:pPr defTabSz="114300">
                  <a:defRPr sz="2400">
                    <a:solidFill>
                      <a:srgbClr val="BFBFBF"/>
                    </a:solidFill>
                    <a:latin typeface="Trebuchet MS"/>
                    <a:ea typeface="Trebuchet MS"/>
                    <a:cs typeface="Trebuchet MS"/>
                    <a:sym typeface="Trebuchet MS"/>
                  </a:defRPr>
                </a:pPr>
                <a: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a:solidFill>
                    <a:srgbClr val="FFFFFF"/>
                  </a:solidFill>
                </a:endParaRPr>
              </a:p>
            </p:txBody>
          </p:sp>
        </p:grpSp>
        <p:pic>
          <p:nvPicPr>
            <p:cNvPr id="85" name="Object 45" descr="Object 45"/>
            <p:cNvPicPr>
              <a:picLocks noChangeAspect="1"/>
            </p:cNvPicPr>
            <p:nvPr/>
          </p:nvPicPr>
          <p:blipFill>
            <a:blip r:embed="rId2"/>
            <a:stretch>
              <a:fillRect/>
            </a:stretch>
          </p:blipFill>
          <p:spPr>
            <a:xfrm>
              <a:off x="2757839" y="3404508"/>
              <a:ext cx="5586151" cy="2063773"/>
            </a:xfrm>
            <a:prstGeom prst="rect">
              <a:avLst/>
            </a:prstGeom>
            <a:ln w="12700" cap="flat">
              <a:noFill/>
              <a:miter lim="400000"/>
            </a:ln>
            <a:effectLst/>
          </p:spPr>
        </p:pic>
        <p:pic>
          <p:nvPicPr>
            <p:cNvPr id="86" name="Picture 46" descr="Picture 46"/>
            <p:cNvPicPr>
              <a:picLocks noChangeAspect="1"/>
            </p:cNvPicPr>
            <p:nvPr/>
          </p:nvPicPr>
          <p:blipFill>
            <a:blip r:embed="rId3"/>
            <a:stretch>
              <a:fillRect/>
            </a:stretch>
          </p:blipFill>
          <p:spPr>
            <a:xfrm>
              <a:off x="463979" y="7795104"/>
              <a:ext cx="2969585" cy="1370579"/>
            </a:xfrm>
            <a:prstGeom prst="rect">
              <a:avLst/>
            </a:prstGeom>
            <a:ln w="12700" cap="flat">
              <a:noFill/>
              <a:miter lim="400000"/>
            </a:ln>
            <a:effectLst/>
          </p:spPr>
        </p:pic>
        <p:pic>
          <p:nvPicPr>
            <p:cNvPr id="87" name="Object 47" descr="Object 47"/>
            <p:cNvPicPr>
              <a:picLocks noChangeAspect="1"/>
            </p:cNvPicPr>
            <p:nvPr/>
          </p:nvPicPr>
          <p:blipFill>
            <a:blip r:embed="rId4"/>
            <a:stretch>
              <a:fillRect/>
            </a:stretch>
          </p:blipFill>
          <p:spPr>
            <a:xfrm>
              <a:off x="471779" y="12402328"/>
              <a:ext cx="1482267" cy="992163"/>
            </a:xfrm>
            <a:prstGeom prst="rect">
              <a:avLst/>
            </a:prstGeom>
            <a:ln w="12700" cap="flat">
              <a:noFill/>
              <a:miter lim="400000"/>
            </a:ln>
            <a:effectLst/>
          </p:spPr>
        </p:pic>
        <p:grpSp>
          <p:nvGrpSpPr>
            <p:cNvPr id="91" name="Group 48"/>
            <p:cNvGrpSpPr/>
            <p:nvPr/>
          </p:nvGrpSpPr>
          <p:grpSpPr>
            <a:xfrm>
              <a:off x="329367" y="29469627"/>
              <a:ext cx="10354214" cy="1265613"/>
              <a:chOff x="0" y="0"/>
              <a:chExt cx="10354213" cy="1265612"/>
            </a:xfrm>
          </p:grpSpPr>
          <p:sp>
            <p:nvSpPr>
              <p:cNvPr id="88" name="Rounded Rectangle 50"/>
              <p:cNvSpPr/>
              <p:nvPr/>
            </p:nvSpPr>
            <p:spPr>
              <a:xfrm>
                <a:off x="-1" y="0"/>
                <a:ext cx="10354214" cy="1265613"/>
              </a:xfrm>
              <a:prstGeom prst="roundRect">
                <a:avLst>
                  <a:gd name="adj" fmla="val 16667"/>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pic>
            <p:nvPicPr>
              <p:cNvPr id="89" name="Picture 7" descr="Picture 7">
                <a:hlinkClick r:id="rId5"/>
              </p:cNvPr>
              <p:cNvPicPr>
                <a:picLocks noChangeAspect="1"/>
              </p:cNvPicPr>
              <p:nvPr/>
            </p:nvPicPr>
            <p:blipFill>
              <a:blip r:embed="rId6"/>
              <a:stretch>
                <a:fillRect/>
              </a:stretch>
            </p:blipFill>
            <p:spPr>
              <a:xfrm>
                <a:off x="133451" y="114109"/>
                <a:ext cx="968941" cy="1061115"/>
              </a:xfrm>
              <a:prstGeom prst="rect">
                <a:avLst/>
              </a:prstGeom>
              <a:ln w="12700" cap="flat">
                <a:noFill/>
                <a:miter lim="400000"/>
              </a:ln>
              <a:effectLst/>
            </p:spPr>
          </p:pic>
          <p:sp>
            <p:nvSpPr>
              <p:cNvPr id="90" name="TextBox 52"/>
              <p:cNvSpPr txBox="1"/>
              <p:nvPr/>
            </p:nvSpPr>
            <p:spPr>
              <a:xfrm>
                <a:off x="1165831" y="220391"/>
                <a:ext cx="9188382" cy="8026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2400">
                    <a:solidFill>
                      <a:srgbClr val="4E5B6F"/>
                    </a:solidFill>
                    <a:latin typeface="Trebuchet MS"/>
                    <a:ea typeface="Trebuchet MS"/>
                    <a:cs typeface="Trebuchet MS"/>
                    <a:sym typeface="Trebuchet MS"/>
                  </a:defRPr>
                </a:pPr>
                <a:r>
                  <a:t>Student discounts are available on our Facebook page.</a:t>
                </a:r>
                <a:br/>
                <a:r>
                  <a:t>Go to </a:t>
                </a:r>
                <a:r>
                  <a:rPr u="sng"/>
                  <a:t>PosterPresentations.com</a:t>
                </a:r>
                <a:r>
                  <a:t> and click on the FB icon. </a:t>
                </a:r>
              </a:p>
            </p:txBody>
          </p:sp>
        </p:grpSp>
        <p:sp>
          <p:nvSpPr>
            <p:cNvPr id="92" name="TextBox 49"/>
            <p:cNvSpPr txBox="1"/>
            <p:nvPr/>
          </p:nvSpPr>
          <p:spPr>
            <a:xfrm>
              <a:off x="104969" y="31224850"/>
              <a:ext cx="6870215" cy="138778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2650" tIns="32650" rIns="32650" bIns="32650" numCol="1" anchor="t">
              <a:spAutoFit/>
            </a:bodyPr>
            <a:lstStyle/>
            <a:p>
              <a:pPr>
                <a:lnSpc>
                  <a:spcPts val="2600"/>
                </a:lnSpc>
                <a:defRPr sz="2800">
                  <a:solidFill>
                    <a:srgbClr val="FFFFFF"/>
                  </a:solidFill>
                </a:defRPr>
              </a:pPr>
              <a:r>
                <a:t>© 2015 PosterPresentations.com</a:t>
              </a:r>
              <a:br/>
              <a:r>
                <a:t>    </a:t>
              </a:r>
              <a:r>
                <a:rPr sz="2400"/>
                <a:t>2117 Fourth Street , Unit C        </a:t>
              </a:r>
            </a:p>
            <a:p>
              <a:pPr>
                <a:lnSpc>
                  <a:spcPts val="2600"/>
                </a:lnSpc>
                <a:defRPr sz="2400">
                  <a:solidFill>
                    <a:srgbClr val="FFFFFF"/>
                  </a:solidFill>
                </a:defRPr>
              </a:pPr>
              <a:r>
                <a:t>     Berkeley CA </a:t>
              </a:r>
              <a:r>
                <a:rPr sz="2000"/>
                <a:t>94710</a:t>
              </a:r>
              <a:br>
                <a:rPr sz="2000"/>
              </a:br>
              <a:r>
                <a:t>    </a:t>
              </a:r>
              <a:r>
                <a:rPr b="1">
                  <a:solidFill>
                    <a:srgbClr val="FFFF00"/>
                  </a:solidFill>
                </a:rPr>
                <a:t>posterpresenter@gmail.com</a:t>
              </a:r>
            </a:p>
          </p:txBody>
        </p:sp>
      </p:grpSp>
      <p:grpSp>
        <p:nvGrpSpPr>
          <p:cNvPr id="114" name="Group 53"/>
          <p:cNvGrpSpPr/>
          <p:nvPr/>
        </p:nvGrpSpPr>
        <p:grpSpPr>
          <a:xfrm>
            <a:off x="-11225189" y="-2"/>
            <a:ext cx="11018865" cy="32918401"/>
            <a:chOff x="0" y="0"/>
            <a:chExt cx="11018863" cy="32918400"/>
          </a:xfrm>
        </p:grpSpPr>
        <p:grpSp>
          <p:nvGrpSpPr>
            <p:cNvPr id="96" name="Rectangle 54"/>
            <p:cNvGrpSpPr/>
            <p:nvPr/>
          </p:nvGrpSpPr>
          <p:grpSpPr>
            <a:xfrm>
              <a:off x="9053" y="0"/>
              <a:ext cx="11009812" cy="32918400"/>
              <a:chOff x="0" y="0"/>
              <a:chExt cx="11009810" cy="32918400"/>
            </a:xfrm>
          </p:grpSpPr>
          <p:sp>
            <p:nvSpPr>
              <p:cNvPr id="94" name="Rectangle"/>
              <p:cNvSpPr/>
              <p:nvPr/>
            </p:nvSpPr>
            <p:spPr>
              <a:xfrm>
                <a:off x="0" y="0"/>
                <a:ext cx="11009811" cy="32918400"/>
              </a:xfrm>
              <a:prstGeom prst="rect">
                <a:avLst/>
              </a:prstGeom>
              <a:solidFill>
                <a:srgbClr val="0D0D0D"/>
              </a:solidFill>
              <a:ln w="12700" cap="flat">
                <a:noFill/>
                <a:miter lim="400000"/>
              </a:ln>
              <a:effectLst/>
            </p:spPr>
            <p:txBody>
              <a:bodyPr wrap="square" lIns="45719" tIns="45719" rIns="45719" bIns="45719" numCol="1" anchor="t">
                <a:noAutofit/>
              </a:bodyPr>
              <a:lstStyle/>
              <a:p>
                <a:pPr defTabSz="977900">
                  <a:defRPr sz="2800">
                    <a:solidFill>
                      <a:srgbClr val="FFFFFF"/>
                    </a:solidFill>
                    <a:latin typeface="Trebuchet MS"/>
                    <a:ea typeface="Trebuchet MS"/>
                    <a:cs typeface="Trebuchet MS"/>
                    <a:sym typeface="Trebuchet MS"/>
                  </a:defRPr>
                </a:pPr>
                <a:endParaRPr/>
              </a:p>
            </p:txBody>
          </p:sp>
          <p:sp>
            <p:nvSpPr>
              <p:cNvPr id="95" name="(—THIS SIDEBAR DOES NOT PRINT—)…"/>
              <p:cNvSpPr txBox="1"/>
              <p:nvPr/>
            </p:nvSpPr>
            <p:spPr>
              <a:xfrm>
                <a:off x="0" y="0"/>
                <a:ext cx="11009811" cy="247777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gn="ctr" defTabSz="1518341">
                  <a:defRPr sz="3200" b="1">
                    <a:solidFill>
                      <a:srgbClr val="FF0000"/>
                    </a:solidFill>
                    <a:latin typeface="Trebuchet MS"/>
                    <a:ea typeface="Trebuchet MS"/>
                    <a:cs typeface="Trebuchet MS"/>
                    <a:sym typeface="Trebuchet MS"/>
                  </a:defRPr>
                </a:pPr>
                <a:r>
                  <a:t>(—THIS SIDEBAR DOES NOT PRINT—)</a:t>
                </a:r>
                <a:endParaRPr spc="600">
                  <a:solidFill>
                    <a:srgbClr val="FFFFFF"/>
                  </a:solidFill>
                </a:endParaRPr>
              </a:p>
              <a:p>
                <a:pPr algn="ctr">
                  <a:defRPr sz="4000" b="1" spc="600">
                    <a:solidFill>
                      <a:srgbClr val="FFFFFF"/>
                    </a:solidFill>
                    <a:latin typeface="Trebuchet MS"/>
                    <a:ea typeface="Trebuchet MS"/>
                    <a:cs typeface="Trebuchet MS"/>
                    <a:sym typeface="Trebuchet MS"/>
                  </a:defRPr>
                </a:pPr>
                <a:r>
                  <a:t>DESIGN GUIDE</a:t>
                </a:r>
              </a:p>
              <a:p>
                <a:pPr algn="ctr">
                  <a:defRPr sz="2800" b="1">
                    <a:solidFill>
                      <a:srgbClr val="FFFFFF"/>
                    </a:solidFill>
                    <a:latin typeface="Trebuchet MS"/>
                    <a:ea typeface="Trebuchet MS"/>
                    <a:cs typeface="Trebuchet MS"/>
                    <a:sym typeface="Trebuchet MS"/>
                  </a:defRPr>
                </a:pPr>
                <a:endParaRPr/>
              </a:p>
              <a:p>
                <a:pPr defTabSz="3765639">
                  <a:defRPr sz="2800">
                    <a:solidFill>
                      <a:srgbClr val="FFFFFF"/>
                    </a:solidFill>
                    <a:latin typeface="Trebuchet MS"/>
                    <a:ea typeface="Trebuchet MS"/>
                    <a:cs typeface="Trebuchet MS"/>
                    <a:sym typeface="Trebuchet MS"/>
                  </a:defRPr>
                </a:pPr>
                <a:r>
                  <a:t>This PowerPoint 2007 template produces a 36”x48” presentation poster. You can use it to create your research poster and save valuable time placing titles, subtitles, text, and graphics. </a:t>
                </a:r>
              </a:p>
              <a:p>
                <a:pPr defTabSz="3765639">
                  <a:defRPr sz="2800">
                    <a:solidFill>
                      <a:srgbClr val="FFFFFF"/>
                    </a:solidFill>
                    <a:latin typeface="Trebuchet MS"/>
                    <a:ea typeface="Trebuchet MS"/>
                    <a:cs typeface="Trebuchet MS"/>
                    <a:sym typeface="Trebuchet MS"/>
                  </a:defRPr>
                </a:pPr>
                <a:endParaRPr/>
              </a:p>
              <a:p>
                <a:pPr defTabSz="4389218">
                  <a:defRPr sz="2800">
                    <a:solidFill>
                      <a:srgbClr val="FFFFFF"/>
                    </a:solidFill>
                    <a:latin typeface="Trebuchet MS"/>
                    <a:ea typeface="Trebuchet MS"/>
                    <a:cs typeface="Trebuchet MS"/>
                    <a:sym typeface="Trebuchet MS"/>
                  </a:defRPr>
                </a:pPr>
                <a:r>
                  <a:t>We provide a series of online tutorials that will guide you through the poster design process and answer your poster production questions. To view our template tutorials, go online to </a:t>
                </a:r>
                <a:r>
                  <a:rPr b="1">
                    <a:solidFill>
                      <a:srgbClr val="FFC000"/>
                    </a:solidFill>
                  </a:rPr>
                  <a:t>PosterPresentations.com</a:t>
                </a:r>
                <a:r>
                  <a:rPr b="1"/>
                  <a:t> </a:t>
                </a:r>
                <a:r>
                  <a:t>and click on HELP DESK.</a:t>
                </a:r>
              </a:p>
              <a:p>
                <a:pPr defTabSz="4389218">
                  <a:defRPr sz="2800">
                    <a:solidFill>
                      <a:srgbClr val="FFFFFF"/>
                    </a:solidFill>
                    <a:latin typeface="Trebuchet MS"/>
                    <a:ea typeface="Trebuchet MS"/>
                    <a:cs typeface="Trebuchet MS"/>
                    <a:sym typeface="Trebuchet MS"/>
                  </a:defRPr>
                </a:pPr>
                <a:endParaRPr/>
              </a:p>
              <a:p>
                <a:pPr defTabSz="4389218">
                  <a:defRPr sz="2800">
                    <a:solidFill>
                      <a:srgbClr val="FFFFFF"/>
                    </a:solidFill>
                    <a:latin typeface="Trebuchet MS"/>
                    <a:ea typeface="Trebuchet MS"/>
                    <a:cs typeface="Trebuchet MS"/>
                    <a:sym typeface="Trebuchet MS"/>
                  </a:defRPr>
                </a:pPr>
                <a:r>
                  <a:t>When you are ready to print your poster, go online to PosterPresentations.com</a:t>
                </a:r>
                <a:br/>
                <a:endParaRPr/>
              </a:p>
              <a:p>
                <a:pPr defTabSz="3765639">
                  <a:defRPr sz="2800">
                    <a:solidFill>
                      <a:srgbClr val="FFFFFF"/>
                    </a:solidFill>
                    <a:latin typeface="Trebuchet MS"/>
                    <a:ea typeface="Trebuchet MS"/>
                    <a:cs typeface="Trebuchet MS"/>
                    <a:sym typeface="Trebuchet MS"/>
                  </a:defRPr>
                </a:pPr>
                <a:r>
                  <a:t>Need assistance? Call us at </a:t>
                </a:r>
                <a:r>
                  <a:rPr>
                    <a:solidFill>
                      <a:srgbClr val="FFC000"/>
                    </a:solidFill>
                  </a:rPr>
                  <a:t>1.510.649.3001</a:t>
                </a:r>
              </a:p>
              <a:p>
                <a:pPr defTabSz="3765639">
                  <a:defRPr sz="3600" b="1">
                    <a:solidFill>
                      <a:srgbClr val="FFFF00"/>
                    </a:solidFill>
                    <a:latin typeface="Trebuchet MS"/>
                    <a:ea typeface="Trebuchet MS"/>
                    <a:cs typeface="Trebuchet MS"/>
                    <a:sym typeface="Trebuchet MS"/>
                  </a:defRPr>
                </a:pPr>
                <a:endParaRPr>
                  <a:solidFill>
                    <a:srgbClr val="FFC000"/>
                  </a:solidFill>
                </a:endParaRPr>
              </a:p>
              <a:p>
                <a:pPr algn="ctr">
                  <a:defRPr sz="2400" b="1">
                    <a:solidFill>
                      <a:srgbClr val="FFFFFF"/>
                    </a:solidFill>
                    <a:latin typeface="Trebuchet MS"/>
                    <a:ea typeface="Trebuchet MS"/>
                    <a:cs typeface="Trebuchet MS"/>
                    <a:sym typeface="Trebuchet MS"/>
                  </a:defRPr>
                </a:pPr>
                <a:endParaRPr>
                  <a:solidFill>
                    <a:srgbClr val="FFC000"/>
                  </a:solidFill>
                </a:endParaRPr>
              </a:p>
              <a:p>
                <a:pPr algn="ctr">
                  <a:defRPr sz="4000" b="1" spc="600">
                    <a:solidFill>
                      <a:srgbClr val="FFFFFF"/>
                    </a:solidFill>
                    <a:latin typeface="Trebuchet MS"/>
                    <a:ea typeface="Trebuchet MS"/>
                    <a:cs typeface="Trebuchet MS"/>
                    <a:sym typeface="Trebuchet MS"/>
                  </a:defRPr>
                </a:pPr>
                <a:r>
                  <a:t>QUICK START</a:t>
                </a:r>
              </a:p>
              <a:p>
                <a:pPr algn="ctr">
                  <a:defRPr sz="3200" b="1">
                    <a:solidFill>
                      <a:srgbClr val="FFFFFF"/>
                    </a:solidFill>
                    <a:latin typeface="Trebuchet MS"/>
                    <a:ea typeface="Trebuchet MS"/>
                    <a:cs typeface="Trebuchet MS"/>
                    <a:sym typeface="Trebuchet MS"/>
                  </a:defRPr>
                </a:pPr>
                <a:endParaRPr/>
              </a:p>
              <a:p>
                <a:pPr algn="ctr">
                  <a:defRPr sz="3200" b="1">
                    <a:solidFill>
                      <a:srgbClr val="FFC000"/>
                    </a:solidFill>
                    <a:latin typeface="Trebuchet MS"/>
                    <a:ea typeface="Trebuchet MS"/>
                    <a:cs typeface="Trebuchet MS"/>
                    <a:sym typeface="Trebuchet MS"/>
                  </a:defRPr>
                </a:pPr>
                <a:r>
                  <a:t>Zoom in and out</a:t>
                </a:r>
                <a:endParaRPr>
                  <a:solidFill>
                    <a:srgbClr val="FFFFFF"/>
                  </a:solidFill>
                </a:endParaRPr>
              </a:p>
              <a:p>
                <a:pPr marL="1892300" indent="-1892300" defTabSz="850900">
                  <a:defRPr sz="2400">
                    <a:solidFill>
                      <a:srgbClr val="FFFFFF"/>
                    </a:solidFill>
                    <a:latin typeface="Trebuchet MS"/>
                    <a:ea typeface="Trebuchet MS"/>
                    <a:cs typeface="Trebuchet MS"/>
                    <a:sym typeface="Trebuchet MS"/>
                  </a:defRPr>
                </a:pPr>
                <a:r>
                  <a:t>	</a:t>
                </a:r>
                <a:r>
                  <a:rPr>
                    <a:solidFill>
                      <a:srgbClr val="BFBFBF"/>
                    </a:solidFill>
                  </a:rPr>
                  <a:t>As you work on your poster zoom in and out to the level that is more comfortable to you. </a:t>
                </a:r>
              </a:p>
              <a:p>
                <a:pPr marL="1892300" indent="-1892300" defTabSz="850900">
                  <a:defRPr sz="2400" b="1">
                    <a:solidFill>
                      <a:srgbClr val="BFBFBF"/>
                    </a:solidFill>
                    <a:latin typeface="Trebuchet MS"/>
                    <a:ea typeface="Trebuchet MS"/>
                    <a:cs typeface="Trebuchet MS"/>
                    <a:sym typeface="Trebuchet MS"/>
                  </a:defRPr>
                </a:pPr>
                <a:r>
                  <a:t>	</a:t>
                </a:r>
                <a:r>
                  <a:rPr b="0"/>
                  <a:t>Go to VIEW &gt; ZOOM.</a:t>
                </a:r>
                <a:endParaRPr>
                  <a:solidFill>
                    <a:srgbClr val="FFFFFF"/>
                  </a:solidFill>
                </a:endParaRPr>
              </a:p>
              <a:p>
                <a:pPr>
                  <a:defRPr sz="2800">
                    <a:solidFill>
                      <a:srgbClr val="FFFFFF"/>
                    </a:solidFill>
                    <a:latin typeface="Trebuchet MS"/>
                    <a:ea typeface="Trebuchet MS"/>
                    <a:cs typeface="Trebuchet MS"/>
                    <a:sym typeface="Trebuchet MS"/>
                  </a:defRPr>
                </a:pPr>
                <a:endParaRPr>
                  <a:solidFill>
                    <a:srgbClr val="FFFFFF"/>
                  </a:solidFill>
                </a:endParaRPr>
              </a:p>
              <a:p>
                <a:pPr algn="ctr">
                  <a:defRPr sz="3200" b="1">
                    <a:solidFill>
                      <a:srgbClr val="FFC000"/>
                    </a:solidFill>
                    <a:latin typeface="Trebuchet MS"/>
                    <a:ea typeface="Trebuchet MS"/>
                    <a:cs typeface="Trebuchet MS"/>
                    <a:sym typeface="Trebuchet MS"/>
                  </a:defRPr>
                </a:pPr>
                <a:r>
                  <a:t>Title, Authors, and Affiliations</a:t>
                </a:r>
                <a:endParaRPr>
                  <a:solidFill>
                    <a:srgbClr val="FFFFFF"/>
                  </a:solidFill>
                </a:endParaRPr>
              </a:p>
              <a:p>
                <a:pPr>
                  <a:defRPr sz="2400">
                    <a:solidFill>
                      <a:srgbClr val="BFBFBF"/>
                    </a:solidFill>
                    <a:latin typeface="Trebuchet MS"/>
                    <a:ea typeface="Trebuchet MS"/>
                    <a:cs typeface="Trebuchet MS"/>
                    <a:sym typeface="Trebuchet MS"/>
                  </a:defRPr>
                </a:pPr>
                <a: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a:solidFill>
                    <a:srgbClr val="FFFFFF"/>
                  </a:solidFill>
                </a:endParaRPr>
              </a:p>
              <a:p>
                <a:pPr>
                  <a:defRPr sz="2400">
                    <a:solidFill>
                      <a:srgbClr val="BFBFBF"/>
                    </a:solidFill>
                    <a:latin typeface="Trebuchet MS"/>
                    <a:ea typeface="Trebuchet MS"/>
                    <a:cs typeface="Trebuchet MS"/>
                    <a:sym typeface="Trebuchet MS"/>
                  </a:defRPr>
                </a:pPr>
                <a:endParaRPr>
                  <a:solidFill>
                    <a:srgbClr val="FFFFFF"/>
                  </a:solidFill>
                </a:endParaRPr>
              </a:p>
              <a:p>
                <a:pPr>
                  <a:defRPr sz="2400" b="1" spc="300">
                    <a:solidFill>
                      <a:srgbClr val="FFC000"/>
                    </a:solidFill>
                    <a:latin typeface="Trebuchet MS"/>
                    <a:ea typeface="Trebuchet MS"/>
                    <a:cs typeface="Trebuchet MS"/>
                    <a:sym typeface="Trebuchet MS"/>
                  </a:defRPr>
                </a:pPr>
                <a:r>
                  <a:t>TIP</a:t>
                </a:r>
                <a:r>
                  <a:rPr spc="0"/>
                  <a:t>: </a:t>
                </a:r>
                <a:r>
                  <a:rPr b="0" spc="0">
                    <a:solidFill>
                      <a:srgbClr val="BFBFBF"/>
                    </a:solidFill>
                  </a:rPr>
                  <a:t>The font size of your title should be bigger than your name(s) and institution name(s).</a:t>
                </a:r>
                <a:endParaRPr>
                  <a:solidFill>
                    <a:srgbClr val="FFFFFF"/>
                  </a:solidFill>
                </a:endParaRPr>
              </a:p>
              <a:p>
                <a:pPr>
                  <a:defRPr sz="2800" b="1">
                    <a:solidFill>
                      <a:srgbClr val="FFFFFF"/>
                    </a:solidFill>
                    <a:latin typeface="Trebuchet MS"/>
                    <a:ea typeface="Trebuchet MS"/>
                    <a:cs typeface="Trebuchet MS"/>
                    <a:sym typeface="Trebuchet MS"/>
                  </a:defRPr>
                </a:pPr>
                <a:br/>
                <a:endParaRPr/>
              </a:p>
              <a:p>
                <a:pPr algn="ctr">
                  <a:defRPr sz="2800" b="1">
                    <a:solidFill>
                      <a:srgbClr val="FFC000"/>
                    </a:solidFill>
                    <a:latin typeface="Trebuchet MS"/>
                    <a:ea typeface="Trebuchet MS"/>
                    <a:cs typeface="Trebuchet MS"/>
                    <a:sym typeface="Trebuchet MS"/>
                  </a:defRPr>
                </a:pPr>
                <a:endParaRPr/>
              </a:p>
              <a:p>
                <a:pPr algn="ctr">
                  <a:defRPr sz="2800" b="1">
                    <a:solidFill>
                      <a:srgbClr val="FFC000"/>
                    </a:solidFill>
                    <a:latin typeface="Trebuchet MS"/>
                    <a:ea typeface="Trebuchet MS"/>
                    <a:cs typeface="Trebuchet MS"/>
                    <a:sym typeface="Trebuchet MS"/>
                  </a:defRPr>
                </a:pPr>
                <a:endParaRPr/>
              </a:p>
              <a:p>
                <a:pPr algn="ctr">
                  <a:defRPr sz="3200" b="1">
                    <a:solidFill>
                      <a:srgbClr val="FFC000"/>
                    </a:solidFill>
                    <a:latin typeface="Trebuchet MS"/>
                    <a:ea typeface="Trebuchet MS"/>
                    <a:cs typeface="Trebuchet MS"/>
                    <a:sym typeface="Trebuchet MS"/>
                  </a:defRPr>
                </a:pPr>
                <a:r>
                  <a:t>Adding Logos / Seals</a:t>
                </a:r>
                <a:endParaRPr>
                  <a:solidFill>
                    <a:srgbClr val="FFFFFF"/>
                  </a:solidFill>
                </a:endParaRPr>
              </a:p>
              <a:p>
                <a:pPr>
                  <a:defRPr sz="2400">
                    <a:solidFill>
                      <a:srgbClr val="BFBFBF"/>
                    </a:solidFill>
                    <a:latin typeface="Trebuchet MS"/>
                    <a:ea typeface="Trebuchet MS"/>
                    <a:cs typeface="Trebuchet MS"/>
                    <a:sym typeface="Trebuchet MS"/>
                  </a:defRPr>
                </a:pPr>
                <a: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a:solidFill>
                    <a:srgbClr val="FFFFFF"/>
                  </a:solidFill>
                </a:endParaRPr>
              </a:p>
              <a:p>
                <a:pPr>
                  <a:defRPr sz="2400" spc="300">
                    <a:solidFill>
                      <a:srgbClr val="BFBFBF"/>
                    </a:solidFill>
                    <a:latin typeface="Trebuchet MS"/>
                    <a:ea typeface="Trebuchet MS"/>
                    <a:cs typeface="Trebuchet MS"/>
                    <a:sym typeface="Trebuchet MS"/>
                  </a:defRPr>
                </a:pPr>
                <a:endParaRPr>
                  <a:solidFill>
                    <a:srgbClr val="FFFFFF"/>
                  </a:solidFill>
                </a:endParaRPr>
              </a:p>
              <a:p>
                <a:pPr>
                  <a:defRPr sz="2400" b="1" spc="300">
                    <a:solidFill>
                      <a:srgbClr val="FFC000"/>
                    </a:solidFill>
                    <a:latin typeface="Trebuchet MS"/>
                    <a:ea typeface="Trebuchet MS"/>
                    <a:cs typeface="Trebuchet MS"/>
                    <a:sym typeface="Trebuchet MS"/>
                  </a:defRPr>
                </a:pPr>
                <a:r>
                  <a:t>TIP:</a:t>
                </a:r>
                <a:r>
                  <a:rPr spc="0"/>
                  <a:t> </a:t>
                </a:r>
                <a:r>
                  <a:rPr b="0" spc="0">
                    <a:solidFill>
                      <a:srgbClr val="BFBFBF"/>
                    </a:solidFill>
                  </a:rPr>
                  <a:t>See if your school’s logo is available on our free poster templates page.</a:t>
                </a:r>
                <a:endParaRPr>
                  <a:solidFill>
                    <a:srgbClr val="FFFFFF"/>
                  </a:solidFill>
                </a:endParaRPr>
              </a:p>
              <a:p>
                <a:pPr>
                  <a:defRPr sz="2400">
                    <a:solidFill>
                      <a:srgbClr val="FFFFFF"/>
                    </a:solidFill>
                    <a:latin typeface="Trebuchet MS"/>
                    <a:ea typeface="Trebuchet MS"/>
                    <a:cs typeface="Trebuchet MS"/>
                    <a:sym typeface="Trebuchet MS"/>
                  </a:defRPr>
                </a:pPr>
                <a:endParaRPr>
                  <a:solidFill>
                    <a:srgbClr val="FFFFFF"/>
                  </a:solidFill>
                </a:endParaRPr>
              </a:p>
              <a:p>
                <a:pPr algn="ctr">
                  <a:defRPr sz="3200" b="1">
                    <a:solidFill>
                      <a:srgbClr val="FFC000"/>
                    </a:solidFill>
                    <a:latin typeface="Trebuchet MS"/>
                    <a:ea typeface="Trebuchet MS"/>
                    <a:cs typeface="Trebuchet MS"/>
                    <a:sym typeface="Trebuchet MS"/>
                  </a:defRPr>
                </a:pPr>
                <a:r>
                  <a:t>Photographs / Graphics</a:t>
                </a:r>
                <a:endParaRPr>
                  <a:solidFill>
                    <a:srgbClr val="FFFFFF"/>
                  </a:solidFill>
                </a:endParaRPr>
              </a:p>
              <a:p>
                <a:pPr defTabSz="977900">
                  <a:defRPr sz="2400">
                    <a:solidFill>
                      <a:srgbClr val="BFBFBF"/>
                    </a:solidFill>
                    <a:latin typeface="Trebuchet MS"/>
                    <a:ea typeface="Trebuchet MS"/>
                    <a:cs typeface="Trebuchet MS"/>
                    <a:sym typeface="Trebuchet MS"/>
                  </a:defRPr>
                </a:pPr>
                <a: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a:solidFill>
                    <a:srgbClr val="FFFFFF"/>
                  </a:solidFill>
                </a:endParaRPr>
              </a:p>
              <a:p>
                <a:pPr defTabSz="977900">
                  <a:defRPr sz="2400">
                    <a:solidFill>
                      <a:srgbClr val="FFFFFF"/>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3200" b="1">
                    <a:solidFill>
                      <a:srgbClr val="FFC000"/>
                    </a:solidFill>
                    <a:latin typeface="Trebuchet MS"/>
                    <a:ea typeface="Trebuchet MS"/>
                    <a:cs typeface="Trebuchet MS"/>
                    <a:sym typeface="Trebuchet MS"/>
                  </a:defRPr>
                </a:pPr>
                <a:r>
                  <a:t>Image Quality Check</a:t>
                </a:r>
                <a:endParaRPr>
                  <a:solidFill>
                    <a:srgbClr val="FFFFFF"/>
                  </a:solidFill>
                </a:endParaRPr>
              </a:p>
              <a:p>
                <a:pPr defTabSz="977900">
                  <a:defRPr sz="2400">
                    <a:solidFill>
                      <a:srgbClr val="BFBFBF"/>
                    </a:solidFill>
                    <a:latin typeface="Trebuchet MS"/>
                    <a:ea typeface="Trebuchet MS"/>
                    <a:cs typeface="Trebuchet MS"/>
                    <a:sym typeface="Trebuchet MS"/>
                  </a:defRPr>
                </a:pPr>
                <a:r>
                  <a:t>Zoom in and look at your images at 100% magnification. If they look good they will print well. </a:t>
                </a:r>
              </a:p>
            </p:txBody>
          </p:sp>
        </p:grpSp>
        <p:sp>
          <p:nvSpPr>
            <p:cNvPr id="97" name="Straight Connector 55"/>
            <p:cNvSpPr/>
            <p:nvPr/>
          </p:nvSpPr>
          <p:spPr>
            <a:xfrm>
              <a:off x="0" y="8422501"/>
              <a:ext cx="10999746" cy="3340"/>
            </a:xfrm>
            <a:prstGeom prst="line">
              <a:avLst/>
            </a:prstGeom>
            <a:noFill/>
            <a:ln w="9525" cap="flat">
              <a:solidFill>
                <a:srgbClr val="FFC000"/>
              </a:solidFill>
              <a:prstDash val="solid"/>
              <a:round/>
            </a:ln>
            <a:effectLst/>
          </p:spPr>
          <p:txBody>
            <a:bodyPr wrap="square" lIns="45719" tIns="45719" rIns="45719" bIns="45719" numCol="1" anchor="t">
              <a:noAutofit/>
            </a:bodyPr>
            <a:lstStyle/>
            <a:p>
              <a:endParaRPr/>
            </a:p>
          </p:txBody>
        </p:sp>
        <p:pic>
          <p:nvPicPr>
            <p:cNvPr id="98" name="Picture 56" descr="Picture 56"/>
            <p:cNvPicPr>
              <a:picLocks noChangeAspect="1"/>
            </p:cNvPicPr>
            <p:nvPr/>
          </p:nvPicPr>
          <p:blipFill>
            <a:blip r:embed="rId7"/>
            <a:stretch>
              <a:fillRect/>
            </a:stretch>
          </p:blipFill>
          <p:spPr>
            <a:xfrm>
              <a:off x="484449" y="10261718"/>
              <a:ext cx="1597667" cy="1201936"/>
            </a:xfrm>
            <a:prstGeom prst="rect">
              <a:avLst/>
            </a:prstGeom>
            <a:ln w="12700" cap="flat">
              <a:noFill/>
              <a:miter lim="400000"/>
            </a:ln>
            <a:effectLst/>
          </p:spPr>
        </p:pic>
        <p:pic>
          <p:nvPicPr>
            <p:cNvPr id="99" name="Picture 57" descr="Picture 57"/>
            <p:cNvPicPr>
              <a:picLocks noChangeAspect="1"/>
            </p:cNvPicPr>
            <p:nvPr/>
          </p:nvPicPr>
          <p:blipFill>
            <a:blip r:embed="rId8"/>
            <a:stretch>
              <a:fillRect/>
            </a:stretch>
          </p:blipFill>
          <p:spPr>
            <a:xfrm>
              <a:off x="492424" y="15696927"/>
              <a:ext cx="9986808" cy="1053597"/>
            </a:xfrm>
            <a:prstGeom prst="rect">
              <a:avLst/>
            </a:prstGeom>
            <a:ln w="12700" cap="flat">
              <a:noFill/>
              <a:miter lim="400000"/>
            </a:ln>
            <a:effectLst/>
          </p:spPr>
        </p:pic>
        <p:grpSp>
          <p:nvGrpSpPr>
            <p:cNvPr id="108" name="Group 58"/>
            <p:cNvGrpSpPr/>
            <p:nvPr/>
          </p:nvGrpSpPr>
          <p:grpSpPr>
            <a:xfrm>
              <a:off x="1480196" y="23540956"/>
              <a:ext cx="7531182" cy="2034382"/>
              <a:chOff x="0" y="0"/>
              <a:chExt cx="7531181" cy="2034380"/>
            </a:xfrm>
          </p:grpSpPr>
          <p:grpSp>
            <p:nvGrpSpPr>
              <p:cNvPr id="102" name="Group 64"/>
              <p:cNvGrpSpPr/>
              <p:nvPr/>
            </p:nvGrpSpPr>
            <p:grpSpPr>
              <a:xfrm>
                <a:off x="3660437" y="96264"/>
                <a:ext cx="1354940" cy="1938117"/>
                <a:chOff x="0" y="0"/>
                <a:chExt cx="1354939" cy="1938116"/>
              </a:xfrm>
            </p:grpSpPr>
            <p:pic>
              <p:nvPicPr>
                <p:cNvPr id="100" name="Picture 70" descr="Picture 70"/>
                <p:cNvPicPr>
                  <a:picLocks noChangeAspect="1"/>
                </p:cNvPicPr>
                <p:nvPr/>
              </p:nvPicPr>
              <p:blipFill>
                <a:blip r:embed="rId9"/>
                <a:stretch>
                  <a:fillRect/>
                </a:stretch>
              </p:blipFill>
              <p:spPr>
                <a:xfrm>
                  <a:off x="18319" y="0"/>
                  <a:ext cx="1336621" cy="1656885"/>
                </a:xfrm>
                <a:prstGeom prst="rect">
                  <a:avLst/>
                </a:prstGeom>
                <a:ln w="12700" cap="flat">
                  <a:noFill/>
                  <a:miter lim="400000"/>
                </a:ln>
                <a:effectLst/>
              </p:spPr>
            </p:pic>
            <p:sp>
              <p:nvSpPr>
                <p:cNvPr id="101" name="TextBox 71"/>
                <p:cNvSpPr txBox="1"/>
                <p:nvPr/>
              </p:nvSpPr>
              <p:spPr>
                <a:xfrm>
                  <a:off x="0" y="1513936"/>
                  <a:ext cx="1354938" cy="424181"/>
                </a:xfrm>
                <a:prstGeom prst="rect">
                  <a:avLst/>
                </a:prstGeom>
                <a:solidFill>
                  <a:schemeClr val="accent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9" tIns="91439" rIns="91439" bIns="91439" numCol="1" anchor="t">
                  <a:spAutoFit/>
                </a:bodyPr>
                <a:lstStyle>
                  <a:lvl1pPr algn="ctr">
                    <a:defRPr sz="1600" b="1"/>
                  </a:lvl1pPr>
                </a:lstStyle>
                <a:p>
                  <a:r>
                    <a:t>ORIGINAL</a:t>
                  </a:r>
                </a:p>
              </p:txBody>
            </p:sp>
          </p:grpSp>
          <p:grpSp>
            <p:nvGrpSpPr>
              <p:cNvPr id="105" name="Group 65"/>
              <p:cNvGrpSpPr/>
              <p:nvPr/>
            </p:nvGrpSpPr>
            <p:grpSpPr>
              <a:xfrm>
                <a:off x="5288575" y="96270"/>
                <a:ext cx="2242607" cy="1930792"/>
                <a:chOff x="0" y="0"/>
                <a:chExt cx="2242606" cy="1930790"/>
              </a:xfrm>
            </p:grpSpPr>
            <p:pic>
              <p:nvPicPr>
                <p:cNvPr id="103" name="Picture 68" descr="Picture 68"/>
                <p:cNvPicPr>
                  <a:picLocks noChangeAspect="1"/>
                </p:cNvPicPr>
                <p:nvPr/>
              </p:nvPicPr>
              <p:blipFill>
                <a:blip r:embed="rId9"/>
                <a:stretch>
                  <a:fillRect/>
                </a:stretch>
              </p:blipFill>
              <p:spPr>
                <a:xfrm>
                  <a:off x="0" y="0"/>
                  <a:ext cx="2242607" cy="1630877"/>
                </a:xfrm>
                <a:prstGeom prst="rect">
                  <a:avLst/>
                </a:prstGeom>
                <a:ln w="12700" cap="flat">
                  <a:noFill/>
                  <a:miter lim="400000"/>
                </a:ln>
                <a:effectLst/>
              </p:spPr>
            </p:pic>
            <p:sp>
              <p:nvSpPr>
                <p:cNvPr id="104" name="TextBox 69"/>
                <p:cNvSpPr txBox="1"/>
                <p:nvPr/>
              </p:nvSpPr>
              <p:spPr>
                <a:xfrm>
                  <a:off x="4337" y="1544710"/>
                  <a:ext cx="2238269" cy="386081"/>
                </a:xfrm>
                <a:prstGeom prst="rect">
                  <a:avLst/>
                </a:prstGeom>
                <a:solidFill>
                  <a:srgbClr val="FF0000"/>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9" tIns="91439" rIns="91439" bIns="91439" numCol="1" anchor="t">
                  <a:spAutoFit/>
                </a:bodyPr>
                <a:lstStyle>
                  <a:lvl1pPr algn="ctr">
                    <a:defRPr sz="1400" b="1">
                      <a:solidFill>
                        <a:srgbClr val="FFFFFF"/>
                      </a:solidFill>
                    </a:defRPr>
                  </a:lvl1pPr>
                </a:lstStyle>
                <a:p>
                  <a:r>
                    <a:t>DISTORTED</a:t>
                  </a:r>
                </a:p>
              </p:txBody>
            </p:sp>
          </p:grpSp>
          <p:pic>
            <p:nvPicPr>
              <p:cNvPr id="106" name="Picture 66" descr="Picture 66"/>
              <p:cNvPicPr>
                <a:picLocks noChangeAspect="1"/>
              </p:cNvPicPr>
              <p:nvPr/>
            </p:nvPicPr>
            <p:blipFill>
              <a:blip r:embed="rId10"/>
              <a:stretch>
                <a:fillRect/>
              </a:stretch>
            </p:blipFill>
            <p:spPr>
              <a:xfrm>
                <a:off x="0" y="0"/>
                <a:ext cx="2384137" cy="1845195"/>
              </a:xfrm>
              <a:prstGeom prst="rect">
                <a:avLst/>
              </a:prstGeom>
              <a:ln w="12700" cap="flat">
                <a:noFill/>
                <a:miter lim="400000"/>
              </a:ln>
              <a:effectLst/>
            </p:spPr>
          </p:pic>
          <p:sp>
            <p:nvSpPr>
              <p:cNvPr id="107" name="TextBox 67"/>
              <p:cNvSpPr txBox="1"/>
              <p:nvPr/>
            </p:nvSpPr>
            <p:spPr>
              <a:xfrm>
                <a:off x="64720" y="1412552"/>
                <a:ext cx="2247312" cy="241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gn="ctr">
                  <a:defRPr sz="1600">
                    <a:solidFill>
                      <a:srgbClr val="FFFFFF"/>
                    </a:solidFill>
                  </a:defRPr>
                </a:lvl1pPr>
              </a:lstStyle>
              <a:p>
                <a:r>
                  <a:t>Corner handles</a:t>
                </a:r>
              </a:p>
            </p:txBody>
          </p:sp>
        </p:grpSp>
        <p:grpSp>
          <p:nvGrpSpPr>
            <p:cNvPr id="113" name="Group 59"/>
            <p:cNvGrpSpPr/>
            <p:nvPr/>
          </p:nvGrpSpPr>
          <p:grpSpPr>
            <a:xfrm>
              <a:off x="826394" y="27751413"/>
              <a:ext cx="9225760" cy="2453252"/>
              <a:chOff x="0" y="0"/>
              <a:chExt cx="9225758" cy="2453251"/>
            </a:xfrm>
          </p:grpSpPr>
          <p:pic>
            <p:nvPicPr>
              <p:cNvPr id="109" name="Object 60" descr="Object 60"/>
              <p:cNvPicPr>
                <a:picLocks noChangeAspect="1"/>
              </p:cNvPicPr>
              <p:nvPr/>
            </p:nvPicPr>
            <p:blipFill>
              <a:blip r:embed="rId11"/>
              <a:stretch>
                <a:fillRect/>
              </a:stretch>
            </p:blipFill>
            <p:spPr>
              <a:xfrm>
                <a:off x="480952" y="11"/>
                <a:ext cx="3968275" cy="2432514"/>
              </a:xfrm>
              <a:prstGeom prst="rect">
                <a:avLst/>
              </a:prstGeom>
              <a:ln w="12700" cap="flat">
                <a:noFill/>
                <a:miter lim="400000"/>
              </a:ln>
              <a:effectLst/>
            </p:spPr>
          </p:pic>
          <p:pic>
            <p:nvPicPr>
              <p:cNvPr id="110" name="Object 61" descr="Object 61"/>
              <p:cNvPicPr>
                <a:picLocks noChangeAspect="1"/>
              </p:cNvPicPr>
              <p:nvPr/>
            </p:nvPicPr>
            <p:blipFill>
              <a:blip r:embed="rId12"/>
              <a:stretch>
                <a:fillRect/>
              </a:stretch>
            </p:blipFill>
            <p:spPr>
              <a:xfrm>
                <a:off x="4987152" y="8049"/>
                <a:ext cx="3968275" cy="2432514"/>
              </a:xfrm>
              <a:prstGeom prst="rect">
                <a:avLst/>
              </a:prstGeom>
              <a:ln w="12700" cap="flat">
                <a:noFill/>
                <a:miter lim="400000"/>
              </a:ln>
              <a:effectLst/>
            </p:spPr>
          </p:pic>
          <p:sp>
            <p:nvSpPr>
              <p:cNvPr id="111" name="TextBox 62"/>
              <p:cNvSpPr txBox="1"/>
              <p:nvPr/>
            </p:nvSpPr>
            <p:spPr>
              <a:xfrm rot="16200000">
                <a:off x="-1095608" y="1095607"/>
                <a:ext cx="2432516" cy="241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gn="ctr">
                  <a:defRPr sz="1600">
                    <a:solidFill>
                      <a:srgbClr val="92D050"/>
                    </a:solidFill>
                  </a:defRPr>
                </a:pPr>
                <a:r>
                  <a:t>Good </a:t>
                </a:r>
                <a:r>
                  <a:rPr>
                    <a:solidFill>
                      <a:srgbClr val="FFFFFF"/>
                    </a:solidFill>
                  </a:rPr>
                  <a:t>printing quality</a:t>
                </a:r>
              </a:p>
            </p:txBody>
          </p:sp>
          <p:sp>
            <p:nvSpPr>
              <p:cNvPr id="112" name="TextBox 63"/>
              <p:cNvSpPr txBox="1"/>
              <p:nvPr/>
            </p:nvSpPr>
            <p:spPr>
              <a:xfrm rot="16200000">
                <a:off x="7888851" y="1116343"/>
                <a:ext cx="2432516" cy="241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gn="ctr">
                  <a:defRPr sz="1600">
                    <a:solidFill>
                      <a:srgbClr val="FF0000"/>
                    </a:solidFill>
                  </a:defRPr>
                </a:pPr>
                <a:r>
                  <a:t>Bad </a:t>
                </a:r>
                <a:r>
                  <a:rPr>
                    <a:solidFill>
                      <a:srgbClr val="FFFFFF"/>
                    </a:solidFill>
                  </a:rPr>
                  <a:t>printing quality</a:t>
                </a:r>
              </a:p>
            </p:txBody>
          </p:sp>
        </p:grpSp>
      </p:grpSp>
      <p:sp>
        <p:nvSpPr>
          <p:cNvPr id="115" name="Text Box 14"/>
          <p:cNvSpPr txBox="1"/>
          <p:nvPr/>
        </p:nvSpPr>
        <p:spPr>
          <a:xfrm>
            <a:off x="1567305" y="32315729"/>
            <a:ext cx="2514601" cy="3731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22" tIns="45622" rIns="45622" bIns="45622">
            <a:spAutoFit/>
          </a:bodyPr>
          <a:lstStyle/>
          <a:p>
            <a:pPr>
              <a:lnSpc>
                <a:spcPct val="65000"/>
              </a:lnSpc>
              <a:spcBef>
                <a:spcPts val="300"/>
              </a:spcBef>
              <a:defRPr sz="500" b="1">
                <a:solidFill>
                  <a:srgbClr val="BFBFBF"/>
                </a:solidFill>
                <a:latin typeface="Arial"/>
                <a:ea typeface="Arial"/>
                <a:cs typeface="Arial"/>
                <a:sym typeface="Arial"/>
              </a:defRPr>
            </a:pPr>
            <a:r>
              <a:t>RESEARCH POSTER PRESENTATION DESIGN © 2015</a:t>
            </a:r>
          </a:p>
          <a:p>
            <a:pPr>
              <a:lnSpc>
                <a:spcPct val="65000"/>
              </a:lnSpc>
              <a:spcBef>
                <a:spcPts val="600"/>
              </a:spcBef>
              <a:defRPr sz="1100" b="1">
                <a:solidFill>
                  <a:srgbClr val="BFBFBF"/>
                </a:solidFill>
                <a:latin typeface="Arial"/>
                <a:ea typeface="Arial"/>
                <a:cs typeface="Arial"/>
                <a:sym typeface="Arial"/>
              </a:defRPr>
            </a:pPr>
            <a:r>
              <a:t>www.PosterPresentations.com</a:t>
            </a:r>
          </a:p>
        </p:txBody>
      </p:sp>
      <p:sp>
        <p:nvSpPr>
          <p:cNvPr id="116" name="Body Level One…"/>
          <p:cNvSpPr txBox="1">
            <a:spLocks noGrp="1"/>
          </p:cNvSpPr>
          <p:nvPr>
            <p:ph type="body" sz="quarter" idx="1"/>
          </p:nvPr>
        </p:nvSpPr>
        <p:spPr>
          <a:xfrm>
            <a:off x="904185" y="6295352"/>
            <a:ext cx="13591279" cy="861753"/>
          </a:xfrm>
          <a:prstGeom prst="rect">
            <a:avLst/>
          </a:prstGeom>
        </p:spPr>
        <p:txBody>
          <a:bodyPr/>
          <a:lstStyle>
            <a:lvl1pPr>
              <a:defRPr sz="2600">
                <a:solidFill>
                  <a:srgbClr val="2C3F71"/>
                </a:solidFill>
                <a:latin typeface="Times New Roman"/>
                <a:ea typeface="Times New Roman"/>
                <a:cs typeface="Times New Roman"/>
                <a:sym typeface="Times New Roman"/>
              </a:defRPr>
            </a:lvl1pPr>
            <a:lvl2pPr marL="1508683" indent="-594329">
              <a:defRPr sz="2600">
                <a:solidFill>
                  <a:srgbClr val="2C3F71"/>
                </a:solidFill>
                <a:latin typeface="Times New Roman"/>
                <a:ea typeface="Times New Roman"/>
                <a:cs typeface="Times New Roman"/>
                <a:sym typeface="Times New Roman"/>
              </a:defRPr>
            </a:lvl2pPr>
            <a:lvl3pPr marL="2080155" indent="-594329">
              <a:defRPr sz="2600">
                <a:solidFill>
                  <a:srgbClr val="2C3F71"/>
                </a:solidFill>
                <a:latin typeface="Times New Roman"/>
                <a:ea typeface="Times New Roman"/>
                <a:cs typeface="Times New Roman"/>
                <a:sym typeface="Times New Roman"/>
              </a:defRPr>
            </a:lvl3pPr>
            <a:lvl4pPr marL="2711060" indent="-653763">
              <a:defRPr sz="2600">
                <a:solidFill>
                  <a:srgbClr val="2C3F71"/>
                </a:solidFill>
                <a:latin typeface="Times New Roman"/>
                <a:ea typeface="Times New Roman"/>
                <a:cs typeface="Times New Roman"/>
                <a:sym typeface="Times New Roman"/>
              </a:defRPr>
            </a:lvl4pPr>
            <a:lvl5pPr marL="3161380" indent="-475464">
              <a:defRPr sz="2600">
                <a:solidFill>
                  <a:srgbClr val="2C3F71"/>
                </a:solidFill>
                <a:latin typeface="Times New Roman"/>
                <a:ea typeface="Times New Roman"/>
                <a:cs typeface="Times New Roman"/>
                <a:sym typeface="Times New Roman"/>
              </a:defRPr>
            </a:lvl5pPr>
          </a:lstStyle>
          <a:p>
            <a:r>
              <a:t>Body Level One</a:t>
            </a:r>
          </a:p>
          <a:p>
            <a:pPr lvl="1"/>
            <a:r>
              <a:t>Body Level Two</a:t>
            </a:r>
          </a:p>
          <a:p>
            <a:pPr lvl="2"/>
            <a:r>
              <a:t>Body Level Three</a:t>
            </a:r>
          </a:p>
          <a:p>
            <a:pPr lvl="3"/>
            <a:r>
              <a:t>Body Level Four</a:t>
            </a:r>
          </a:p>
          <a:p>
            <a:pPr lvl="4"/>
            <a:r>
              <a:t>Body Level Five</a:t>
            </a:r>
          </a:p>
        </p:txBody>
      </p:sp>
      <p:sp>
        <p:nvSpPr>
          <p:cNvPr id="117" name="Text Placeholder 5"/>
          <p:cNvSpPr>
            <a:spLocks noGrp="1"/>
          </p:cNvSpPr>
          <p:nvPr>
            <p:ph type="body" sz="quarter" idx="13"/>
          </p:nvPr>
        </p:nvSpPr>
        <p:spPr>
          <a:xfrm>
            <a:off x="922338" y="5431995"/>
            <a:ext cx="13573127"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118" name="Text Placeholder 3"/>
          <p:cNvSpPr>
            <a:spLocks noGrp="1"/>
          </p:cNvSpPr>
          <p:nvPr>
            <p:ph type="body" sz="quarter" idx="14"/>
          </p:nvPr>
        </p:nvSpPr>
        <p:spPr>
          <a:xfrm>
            <a:off x="922337" y="18240477"/>
            <a:ext cx="13592865" cy="861752"/>
          </a:xfrm>
          <a:prstGeom prst="rect">
            <a:avLst/>
          </a:prstGeom>
        </p:spPr>
        <p:txBody>
          <a:bodyPr/>
          <a:lstStyle/>
          <a:p>
            <a:pPr>
              <a:defRPr sz="2600">
                <a:solidFill>
                  <a:srgbClr val="2C3F71"/>
                </a:solidFill>
                <a:latin typeface="Times New Roman"/>
                <a:ea typeface="Times New Roman"/>
                <a:cs typeface="Times New Roman"/>
                <a:sym typeface="Times New Roman"/>
              </a:defRPr>
            </a:pPr>
            <a:endParaRPr/>
          </a:p>
        </p:txBody>
      </p:sp>
      <p:sp>
        <p:nvSpPr>
          <p:cNvPr id="119" name="Text Placeholder 5"/>
          <p:cNvSpPr>
            <a:spLocks noGrp="1"/>
          </p:cNvSpPr>
          <p:nvPr>
            <p:ph type="body" sz="quarter" idx="15"/>
          </p:nvPr>
        </p:nvSpPr>
        <p:spPr>
          <a:xfrm>
            <a:off x="942079" y="17409228"/>
            <a:ext cx="13573126"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120" name="Text Placeholder 3"/>
          <p:cNvSpPr>
            <a:spLocks noGrp="1"/>
          </p:cNvSpPr>
          <p:nvPr>
            <p:ph type="body" sz="quarter" idx="16"/>
          </p:nvPr>
        </p:nvSpPr>
        <p:spPr>
          <a:xfrm>
            <a:off x="15154276" y="21595083"/>
            <a:ext cx="13571535" cy="861752"/>
          </a:xfrm>
          <a:prstGeom prst="rect">
            <a:avLst/>
          </a:prstGeom>
        </p:spPr>
        <p:txBody>
          <a:bodyPr/>
          <a:lstStyle/>
          <a:p>
            <a:pPr>
              <a:defRPr sz="2600">
                <a:solidFill>
                  <a:srgbClr val="2C3F71"/>
                </a:solidFill>
                <a:latin typeface="Times New Roman"/>
                <a:ea typeface="Times New Roman"/>
                <a:cs typeface="Times New Roman"/>
                <a:sym typeface="Times New Roman"/>
              </a:defRPr>
            </a:pPr>
            <a:endParaRPr/>
          </a:p>
        </p:txBody>
      </p:sp>
      <p:sp>
        <p:nvSpPr>
          <p:cNvPr id="121" name="Text Placeholder 5"/>
          <p:cNvSpPr>
            <a:spLocks noGrp="1"/>
          </p:cNvSpPr>
          <p:nvPr>
            <p:ph type="body" sz="quarter" idx="17"/>
          </p:nvPr>
        </p:nvSpPr>
        <p:spPr>
          <a:xfrm>
            <a:off x="15154276" y="20739662"/>
            <a:ext cx="13571535"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122" name="Text Placeholder 3"/>
          <p:cNvSpPr>
            <a:spLocks noGrp="1"/>
          </p:cNvSpPr>
          <p:nvPr>
            <p:ph type="body" sz="quarter" idx="18"/>
          </p:nvPr>
        </p:nvSpPr>
        <p:spPr>
          <a:xfrm>
            <a:off x="15162215" y="6295352"/>
            <a:ext cx="13571535" cy="861752"/>
          </a:xfrm>
          <a:prstGeom prst="rect">
            <a:avLst/>
          </a:prstGeom>
        </p:spPr>
        <p:txBody>
          <a:bodyPr/>
          <a:lstStyle/>
          <a:p>
            <a:pPr>
              <a:defRPr sz="2600">
                <a:solidFill>
                  <a:srgbClr val="2C3F71"/>
                </a:solidFill>
                <a:latin typeface="Times New Roman"/>
                <a:ea typeface="Times New Roman"/>
                <a:cs typeface="Times New Roman"/>
                <a:sym typeface="Times New Roman"/>
              </a:defRPr>
            </a:pPr>
            <a:endParaRPr/>
          </a:p>
        </p:txBody>
      </p:sp>
      <p:sp>
        <p:nvSpPr>
          <p:cNvPr id="123" name="Text Placeholder 5"/>
          <p:cNvSpPr>
            <a:spLocks noGrp="1"/>
          </p:cNvSpPr>
          <p:nvPr>
            <p:ph type="body" sz="quarter" idx="19"/>
          </p:nvPr>
        </p:nvSpPr>
        <p:spPr>
          <a:xfrm>
            <a:off x="15154276" y="5431995"/>
            <a:ext cx="13579476"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124" name="Text Placeholder 5"/>
          <p:cNvSpPr>
            <a:spLocks noGrp="1"/>
          </p:cNvSpPr>
          <p:nvPr>
            <p:ph type="body" sz="quarter" idx="20"/>
          </p:nvPr>
        </p:nvSpPr>
        <p:spPr>
          <a:xfrm>
            <a:off x="29395740" y="5431995"/>
            <a:ext cx="13576030"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125" name="Text Placeholder 3"/>
          <p:cNvSpPr>
            <a:spLocks noGrp="1"/>
          </p:cNvSpPr>
          <p:nvPr>
            <p:ph type="body" sz="quarter" idx="21"/>
          </p:nvPr>
        </p:nvSpPr>
        <p:spPr>
          <a:xfrm>
            <a:off x="29395740" y="6295352"/>
            <a:ext cx="13576030" cy="861752"/>
          </a:xfrm>
          <a:prstGeom prst="rect">
            <a:avLst/>
          </a:prstGeom>
        </p:spPr>
        <p:txBody>
          <a:bodyPr/>
          <a:lstStyle/>
          <a:p>
            <a:pPr>
              <a:defRPr sz="2600">
                <a:solidFill>
                  <a:srgbClr val="2C3F71"/>
                </a:solidFill>
                <a:latin typeface="Times New Roman"/>
                <a:ea typeface="Times New Roman"/>
                <a:cs typeface="Times New Roman"/>
                <a:sym typeface="Times New Roman"/>
              </a:defRPr>
            </a:pPr>
            <a:endParaRPr/>
          </a:p>
        </p:txBody>
      </p:sp>
      <p:sp>
        <p:nvSpPr>
          <p:cNvPr id="126" name="Text Placeholder 5"/>
          <p:cNvSpPr>
            <a:spLocks noGrp="1"/>
          </p:cNvSpPr>
          <p:nvPr>
            <p:ph type="body" sz="quarter" idx="22"/>
          </p:nvPr>
        </p:nvSpPr>
        <p:spPr>
          <a:xfrm>
            <a:off x="29395740" y="17377122"/>
            <a:ext cx="13576030"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127" name="Text Placeholder 3"/>
          <p:cNvSpPr>
            <a:spLocks noGrp="1"/>
          </p:cNvSpPr>
          <p:nvPr>
            <p:ph type="body" sz="quarter" idx="23"/>
          </p:nvPr>
        </p:nvSpPr>
        <p:spPr>
          <a:xfrm>
            <a:off x="29390711" y="18157350"/>
            <a:ext cx="13581062" cy="861752"/>
          </a:xfrm>
          <a:prstGeom prst="rect">
            <a:avLst/>
          </a:prstGeom>
        </p:spPr>
        <p:txBody>
          <a:bodyPr/>
          <a:lstStyle/>
          <a:p>
            <a:pPr>
              <a:defRPr sz="2600">
                <a:solidFill>
                  <a:srgbClr val="2C3F71"/>
                </a:solidFill>
                <a:latin typeface="Times New Roman"/>
                <a:ea typeface="Times New Roman"/>
                <a:cs typeface="Times New Roman"/>
                <a:sym typeface="Times New Roman"/>
              </a:defRPr>
            </a:pPr>
            <a:endParaRPr/>
          </a:p>
        </p:txBody>
      </p:sp>
      <p:sp>
        <p:nvSpPr>
          <p:cNvPr id="128" name="Text Placeholder 5"/>
          <p:cNvSpPr>
            <a:spLocks noGrp="1"/>
          </p:cNvSpPr>
          <p:nvPr>
            <p:ph type="body" sz="quarter" idx="24"/>
          </p:nvPr>
        </p:nvSpPr>
        <p:spPr>
          <a:xfrm>
            <a:off x="29395740" y="25845656"/>
            <a:ext cx="13576030"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129" name="Text Placeholder 3"/>
          <p:cNvSpPr>
            <a:spLocks noGrp="1"/>
          </p:cNvSpPr>
          <p:nvPr>
            <p:ph type="body" sz="quarter" idx="25"/>
          </p:nvPr>
        </p:nvSpPr>
        <p:spPr>
          <a:xfrm>
            <a:off x="29395740" y="26625887"/>
            <a:ext cx="13581062" cy="861752"/>
          </a:xfrm>
          <a:prstGeom prst="rect">
            <a:avLst/>
          </a:prstGeom>
        </p:spPr>
        <p:txBody>
          <a:bodyPr/>
          <a:lstStyle/>
          <a:p>
            <a:pPr>
              <a:defRPr sz="2600">
                <a:solidFill>
                  <a:srgbClr val="2C3F71"/>
                </a:solidFill>
                <a:latin typeface="Times New Roman"/>
                <a:ea typeface="Times New Roman"/>
                <a:cs typeface="Times New Roman"/>
                <a:sym typeface="Times New Roman"/>
              </a:defRPr>
            </a:pPr>
            <a:endParaRPr/>
          </a:p>
        </p:txBody>
      </p:sp>
      <p:sp>
        <p:nvSpPr>
          <p:cNvPr id="130" name="Text Placeholder 76"/>
          <p:cNvSpPr>
            <a:spLocks noGrp="1"/>
          </p:cNvSpPr>
          <p:nvPr>
            <p:ph type="body" sz="quarter" idx="26"/>
          </p:nvPr>
        </p:nvSpPr>
        <p:spPr>
          <a:xfrm>
            <a:off x="5932592" y="3383946"/>
            <a:ext cx="31998969" cy="1280161"/>
          </a:xfrm>
          <a:prstGeom prst="rect">
            <a:avLst/>
          </a:prstGeom>
        </p:spPr>
        <p:txBody>
          <a:bodyPr lIns="45719" tIns="45719" rIns="45719" bIns="45719"/>
          <a:lstStyle>
            <a:lvl1pPr algn="ctr">
              <a:spcBef>
                <a:spcPts val="1400"/>
              </a:spcBef>
              <a:defRPr sz="6000">
                <a:solidFill>
                  <a:srgbClr val="FFFFFF"/>
                </a:solidFill>
                <a:latin typeface="+mj-lt"/>
                <a:ea typeface="+mj-ea"/>
                <a:cs typeface="+mj-cs"/>
                <a:sym typeface="Calibri"/>
              </a:defRPr>
            </a:lvl1pPr>
          </a:lstStyle>
          <a:p>
            <a:r>
              <a:t>Names</a:t>
            </a:r>
          </a:p>
        </p:txBody>
      </p:sp>
      <p:sp>
        <p:nvSpPr>
          <p:cNvPr id="131" name="Text Placeholder 76"/>
          <p:cNvSpPr>
            <a:spLocks noGrp="1"/>
          </p:cNvSpPr>
          <p:nvPr>
            <p:ph type="body" sz="quarter" idx="27"/>
          </p:nvPr>
        </p:nvSpPr>
        <p:spPr>
          <a:xfrm>
            <a:off x="5932592" y="2103787"/>
            <a:ext cx="31998969" cy="1280161"/>
          </a:xfrm>
          <a:prstGeom prst="rect">
            <a:avLst/>
          </a:prstGeom>
        </p:spPr>
        <p:txBody>
          <a:bodyPr lIns="45719" tIns="45719" rIns="45719" bIns="45719"/>
          <a:lstStyle/>
          <a:p>
            <a:pPr algn="ctr">
              <a:spcBef>
                <a:spcPts val="2100"/>
              </a:spcBef>
              <a:defRPr sz="8800">
                <a:solidFill>
                  <a:srgbClr val="FFFFFF"/>
                </a:solidFill>
                <a:latin typeface="+mj-lt"/>
                <a:ea typeface="+mj-ea"/>
                <a:cs typeface="+mj-cs"/>
                <a:sym typeface="Calibri"/>
              </a:defRPr>
            </a:pPr>
            <a:endParaRPr/>
          </a:p>
        </p:txBody>
      </p:sp>
      <p:sp>
        <p:nvSpPr>
          <p:cNvPr id="132" name="Text Placeholder 76"/>
          <p:cNvSpPr>
            <a:spLocks noGrp="1"/>
          </p:cNvSpPr>
          <p:nvPr>
            <p:ph type="body" sz="quarter" idx="28"/>
          </p:nvPr>
        </p:nvSpPr>
        <p:spPr>
          <a:xfrm>
            <a:off x="5932592" y="465812"/>
            <a:ext cx="31998969" cy="1637975"/>
          </a:xfrm>
          <a:prstGeom prst="rect">
            <a:avLst/>
          </a:prstGeom>
        </p:spPr>
        <p:txBody>
          <a:bodyPr lIns="45719" tIns="45719" rIns="45719" bIns="45719"/>
          <a:lstStyle>
            <a:lvl1pPr algn="ctr" defTabSz="3993899">
              <a:spcBef>
                <a:spcPts val="2500"/>
              </a:spcBef>
              <a:defRPr sz="10465">
                <a:solidFill>
                  <a:srgbClr val="FFFFFF"/>
                </a:solidFill>
                <a:latin typeface="+mj-lt"/>
                <a:ea typeface="+mj-ea"/>
                <a:cs typeface="+mj-cs"/>
                <a:sym typeface="Calibri"/>
              </a:defRPr>
            </a:lvl1pPr>
          </a:lstStyle>
          <a:p>
            <a:r>
              <a:t>Title</a:t>
            </a:r>
          </a:p>
        </p:txBody>
      </p:sp>
      <p:pic>
        <p:nvPicPr>
          <p:cNvPr id="133" name="1200px-Brigham_Young_University_medallion.svg.png" descr="1200px-Brigham_Young_University_medallion.svg.png"/>
          <p:cNvPicPr>
            <a:picLocks noChangeAspect="1"/>
          </p:cNvPicPr>
          <p:nvPr/>
        </p:nvPicPr>
        <p:blipFill>
          <a:blip r:embed="rId13"/>
          <a:stretch>
            <a:fillRect/>
          </a:stretch>
        </p:blipFill>
        <p:spPr>
          <a:xfrm>
            <a:off x="616454" y="146099"/>
            <a:ext cx="4416302" cy="4416301"/>
          </a:xfrm>
          <a:prstGeom prst="rect">
            <a:avLst/>
          </a:prstGeom>
          <a:ln w="12700">
            <a:miter lim="400000"/>
          </a:ln>
        </p:spPr>
      </p:pic>
      <p:sp>
        <p:nvSpPr>
          <p:cNvPr id="1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2" name="Theory…">
            <a:extLst>
              <a:ext uri="{FF2B5EF4-FFF2-40B4-BE49-F238E27FC236}">
                <a16:creationId xmlns:a16="http://schemas.microsoft.com/office/drawing/2014/main" id="{85E03E2F-57F2-4706-97FE-2AEA37EC614D}"/>
              </a:ext>
            </a:extLst>
          </p:cNvPr>
          <p:cNvSpPr txBox="1"/>
          <p:nvPr userDrawn="1"/>
        </p:nvSpPr>
        <p:spPr>
          <a:xfrm>
            <a:off x="38373106" y="543134"/>
            <a:ext cx="5076548" cy="4062651"/>
          </a:xfrm>
          <a:prstGeom prst="rect">
            <a:avLst/>
          </a:prstGeom>
          <a:gradFill>
            <a:gsLst>
              <a:gs pos="0">
                <a:schemeClr val="accent2">
                  <a:hueOff val="748071"/>
                  <a:satOff val="16470"/>
                  <a:lumOff val="34549"/>
                </a:schemeClr>
              </a:gs>
              <a:gs pos="35000">
                <a:srgbClr val="FFC7D6"/>
              </a:gs>
              <a:gs pos="100000">
                <a:schemeClr val="accent2">
                  <a:hueOff val="837333"/>
                  <a:satOff val="16470"/>
                  <a:lumOff val="45863"/>
                </a:schemeClr>
              </a:gs>
            </a:gsLst>
            <a:lin ang="16200000"/>
          </a:gradFill>
          <a:ln w="177800">
            <a:solidFill>
              <a:schemeClr val="accent5">
                <a:satOff val="-16605"/>
                <a:lumOff val="-12352"/>
              </a:schemeClr>
            </a:solidFill>
          </a:ln>
          <a:effectLst>
            <a:outerShdw blurRad="381000" dist="119618"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6200">
                <a:solidFill>
                  <a:schemeClr val="accent2">
                    <a:lumOff val="-10000"/>
                  </a:schemeClr>
                </a:solidFill>
                <a:latin typeface="Big Caslon"/>
                <a:ea typeface="Big Caslon"/>
                <a:cs typeface="Big Caslon"/>
                <a:sym typeface="Big Caslon"/>
              </a:defRPr>
            </a:pPr>
            <a:r>
              <a:rPr sz="6000" dirty="0"/>
              <a:t>Theory of </a:t>
            </a:r>
          </a:p>
          <a:p>
            <a:pPr algn="ctr">
              <a:defRPr sz="6200">
                <a:solidFill>
                  <a:schemeClr val="accent2">
                    <a:lumOff val="-10000"/>
                  </a:schemeClr>
                </a:solidFill>
                <a:latin typeface="Big Caslon"/>
                <a:ea typeface="Big Caslon"/>
                <a:cs typeface="Big Caslon"/>
                <a:sym typeface="Big Caslon"/>
              </a:defRPr>
            </a:pPr>
            <a:r>
              <a:rPr sz="6000" dirty="0"/>
              <a:t>Predictive </a:t>
            </a:r>
          </a:p>
          <a:p>
            <a:pPr algn="ctr">
              <a:defRPr sz="6200">
                <a:solidFill>
                  <a:schemeClr val="accent2">
                    <a:lumOff val="-10000"/>
                  </a:schemeClr>
                </a:solidFill>
                <a:latin typeface="Big Caslon"/>
                <a:ea typeface="Big Caslon"/>
                <a:cs typeface="Big Caslon"/>
                <a:sym typeface="Big Caslon"/>
              </a:defRPr>
            </a:pPr>
            <a:r>
              <a:rPr sz="6000" dirty="0"/>
              <a:t>Modeling</a:t>
            </a:r>
            <a:endParaRPr lang="en-US" sz="6000" dirty="0"/>
          </a:p>
          <a:p>
            <a:pPr algn="ctr">
              <a:defRPr sz="6200">
                <a:solidFill>
                  <a:schemeClr val="accent2">
                    <a:lumOff val="-10000"/>
                  </a:schemeClr>
                </a:solidFill>
                <a:latin typeface="Big Caslon"/>
                <a:ea typeface="Big Caslon"/>
                <a:cs typeface="Big Caslon"/>
                <a:sym typeface="Big Caslon"/>
              </a:defRPr>
            </a:pPr>
            <a:endParaRPr lang="en-US" sz="3000" dirty="0"/>
          </a:p>
          <a:p>
            <a:pPr algn="ctr">
              <a:defRPr sz="6200">
                <a:solidFill>
                  <a:schemeClr val="accent2">
                    <a:lumOff val="-10000"/>
                  </a:schemeClr>
                </a:solidFill>
                <a:latin typeface="Big Caslon"/>
                <a:ea typeface="Big Caslon"/>
                <a:cs typeface="Big Caslon"/>
                <a:sym typeface="Big Caslon"/>
              </a:defRPr>
            </a:pPr>
            <a:r>
              <a:rPr lang="en-US" sz="4800" dirty="0"/>
              <a:t>CS 580/PHSCS 513R</a:t>
            </a:r>
            <a:endParaRPr sz="4800"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tandard 4 columns">
    <p:spTree>
      <p:nvGrpSpPr>
        <p:cNvPr id="1" name=""/>
        <p:cNvGrpSpPr/>
        <p:nvPr/>
      </p:nvGrpSpPr>
      <p:grpSpPr>
        <a:xfrm>
          <a:off x="0" y="0"/>
          <a:ext cx="0" cy="0"/>
          <a:chOff x="0" y="0"/>
          <a:chExt cx="0" cy="0"/>
        </a:xfrm>
      </p:grpSpPr>
      <p:sp>
        <p:nvSpPr>
          <p:cNvPr id="142" name="Rectangle 36"/>
          <p:cNvSpPr/>
          <p:nvPr/>
        </p:nvSpPr>
        <p:spPr>
          <a:xfrm>
            <a:off x="0" y="0"/>
            <a:ext cx="43891200" cy="4800600"/>
          </a:xfrm>
          <a:prstGeom prst="rect">
            <a:avLst/>
          </a:prstGeom>
          <a:solidFill>
            <a:srgbClr val="435FAA"/>
          </a:solidFill>
          <a:ln>
            <a:solidFill>
              <a:srgbClr val="FFFFFF"/>
            </a:solidFill>
            <a:miter/>
          </a:ln>
        </p:spPr>
        <p:txBody>
          <a:bodyPr lIns="45719" rIns="45719" anchor="ctr"/>
          <a:lstStyle/>
          <a:p>
            <a:endParaRPr/>
          </a:p>
        </p:txBody>
      </p:sp>
      <p:sp>
        <p:nvSpPr>
          <p:cNvPr id="143" name="Rectangle 9"/>
          <p:cNvSpPr/>
          <p:nvPr/>
        </p:nvSpPr>
        <p:spPr>
          <a:xfrm>
            <a:off x="0" y="4800600"/>
            <a:ext cx="43891200" cy="45719"/>
          </a:xfrm>
          <a:prstGeom prst="rect">
            <a:avLst/>
          </a:prstGeom>
          <a:solidFill>
            <a:srgbClr val="2C3F71"/>
          </a:solidFill>
          <a:ln w="152400">
            <a:solidFill>
              <a:srgbClr val="2C3F71"/>
            </a:solidFill>
            <a:miter/>
          </a:ln>
        </p:spPr>
        <p:txBody>
          <a:bodyPr lIns="45719" rIns="45719" anchor="ctr"/>
          <a:lstStyle/>
          <a:p>
            <a:endParaRPr/>
          </a:p>
        </p:txBody>
      </p:sp>
      <p:sp>
        <p:nvSpPr>
          <p:cNvPr id="144" name="Text Box 14"/>
          <p:cNvSpPr txBox="1"/>
          <p:nvPr/>
        </p:nvSpPr>
        <p:spPr>
          <a:xfrm>
            <a:off x="1567305" y="32315729"/>
            <a:ext cx="2514601" cy="3731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22" tIns="45622" rIns="45622" bIns="45622">
            <a:spAutoFit/>
          </a:bodyPr>
          <a:lstStyle/>
          <a:p>
            <a:pPr>
              <a:lnSpc>
                <a:spcPct val="65000"/>
              </a:lnSpc>
              <a:spcBef>
                <a:spcPts val="300"/>
              </a:spcBef>
              <a:defRPr sz="500" b="1">
                <a:solidFill>
                  <a:srgbClr val="BFBFBF"/>
                </a:solidFill>
                <a:latin typeface="Arial"/>
                <a:ea typeface="Arial"/>
                <a:cs typeface="Arial"/>
                <a:sym typeface="Arial"/>
              </a:defRPr>
            </a:pPr>
            <a:r>
              <a:t>RESEARCH POSTER PRESENTATION DESIGN © 2015</a:t>
            </a:r>
          </a:p>
          <a:p>
            <a:pPr>
              <a:lnSpc>
                <a:spcPct val="65000"/>
              </a:lnSpc>
              <a:spcBef>
                <a:spcPts val="600"/>
              </a:spcBef>
              <a:defRPr sz="1100" b="1">
                <a:solidFill>
                  <a:srgbClr val="BFBFBF"/>
                </a:solidFill>
                <a:latin typeface="Arial"/>
                <a:ea typeface="Arial"/>
                <a:cs typeface="Arial"/>
                <a:sym typeface="Arial"/>
              </a:defRPr>
            </a:pPr>
            <a:r>
              <a:t>www.PosterPresentations.com</a:t>
            </a:r>
          </a:p>
        </p:txBody>
      </p:sp>
      <p:sp>
        <p:nvSpPr>
          <p:cNvPr id="145" name="Rounded Rectangle 1"/>
          <p:cNvSpPr/>
          <p:nvPr/>
        </p:nvSpPr>
        <p:spPr>
          <a:xfrm>
            <a:off x="477823" y="5475144"/>
            <a:ext cx="10058401" cy="26736676"/>
          </a:xfrm>
          <a:prstGeom prst="roundRect">
            <a:avLst>
              <a:gd name="adj" fmla="val 4178"/>
            </a:avLst>
          </a:prstGeom>
          <a:gradFill>
            <a:gsLst>
              <a:gs pos="0">
                <a:srgbClr val="CDD2DE"/>
              </a:gs>
              <a:gs pos="100000">
                <a:srgbClr val="F3F5FA"/>
              </a:gs>
            </a:gsLst>
            <a:lin ang="16200000"/>
          </a:gradFill>
          <a:ln w="25400">
            <a:solidFill>
              <a:srgbClr val="2C3F71">
                <a:alpha val="58000"/>
              </a:srgbClr>
            </a:solidFill>
          </a:ln>
        </p:spPr>
        <p:txBody>
          <a:bodyPr lIns="45719" rIns="45719" anchor="ctr"/>
          <a:lstStyle/>
          <a:p>
            <a:pPr algn="ctr">
              <a:defRPr>
                <a:solidFill>
                  <a:srgbClr val="FFFFFF"/>
                </a:solidFill>
              </a:defRPr>
            </a:pPr>
            <a:endParaRPr/>
          </a:p>
        </p:txBody>
      </p:sp>
      <p:sp>
        <p:nvSpPr>
          <p:cNvPr id="146" name="Rounded Rectangle 22"/>
          <p:cNvSpPr/>
          <p:nvPr/>
        </p:nvSpPr>
        <p:spPr>
          <a:xfrm>
            <a:off x="11439521" y="5475144"/>
            <a:ext cx="10058401" cy="26736676"/>
          </a:xfrm>
          <a:prstGeom prst="roundRect">
            <a:avLst>
              <a:gd name="adj" fmla="val 4494"/>
            </a:avLst>
          </a:prstGeom>
          <a:gradFill>
            <a:gsLst>
              <a:gs pos="0">
                <a:srgbClr val="CDD2DE"/>
              </a:gs>
              <a:gs pos="100000">
                <a:srgbClr val="F3F5FA"/>
              </a:gs>
            </a:gsLst>
            <a:lin ang="16200000"/>
          </a:gradFill>
          <a:ln w="25400">
            <a:solidFill>
              <a:srgbClr val="2C3F71">
                <a:alpha val="58000"/>
              </a:srgbClr>
            </a:solidFill>
          </a:ln>
        </p:spPr>
        <p:txBody>
          <a:bodyPr lIns="45719" rIns="45719" anchor="ctr"/>
          <a:lstStyle/>
          <a:p>
            <a:pPr algn="ctr">
              <a:defRPr>
                <a:solidFill>
                  <a:srgbClr val="FFFFFF"/>
                </a:solidFill>
              </a:defRPr>
            </a:pPr>
            <a:endParaRPr/>
          </a:p>
        </p:txBody>
      </p:sp>
      <p:sp>
        <p:nvSpPr>
          <p:cNvPr id="147" name="Rounded Rectangle 23"/>
          <p:cNvSpPr/>
          <p:nvPr/>
        </p:nvSpPr>
        <p:spPr>
          <a:xfrm>
            <a:off x="22401218" y="5475144"/>
            <a:ext cx="10058401" cy="26736676"/>
          </a:xfrm>
          <a:prstGeom prst="roundRect">
            <a:avLst>
              <a:gd name="adj" fmla="val 4810"/>
            </a:avLst>
          </a:prstGeom>
          <a:gradFill>
            <a:gsLst>
              <a:gs pos="0">
                <a:srgbClr val="CDD2DE"/>
              </a:gs>
              <a:gs pos="100000">
                <a:srgbClr val="F3F5FA"/>
              </a:gs>
            </a:gsLst>
            <a:lin ang="16200000"/>
          </a:gradFill>
          <a:ln w="25400">
            <a:solidFill>
              <a:srgbClr val="2C3F71">
                <a:alpha val="58000"/>
              </a:srgbClr>
            </a:solidFill>
          </a:ln>
        </p:spPr>
        <p:txBody>
          <a:bodyPr lIns="45719" rIns="45719" anchor="ctr"/>
          <a:lstStyle/>
          <a:p>
            <a:pPr algn="ctr">
              <a:defRPr>
                <a:solidFill>
                  <a:srgbClr val="FFFFFF"/>
                </a:solidFill>
              </a:defRPr>
            </a:pPr>
            <a:endParaRPr/>
          </a:p>
        </p:txBody>
      </p:sp>
      <p:sp>
        <p:nvSpPr>
          <p:cNvPr id="148" name="Rounded Rectangle 25"/>
          <p:cNvSpPr/>
          <p:nvPr/>
        </p:nvSpPr>
        <p:spPr>
          <a:xfrm>
            <a:off x="33362915" y="5475144"/>
            <a:ext cx="10058401" cy="26736676"/>
          </a:xfrm>
          <a:prstGeom prst="roundRect">
            <a:avLst>
              <a:gd name="adj" fmla="val 3863"/>
            </a:avLst>
          </a:prstGeom>
          <a:gradFill>
            <a:gsLst>
              <a:gs pos="0">
                <a:srgbClr val="CDD2DE"/>
              </a:gs>
              <a:gs pos="100000">
                <a:srgbClr val="F3F5FA"/>
              </a:gs>
            </a:gsLst>
            <a:lin ang="16200000"/>
          </a:gradFill>
          <a:ln w="25400">
            <a:solidFill>
              <a:srgbClr val="2C3F71">
                <a:alpha val="58000"/>
              </a:srgbClr>
            </a:solidFill>
          </a:ln>
        </p:spPr>
        <p:txBody>
          <a:bodyPr lIns="45719" rIns="45719" anchor="ctr"/>
          <a:lstStyle/>
          <a:p>
            <a:pPr algn="ctr">
              <a:defRPr>
                <a:solidFill>
                  <a:srgbClr val="FFFFFF"/>
                </a:solidFill>
              </a:defRPr>
            </a:pPr>
            <a:endParaRPr/>
          </a:p>
        </p:txBody>
      </p:sp>
      <p:grpSp>
        <p:nvGrpSpPr>
          <p:cNvPr id="169" name="Group 29"/>
          <p:cNvGrpSpPr/>
          <p:nvPr/>
        </p:nvGrpSpPr>
        <p:grpSpPr>
          <a:xfrm>
            <a:off x="-11225189" y="-2"/>
            <a:ext cx="11018865" cy="32918401"/>
            <a:chOff x="0" y="0"/>
            <a:chExt cx="11018863" cy="32918400"/>
          </a:xfrm>
        </p:grpSpPr>
        <p:grpSp>
          <p:nvGrpSpPr>
            <p:cNvPr id="151" name="Rectangle 30"/>
            <p:cNvGrpSpPr/>
            <p:nvPr/>
          </p:nvGrpSpPr>
          <p:grpSpPr>
            <a:xfrm>
              <a:off x="9053" y="0"/>
              <a:ext cx="11009812" cy="32918400"/>
              <a:chOff x="0" y="0"/>
              <a:chExt cx="11009810" cy="32918400"/>
            </a:xfrm>
          </p:grpSpPr>
          <p:sp>
            <p:nvSpPr>
              <p:cNvPr id="149" name="Rectangle"/>
              <p:cNvSpPr/>
              <p:nvPr/>
            </p:nvSpPr>
            <p:spPr>
              <a:xfrm>
                <a:off x="0" y="0"/>
                <a:ext cx="11009811" cy="32918400"/>
              </a:xfrm>
              <a:prstGeom prst="rect">
                <a:avLst/>
              </a:prstGeom>
              <a:solidFill>
                <a:srgbClr val="0D0D0D"/>
              </a:solidFill>
              <a:ln w="12700" cap="flat">
                <a:noFill/>
                <a:miter lim="400000"/>
              </a:ln>
              <a:effectLst/>
            </p:spPr>
            <p:txBody>
              <a:bodyPr wrap="square" lIns="45719" tIns="45719" rIns="45719" bIns="45719" numCol="1" anchor="t">
                <a:noAutofit/>
              </a:bodyPr>
              <a:lstStyle/>
              <a:p>
                <a:pPr defTabSz="977900">
                  <a:defRPr sz="2800">
                    <a:solidFill>
                      <a:srgbClr val="FFFFFF"/>
                    </a:solidFill>
                    <a:latin typeface="Trebuchet MS"/>
                    <a:ea typeface="Trebuchet MS"/>
                    <a:cs typeface="Trebuchet MS"/>
                    <a:sym typeface="Trebuchet MS"/>
                  </a:defRPr>
                </a:pPr>
                <a:endParaRPr/>
              </a:p>
            </p:txBody>
          </p:sp>
          <p:sp>
            <p:nvSpPr>
              <p:cNvPr id="150" name="(—THIS SIDEBAR DOES NOT PRINT—)…"/>
              <p:cNvSpPr txBox="1"/>
              <p:nvPr/>
            </p:nvSpPr>
            <p:spPr>
              <a:xfrm>
                <a:off x="0" y="0"/>
                <a:ext cx="11009811" cy="247777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gn="ctr" defTabSz="1518341">
                  <a:defRPr sz="3200" b="1">
                    <a:solidFill>
                      <a:srgbClr val="FF0000"/>
                    </a:solidFill>
                    <a:latin typeface="Trebuchet MS"/>
                    <a:ea typeface="Trebuchet MS"/>
                    <a:cs typeface="Trebuchet MS"/>
                    <a:sym typeface="Trebuchet MS"/>
                  </a:defRPr>
                </a:pPr>
                <a:r>
                  <a:t>(—THIS SIDEBAR DOES NOT PRINT—)</a:t>
                </a:r>
                <a:endParaRPr spc="600">
                  <a:solidFill>
                    <a:srgbClr val="FFFFFF"/>
                  </a:solidFill>
                </a:endParaRPr>
              </a:p>
              <a:p>
                <a:pPr algn="ctr">
                  <a:defRPr sz="4000" b="1" spc="600">
                    <a:solidFill>
                      <a:srgbClr val="FFFFFF"/>
                    </a:solidFill>
                    <a:latin typeface="Trebuchet MS"/>
                    <a:ea typeface="Trebuchet MS"/>
                    <a:cs typeface="Trebuchet MS"/>
                    <a:sym typeface="Trebuchet MS"/>
                  </a:defRPr>
                </a:pPr>
                <a:r>
                  <a:t>DESIGN GUIDE</a:t>
                </a:r>
              </a:p>
              <a:p>
                <a:pPr algn="ctr">
                  <a:defRPr sz="2800" b="1">
                    <a:solidFill>
                      <a:srgbClr val="FFFFFF"/>
                    </a:solidFill>
                    <a:latin typeface="Trebuchet MS"/>
                    <a:ea typeface="Trebuchet MS"/>
                    <a:cs typeface="Trebuchet MS"/>
                    <a:sym typeface="Trebuchet MS"/>
                  </a:defRPr>
                </a:pPr>
                <a:endParaRPr/>
              </a:p>
              <a:p>
                <a:pPr defTabSz="3765639">
                  <a:defRPr sz="2800">
                    <a:solidFill>
                      <a:srgbClr val="FFFFFF"/>
                    </a:solidFill>
                    <a:latin typeface="Trebuchet MS"/>
                    <a:ea typeface="Trebuchet MS"/>
                    <a:cs typeface="Trebuchet MS"/>
                    <a:sym typeface="Trebuchet MS"/>
                  </a:defRPr>
                </a:pPr>
                <a:r>
                  <a:t>This PowerPoint 2007 template produces a 36”x48” presentation poster. You can use it to create your research poster and save valuable time placing titles, subtitles, text, and graphics. </a:t>
                </a:r>
              </a:p>
              <a:p>
                <a:pPr defTabSz="3765639">
                  <a:defRPr sz="2800">
                    <a:solidFill>
                      <a:srgbClr val="FFFFFF"/>
                    </a:solidFill>
                    <a:latin typeface="Trebuchet MS"/>
                    <a:ea typeface="Trebuchet MS"/>
                    <a:cs typeface="Trebuchet MS"/>
                    <a:sym typeface="Trebuchet MS"/>
                  </a:defRPr>
                </a:pPr>
                <a:endParaRPr/>
              </a:p>
              <a:p>
                <a:pPr defTabSz="4389218">
                  <a:defRPr sz="2800">
                    <a:solidFill>
                      <a:srgbClr val="FFFFFF"/>
                    </a:solidFill>
                    <a:latin typeface="Trebuchet MS"/>
                    <a:ea typeface="Trebuchet MS"/>
                    <a:cs typeface="Trebuchet MS"/>
                    <a:sym typeface="Trebuchet MS"/>
                  </a:defRPr>
                </a:pPr>
                <a:r>
                  <a:t>We provide a series of online tutorials that will guide you through the poster design process and answer your poster production questions. To view our template tutorials, go online to </a:t>
                </a:r>
                <a:r>
                  <a:rPr b="1">
                    <a:solidFill>
                      <a:srgbClr val="FFC000"/>
                    </a:solidFill>
                  </a:rPr>
                  <a:t>PosterPresentations.com</a:t>
                </a:r>
                <a:r>
                  <a:rPr b="1"/>
                  <a:t> </a:t>
                </a:r>
                <a:r>
                  <a:t>and click on HELP DESK.</a:t>
                </a:r>
              </a:p>
              <a:p>
                <a:pPr defTabSz="4389218">
                  <a:defRPr sz="2800">
                    <a:solidFill>
                      <a:srgbClr val="FFFFFF"/>
                    </a:solidFill>
                    <a:latin typeface="Trebuchet MS"/>
                    <a:ea typeface="Trebuchet MS"/>
                    <a:cs typeface="Trebuchet MS"/>
                    <a:sym typeface="Trebuchet MS"/>
                  </a:defRPr>
                </a:pPr>
                <a:endParaRPr/>
              </a:p>
              <a:p>
                <a:pPr defTabSz="4389218">
                  <a:defRPr sz="2800">
                    <a:solidFill>
                      <a:srgbClr val="FFFFFF"/>
                    </a:solidFill>
                    <a:latin typeface="Trebuchet MS"/>
                    <a:ea typeface="Trebuchet MS"/>
                    <a:cs typeface="Trebuchet MS"/>
                    <a:sym typeface="Trebuchet MS"/>
                  </a:defRPr>
                </a:pPr>
                <a:r>
                  <a:t>When you are ready to print your poster, go online to PosterPresentations.com</a:t>
                </a:r>
                <a:br/>
                <a:endParaRPr/>
              </a:p>
              <a:p>
                <a:pPr defTabSz="3765639">
                  <a:defRPr sz="2800">
                    <a:solidFill>
                      <a:srgbClr val="FFFFFF"/>
                    </a:solidFill>
                    <a:latin typeface="Trebuchet MS"/>
                    <a:ea typeface="Trebuchet MS"/>
                    <a:cs typeface="Trebuchet MS"/>
                    <a:sym typeface="Trebuchet MS"/>
                  </a:defRPr>
                </a:pPr>
                <a:r>
                  <a:t>Need assistance? Call us at </a:t>
                </a:r>
                <a:r>
                  <a:rPr>
                    <a:solidFill>
                      <a:srgbClr val="FFC000"/>
                    </a:solidFill>
                  </a:rPr>
                  <a:t>1.510.649.3001</a:t>
                </a:r>
              </a:p>
              <a:p>
                <a:pPr defTabSz="3765639">
                  <a:defRPr sz="3600" b="1">
                    <a:solidFill>
                      <a:srgbClr val="FFFF00"/>
                    </a:solidFill>
                    <a:latin typeface="Trebuchet MS"/>
                    <a:ea typeface="Trebuchet MS"/>
                    <a:cs typeface="Trebuchet MS"/>
                    <a:sym typeface="Trebuchet MS"/>
                  </a:defRPr>
                </a:pPr>
                <a:endParaRPr>
                  <a:solidFill>
                    <a:srgbClr val="FFC000"/>
                  </a:solidFill>
                </a:endParaRPr>
              </a:p>
              <a:p>
                <a:pPr algn="ctr">
                  <a:defRPr sz="2400" b="1">
                    <a:solidFill>
                      <a:srgbClr val="FFFFFF"/>
                    </a:solidFill>
                    <a:latin typeface="Trebuchet MS"/>
                    <a:ea typeface="Trebuchet MS"/>
                    <a:cs typeface="Trebuchet MS"/>
                    <a:sym typeface="Trebuchet MS"/>
                  </a:defRPr>
                </a:pPr>
                <a:endParaRPr>
                  <a:solidFill>
                    <a:srgbClr val="FFC000"/>
                  </a:solidFill>
                </a:endParaRPr>
              </a:p>
              <a:p>
                <a:pPr algn="ctr">
                  <a:defRPr sz="4000" b="1" spc="600">
                    <a:solidFill>
                      <a:srgbClr val="FFFFFF"/>
                    </a:solidFill>
                    <a:latin typeface="Trebuchet MS"/>
                    <a:ea typeface="Trebuchet MS"/>
                    <a:cs typeface="Trebuchet MS"/>
                    <a:sym typeface="Trebuchet MS"/>
                  </a:defRPr>
                </a:pPr>
                <a:r>
                  <a:t>QUICK START</a:t>
                </a:r>
              </a:p>
              <a:p>
                <a:pPr algn="ctr">
                  <a:defRPr sz="3200" b="1">
                    <a:solidFill>
                      <a:srgbClr val="FFFFFF"/>
                    </a:solidFill>
                    <a:latin typeface="Trebuchet MS"/>
                    <a:ea typeface="Trebuchet MS"/>
                    <a:cs typeface="Trebuchet MS"/>
                    <a:sym typeface="Trebuchet MS"/>
                  </a:defRPr>
                </a:pPr>
                <a:endParaRPr/>
              </a:p>
              <a:p>
                <a:pPr algn="ctr">
                  <a:defRPr sz="3200" b="1">
                    <a:solidFill>
                      <a:srgbClr val="FFC000"/>
                    </a:solidFill>
                    <a:latin typeface="Trebuchet MS"/>
                    <a:ea typeface="Trebuchet MS"/>
                    <a:cs typeface="Trebuchet MS"/>
                    <a:sym typeface="Trebuchet MS"/>
                  </a:defRPr>
                </a:pPr>
                <a:r>
                  <a:t>Zoom in and out</a:t>
                </a:r>
                <a:endParaRPr>
                  <a:solidFill>
                    <a:srgbClr val="FFFFFF"/>
                  </a:solidFill>
                </a:endParaRPr>
              </a:p>
              <a:p>
                <a:pPr marL="1892300" indent="-1892300" defTabSz="850900">
                  <a:defRPr sz="2400">
                    <a:solidFill>
                      <a:srgbClr val="FFFFFF"/>
                    </a:solidFill>
                    <a:latin typeface="Trebuchet MS"/>
                    <a:ea typeface="Trebuchet MS"/>
                    <a:cs typeface="Trebuchet MS"/>
                    <a:sym typeface="Trebuchet MS"/>
                  </a:defRPr>
                </a:pPr>
                <a:r>
                  <a:t>	</a:t>
                </a:r>
                <a:r>
                  <a:rPr>
                    <a:solidFill>
                      <a:srgbClr val="BFBFBF"/>
                    </a:solidFill>
                  </a:rPr>
                  <a:t>As you work on your poster zoom in and out to the level that is more comfortable to you. </a:t>
                </a:r>
              </a:p>
              <a:p>
                <a:pPr marL="1892300" indent="-1892300" defTabSz="850900">
                  <a:defRPr sz="2400" b="1">
                    <a:solidFill>
                      <a:srgbClr val="BFBFBF"/>
                    </a:solidFill>
                    <a:latin typeface="Trebuchet MS"/>
                    <a:ea typeface="Trebuchet MS"/>
                    <a:cs typeface="Trebuchet MS"/>
                    <a:sym typeface="Trebuchet MS"/>
                  </a:defRPr>
                </a:pPr>
                <a:r>
                  <a:t>	</a:t>
                </a:r>
                <a:r>
                  <a:rPr b="0"/>
                  <a:t>Go to VIEW &gt; ZOOM.</a:t>
                </a:r>
                <a:endParaRPr>
                  <a:solidFill>
                    <a:srgbClr val="FFFFFF"/>
                  </a:solidFill>
                </a:endParaRPr>
              </a:p>
              <a:p>
                <a:pPr>
                  <a:defRPr sz="2800">
                    <a:solidFill>
                      <a:srgbClr val="FFFFFF"/>
                    </a:solidFill>
                    <a:latin typeface="Trebuchet MS"/>
                    <a:ea typeface="Trebuchet MS"/>
                    <a:cs typeface="Trebuchet MS"/>
                    <a:sym typeface="Trebuchet MS"/>
                  </a:defRPr>
                </a:pPr>
                <a:endParaRPr>
                  <a:solidFill>
                    <a:srgbClr val="FFFFFF"/>
                  </a:solidFill>
                </a:endParaRPr>
              </a:p>
              <a:p>
                <a:pPr algn="ctr">
                  <a:defRPr sz="3200" b="1">
                    <a:solidFill>
                      <a:srgbClr val="FFC000"/>
                    </a:solidFill>
                    <a:latin typeface="Trebuchet MS"/>
                    <a:ea typeface="Trebuchet MS"/>
                    <a:cs typeface="Trebuchet MS"/>
                    <a:sym typeface="Trebuchet MS"/>
                  </a:defRPr>
                </a:pPr>
                <a:r>
                  <a:t>Title, Authors, and Affiliations</a:t>
                </a:r>
                <a:endParaRPr>
                  <a:solidFill>
                    <a:srgbClr val="FFFFFF"/>
                  </a:solidFill>
                </a:endParaRPr>
              </a:p>
              <a:p>
                <a:pPr>
                  <a:defRPr sz="2400">
                    <a:solidFill>
                      <a:srgbClr val="BFBFBF"/>
                    </a:solidFill>
                    <a:latin typeface="Trebuchet MS"/>
                    <a:ea typeface="Trebuchet MS"/>
                    <a:cs typeface="Trebuchet MS"/>
                    <a:sym typeface="Trebuchet MS"/>
                  </a:defRPr>
                </a:pPr>
                <a: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a:solidFill>
                    <a:srgbClr val="FFFFFF"/>
                  </a:solidFill>
                </a:endParaRPr>
              </a:p>
              <a:p>
                <a:pPr>
                  <a:defRPr sz="2400">
                    <a:solidFill>
                      <a:srgbClr val="BFBFBF"/>
                    </a:solidFill>
                    <a:latin typeface="Trebuchet MS"/>
                    <a:ea typeface="Trebuchet MS"/>
                    <a:cs typeface="Trebuchet MS"/>
                    <a:sym typeface="Trebuchet MS"/>
                  </a:defRPr>
                </a:pPr>
                <a:endParaRPr>
                  <a:solidFill>
                    <a:srgbClr val="FFFFFF"/>
                  </a:solidFill>
                </a:endParaRPr>
              </a:p>
              <a:p>
                <a:pPr>
                  <a:defRPr sz="2400" b="1" spc="300">
                    <a:solidFill>
                      <a:srgbClr val="FFC000"/>
                    </a:solidFill>
                    <a:latin typeface="Trebuchet MS"/>
                    <a:ea typeface="Trebuchet MS"/>
                    <a:cs typeface="Trebuchet MS"/>
                    <a:sym typeface="Trebuchet MS"/>
                  </a:defRPr>
                </a:pPr>
                <a:r>
                  <a:t>TIP</a:t>
                </a:r>
                <a:r>
                  <a:rPr spc="0"/>
                  <a:t>: </a:t>
                </a:r>
                <a:r>
                  <a:rPr b="0" spc="0">
                    <a:solidFill>
                      <a:srgbClr val="BFBFBF"/>
                    </a:solidFill>
                  </a:rPr>
                  <a:t>The font size of your title should be bigger than your name(s) and institution name(s).</a:t>
                </a:r>
                <a:endParaRPr>
                  <a:solidFill>
                    <a:srgbClr val="FFFFFF"/>
                  </a:solidFill>
                </a:endParaRPr>
              </a:p>
              <a:p>
                <a:pPr>
                  <a:defRPr sz="2800" b="1">
                    <a:solidFill>
                      <a:srgbClr val="FFFFFF"/>
                    </a:solidFill>
                    <a:latin typeface="Trebuchet MS"/>
                    <a:ea typeface="Trebuchet MS"/>
                    <a:cs typeface="Trebuchet MS"/>
                    <a:sym typeface="Trebuchet MS"/>
                  </a:defRPr>
                </a:pPr>
                <a:br/>
                <a:endParaRPr/>
              </a:p>
              <a:p>
                <a:pPr algn="ctr">
                  <a:defRPr sz="2800" b="1">
                    <a:solidFill>
                      <a:srgbClr val="FFC000"/>
                    </a:solidFill>
                    <a:latin typeface="Trebuchet MS"/>
                    <a:ea typeface="Trebuchet MS"/>
                    <a:cs typeface="Trebuchet MS"/>
                    <a:sym typeface="Trebuchet MS"/>
                  </a:defRPr>
                </a:pPr>
                <a:endParaRPr/>
              </a:p>
              <a:p>
                <a:pPr algn="ctr">
                  <a:defRPr sz="2800" b="1">
                    <a:solidFill>
                      <a:srgbClr val="FFC000"/>
                    </a:solidFill>
                    <a:latin typeface="Trebuchet MS"/>
                    <a:ea typeface="Trebuchet MS"/>
                    <a:cs typeface="Trebuchet MS"/>
                    <a:sym typeface="Trebuchet MS"/>
                  </a:defRPr>
                </a:pPr>
                <a:endParaRPr/>
              </a:p>
              <a:p>
                <a:pPr algn="ctr">
                  <a:defRPr sz="3200" b="1">
                    <a:solidFill>
                      <a:srgbClr val="FFC000"/>
                    </a:solidFill>
                    <a:latin typeface="Trebuchet MS"/>
                    <a:ea typeface="Trebuchet MS"/>
                    <a:cs typeface="Trebuchet MS"/>
                    <a:sym typeface="Trebuchet MS"/>
                  </a:defRPr>
                </a:pPr>
                <a:r>
                  <a:t>Adding Logos / Seals</a:t>
                </a:r>
                <a:endParaRPr>
                  <a:solidFill>
                    <a:srgbClr val="FFFFFF"/>
                  </a:solidFill>
                </a:endParaRPr>
              </a:p>
              <a:p>
                <a:pPr>
                  <a:defRPr sz="2400">
                    <a:solidFill>
                      <a:srgbClr val="BFBFBF"/>
                    </a:solidFill>
                    <a:latin typeface="Trebuchet MS"/>
                    <a:ea typeface="Trebuchet MS"/>
                    <a:cs typeface="Trebuchet MS"/>
                    <a:sym typeface="Trebuchet MS"/>
                  </a:defRPr>
                </a:pPr>
                <a: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a:solidFill>
                    <a:srgbClr val="FFFFFF"/>
                  </a:solidFill>
                </a:endParaRPr>
              </a:p>
              <a:p>
                <a:pPr>
                  <a:defRPr sz="2400" spc="300">
                    <a:solidFill>
                      <a:srgbClr val="BFBFBF"/>
                    </a:solidFill>
                    <a:latin typeface="Trebuchet MS"/>
                    <a:ea typeface="Trebuchet MS"/>
                    <a:cs typeface="Trebuchet MS"/>
                    <a:sym typeface="Trebuchet MS"/>
                  </a:defRPr>
                </a:pPr>
                <a:endParaRPr>
                  <a:solidFill>
                    <a:srgbClr val="FFFFFF"/>
                  </a:solidFill>
                </a:endParaRPr>
              </a:p>
              <a:p>
                <a:pPr>
                  <a:defRPr sz="2400" b="1" spc="300">
                    <a:solidFill>
                      <a:srgbClr val="FFC000"/>
                    </a:solidFill>
                    <a:latin typeface="Trebuchet MS"/>
                    <a:ea typeface="Trebuchet MS"/>
                    <a:cs typeface="Trebuchet MS"/>
                    <a:sym typeface="Trebuchet MS"/>
                  </a:defRPr>
                </a:pPr>
                <a:r>
                  <a:t>TIP:</a:t>
                </a:r>
                <a:r>
                  <a:rPr spc="0"/>
                  <a:t> </a:t>
                </a:r>
                <a:r>
                  <a:rPr b="0" spc="0">
                    <a:solidFill>
                      <a:srgbClr val="BFBFBF"/>
                    </a:solidFill>
                  </a:rPr>
                  <a:t>See if your school’s logo is available on our free poster templates page.</a:t>
                </a:r>
                <a:endParaRPr>
                  <a:solidFill>
                    <a:srgbClr val="FFFFFF"/>
                  </a:solidFill>
                </a:endParaRPr>
              </a:p>
              <a:p>
                <a:pPr>
                  <a:defRPr sz="2400">
                    <a:solidFill>
                      <a:srgbClr val="FFFFFF"/>
                    </a:solidFill>
                    <a:latin typeface="Trebuchet MS"/>
                    <a:ea typeface="Trebuchet MS"/>
                    <a:cs typeface="Trebuchet MS"/>
                    <a:sym typeface="Trebuchet MS"/>
                  </a:defRPr>
                </a:pPr>
                <a:endParaRPr>
                  <a:solidFill>
                    <a:srgbClr val="FFFFFF"/>
                  </a:solidFill>
                </a:endParaRPr>
              </a:p>
              <a:p>
                <a:pPr algn="ctr">
                  <a:defRPr sz="3200" b="1">
                    <a:solidFill>
                      <a:srgbClr val="FFC000"/>
                    </a:solidFill>
                    <a:latin typeface="Trebuchet MS"/>
                    <a:ea typeface="Trebuchet MS"/>
                    <a:cs typeface="Trebuchet MS"/>
                    <a:sym typeface="Trebuchet MS"/>
                  </a:defRPr>
                </a:pPr>
                <a:r>
                  <a:t>Photographs / Graphics</a:t>
                </a:r>
                <a:endParaRPr>
                  <a:solidFill>
                    <a:srgbClr val="FFFFFF"/>
                  </a:solidFill>
                </a:endParaRPr>
              </a:p>
              <a:p>
                <a:pPr defTabSz="977900">
                  <a:defRPr sz="2400">
                    <a:solidFill>
                      <a:srgbClr val="BFBFBF"/>
                    </a:solidFill>
                    <a:latin typeface="Trebuchet MS"/>
                    <a:ea typeface="Trebuchet MS"/>
                    <a:cs typeface="Trebuchet MS"/>
                    <a:sym typeface="Trebuchet MS"/>
                  </a:defRPr>
                </a:pPr>
                <a: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a:solidFill>
                    <a:srgbClr val="FFFFFF"/>
                  </a:solidFill>
                </a:endParaRPr>
              </a:p>
              <a:p>
                <a:pPr defTabSz="977900">
                  <a:defRPr sz="2400">
                    <a:solidFill>
                      <a:srgbClr val="FFFFFF"/>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3200" b="1">
                    <a:solidFill>
                      <a:srgbClr val="FFC000"/>
                    </a:solidFill>
                    <a:latin typeface="Trebuchet MS"/>
                    <a:ea typeface="Trebuchet MS"/>
                    <a:cs typeface="Trebuchet MS"/>
                    <a:sym typeface="Trebuchet MS"/>
                  </a:defRPr>
                </a:pPr>
                <a:r>
                  <a:t>Image Quality Check</a:t>
                </a:r>
                <a:endParaRPr>
                  <a:solidFill>
                    <a:srgbClr val="FFFFFF"/>
                  </a:solidFill>
                </a:endParaRPr>
              </a:p>
              <a:p>
                <a:pPr defTabSz="977900">
                  <a:defRPr sz="2400">
                    <a:solidFill>
                      <a:srgbClr val="BFBFBF"/>
                    </a:solidFill>
                    <a:latin typeface="Trebuchet MS"/>
                    <a:ea typeface="Trebuchet MS"/>
                    <a:cs typeface="Trebuchet MS"/>
                    <a:sym typeface="Trebuchet MS"/>
                  </a:defRPr>
                </a:pPr>
                <a:r>
                  <a:t>Zoom in and look at your images at 100% magnification. If they look good they will print well. </a:t>
                </a:r>
              </a:p>
            </p:txBody>
          </p:sp>
        </p:grpSp>
        <p:sp>
          <p:nvSpPr>
            <p:cNvPr id="152" name="Straight Connector 31"/>
            <p:cNvSpPr/>
            <p:nvPr/>
          </p:nvSpPr>
          <p:spPr>
            <a:xfrm>
              <a:off x="0" y="8422501"/>
              <a:ext cx="10999746" cy="3340"/>
            </a:xfrm>
            <a:prstGeom prst="line">
              <a:avLst/>
            </a:prstGeom>
            <a:noFill/>
            <a:ln w="9525" cap="flat">
              <a:solidFill>
                <a:srgbClr val="FFC000"/>
              </a:solidFill>
              <a:prstDash val="solid"/>
              <a:round/>
            </a:ln>
            <a:effectLst/>
          </p:spPr>
          <p:txBody>
            <a:bodyPr wrap="square" lIns="45719" tIns="45719" rIns="45719" bIns="45719" numCol="1" anchor="t">
              <a:noAutofit/>
            </a:bodyPr>
            <a:lstStyle/>
            <a:p>
              <a:endParaRPr/>
            </a:p>
          </p:txBody>
        </p:sp>
        <p:pic>
          <p:nvPicPr>
            <p:cNvPr id="153" name="Picture 35" descr="Picture 35"/>
            <p:cNvPicPr>
              <a:picLocks noChangeAspect="1"/>
            </p:cNvPicPr>
            <p:nvPr/>
          </p:nvPicPr>
          <p:blipFill>
            <a:blip r:embed="rId2"/>
            <a:stretch>
              <a:fillRect/>
            </a:stretch>
          </p:blipFill>
          <p:spPr>
            <a:xfrm>
              <a:off x="484449" y="10261718"/>
              <a:ext cx="1597667" cy="1201936"/>
            </a:xfrm>
            <a:prstGeom prst="rect">
              <a:avLst/>
            </a:prstGeom>
            <a:ln w="12700" cap="flat">
              <a:noFill/>
              <a:miter lim="400000"/>
            </a:ln>
            <a:effectLst/>
          </p:spPr>
        </p:pic>
        <p:pic>
          <p:nvPicPr>
            <p:cNvPr id="154" name="Picture 36" descr="Picture 36"/>
            <p:cNvPicPr>
              <a:picLocks noChangeAspect="1"/>
            </p:cNvPicPr>
            <p:nvPr/>
          </p:nvPicPr>
          <p:blipFill>
            <a:blip r:embed="rId3"/>
            <a:stretch>
              <a:fillRect/>
            </a:stretch>
          </p:blipFill>
          <p:spPr>
            <a:xfrm>
              <a:off x="492424" y="15696927"/>
              <a:ext cx="9986808" cy="1053597"/>
            </a:xfrm>
            <a:prstGeom prst="rect">
              <a:avLst/>
            </a:prstGeom>
            <a:ln w="12700" cap="flat">
              <a:noFill/>
              <a:miter lim="400000"/>
            </a:ln>
            <a:effectLst/>
          </p:spPr>
        </p:pic>
        <p:grpSp>
          <p:nvGrpSpPr>
            <p:cNvPr id="163" name="Group 37"/>
            <p:cNvGrpSpPr/>
            <p:nvPr/>
          </p:nvGrpSpPr>
          <p:grpSpPr>
            <a:xfrm>
              <a:off x="1480196" y="23540956"/>
              <a:ext cx="7531182" cy="2034382"/>
              <a:chOff x="0" y="0"/>
              <a:chExt cx="7531181" cy="2034380"/>
            </a:xfrm>
          </p:grpSpPr>
          <p:grpSp>
            <p:nvGrpSpPr>
              <p:cNvPr id="157" name="Group 45"/>
              <p:cNvGrpSpPr/>
              <p:nvPr/>
            </p:nvGrpSpPr>
            <p:grpSpPr>
              <a:xfrm>
                <a:off x="3660437" y="96264"/>
                <a:ext cx="1354940" cy="1938117"/>
                <a:chOff x="0" y="0"/>
                <a:chExt cx="1354939" cy="1938116"/>
              </a:xfrm>
            </p:grpSpPr>
            <p:pic>
              <p:nvPicPr>
                <p:cNvPr id="155" name="Picture 51" descr="Picture 51"/>
                <p:cNvPicPr>
                  <a:picLocks noChangeAspect="1"/>
                </p:cNvPicPr>
                <p:nvPr/>
              </p:nvPicPr>
              <p:blipFill>
                <a:blip r:embed="rId4"/>
                <a:stretch>
                  <a:fillRect/>
                </a:stretch>
              </p:blipFill>
              <p:spPr>
                <a:xfrm>
                  <a:off x="18319" y="0"/>
                  <a:ext cx="1336621" cy="1656885"/>
                </a:xfrm>
                <a:prstGeom prst="rect">
                  <a:avLst/>
                </a:prstGeom>
                <a:ln w="12700" cap="flat">
                  <a:noFill/>
                  <a:miter lim="400000"/>
                </a:ln>
                <a:effectLst/>
              </p:spPr>
            </p:pic>
            <p:sp>
              <p:nvSpPr>
                <p:cNvPr id="156" name="TextBox 52"/>
                <p:cNvSpPr txBox="1"/>
                <p:nvPr/>
              </p:nvSpPr>
              <p:spPr>
                <a:xfrm>
                  <a:off x="0" y="1513936"/>
                  <a:ext cx="1354938" cy="424181"/>
                </a:xfrm>
                <a:prstGeom prst="rect">
                  <a:avLst/>
                </a:prstGeom>
                <a:solidFill>
                  <a:schemeClr val="accent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9" tIns="91439" rIns="91439" bIns="91439" numCol="1" anchor="t">
                  <a:spAutoFit/>
                </a:bodyPr>
                <a:lstStyle>
                  <a:lvl1pPr algn="ctr">
                    <a:defRPr sz="1600" b="1"/>
                  </a:lvl1pPr>
                </a:lstStyle>
                <a:p>
                  <a:r>
                    <a:t>ORIGINAL</a:t>
                  </a:r>
                </a:p>
              </p:txBody>
            </p:sp>
          </p:grpSp>
          <p:grpSp>
            <p:nvGrpSpPr>
              <p:cNvPr id="160" name="Group 46"/>
              <p:cNvGrpSpPr/>
              <p:nvPr/>
            </p:nvGrpSpPr>
            <p:grpSpPr>
              <a:xfrm>
                <a:off x="5288575" y="96270"/>
                <a:ext cx="2242607" cy="1930792"/>
                <a:chOff x="0" y="0"/>
                <a:chExt cx="2242606" cy="1930790"/>
              </a:xfrm>
            </p:grpSpPr>
            <p:pic>
              <p:nvPicPr>
                <p:cNvPr id="158" name="Picture 49" descr="Picture 49"/>
                <p:cNvPicPr>
                  <a:picLocks noChangeAspect="1"/>
                </p:cNvPicPr>
                <p:nvPr/>
              </p:nvPicPr>
              <p:blipFill>
                <a:blip r:embed="rId4"/>
                <a:stretch>
                  <a:fillRect/>
                </a:stretch>
              </p:blipFill>
              <p:spPr>
                <a:xfrm>
                  <a:off x="0" y="0"/>
                  <a:ext cx="2242607" cy="1630877"/>
                </a:xfrm>
                <a:prstGeom prst="rect">
                  <a:avLst/>
                </a:prstGeom>
                <a:ln w="12700" cap="flat">
                  <a:noFill/>
                  <a:miter lim="400000"/>
                </a:ln>
                <a:effectLst/>
              </p:spPr>
            </p:pic>
            <p:sp>
              <p:nvSpPr>
                <p:cNvPr id="159" name="TextBox 50"/>
                <p:cNvSpPr txBox="1"/>
                <p:nvPr/>
              </p:nvSpPr>
              <p:spPr>
                <a:xfrm>
                  <a:off x="4337" y="1544710"/>
                  <a:ext cx="2238269" cy="386081"/>
                </a:xfrm>
                <a:prstGeom prst="rect">
                  <a:avLst/>
                </a:prstGeom>
                <a:solidFill>
                  <a:srgbClr val="FF0000"/>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9" tIns="91439" rIns="91439" bIns="91439" numCol="1" anchor="t">
                  <a:spAutoFit/>
                </a:bodyPr>
                <a:lstStyle>
                  <a:lvl1pPr algn="ctr">
                    <a:defRPr sz="1400" b="1">
                      <a:solidFill>
                        <a:srgbClr val="FFFFFF"/>
                      </a:solidFill>
                    </a:defRPr>
                  </a:lvl1pPr>
                </a:lstStyle>
                <a:p>
                  <a:r>
                    <a:t>DISTORTED</a:t>
                  </a:r>
                </a:p>
              </p:txBody>
            </p:sp>
          </p:grpSp>
          <p:pic>
            <p:nvPicPr>
              <p:cNvPr id="161" name="Picture 47" descr="Picture 47"/>
              <p:cNvPicPr>
                <a:picLocks noChangeAspect="1"/>
              </p:cNvPicPr>
              <p:nvPr/>
            </p:nvPicPr>
            <p:blipFill>
              <a:blip r:embed="rId5"/>
              <a:stretch>
                <a:fillRect/>
              </a:stretch>
            </p:blipFill>
            <p:spPr>
              <a:xfrm>
                <a:off x="0" y="0"/>
                <a:ext cx="2384137" cy="1845195"/>
              </a:xfrm>
              <a:prstGeom prst="rect">
                <a:avLst/>
              </a:prstGeom>
              <a:ln w="12700" cap="flat">
                <a:noFill/>
                <a:miter lim="400000"/>
              </a:ln>
              <a:effectLst/>
            </p:spPr>
          </p:pic>
          <p:sp>
            <p:nvSpPr>
              <p:cNvPr id="162" name="TextBox 48"/>
              <p:cNvSpPr txBox="1"/>
              <p:nvPr/>
            </p:nvSpPr>
            <p:spPr>
              <a:xfrm>
                <a:off x="64720" y="1412552"/>
                <a:ext cx="2247312" cy="241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gn="ctr">
                  <a:defRPr sz="1600">
                    <a:solidFill>
                      <a:srgbClr val="FFFFFF"/>
                    </a:solidFill>
                  </a:defRPr>
                </a:lvl1pPr>
              </a:lstStyle>
              <a:p>
                <a:r>
                  <a:t>Corner handles</a:t>
                </a:r>
              </a:p>
            </p:txBody>
          </p:sp>
        </p:grpSp>
        <p:grpSp>
          <p:nvGrpSpPr>
            <p:cNvPr id="168" name="Group 38"/>
            <p:cNvGrpSpPr/>
            <p:nvPr/>
          </p:nvGrpSpPr>
          <p:grpSpPr>
            <a:xfrm>
              <a:off x="826394" y="27751413"/>
              <a:ext cx="9225760" cy="2453252"/>
              <a:chOff x="0" y="0"/>
              <a:chExt cx="9225758" cy="2453251"/>
            </a:xfrm>
          </p:grpSpPr>
          <p:pic>
            <p:nvPicPr>
              <p:cNvPr id="164" name="Object 40" descr="Object 40"/>
              <p:cNvPicPr>
                <a:picLocks noChangeAspect="1"/>
              </p:cNvPicPr>
              <p:nvPr/>
            </p:nvPicPr>
            <p:blipFill>
              <a:blip r:embed="rId6"/>
              <a:stretch>
                <a:fillRect/>
              </a:stretch>
            </p:blipFill>
            <p:spPr>
              <a:xfrm>
                <a:off x="480952" y="11"/>
                <a:ext cx="3968275" cy="2432514"/>
              </a:xfrm>
              <a:prstGeom prst="rect">
                <a:avLst/>
              </a:prstGeom>
              <a:ln w="12700" cap="flat">
                <a:noFill/>
                <a:miter lim="400000"/>
              </a:ln>
              <a:effectLst/>
            </p:spPr>
          </p:pic>
          <p:pic>
            <p:nvPicPr>
              <p:cNvPr id="165" name="Object 42" descr="Object 42"/>
              <p:cNvPicPr>
                <a:picLocks noChangeAspect="1"/>
              </p:cNvPicPr>
              <p:nvPr/>
            </p:nvPicPr>
            <p:blipFill>
              <a:blip r:embed="rId7"/>
              <a:stretch>
                <a:fillRect/>
              </a:stretch>
            </p:blipFill>
            <p:spPr>
              <a:xfrm>
                <a:off x="4987152" y="8049"/>
                <a:ext cx="3968275" cy="2432514"/>
              </a:xfrm>
              <a:prstGeom prst="rect">
                <a:avLst/>
              </a:prstGeom>
              <a:ln w="12700" cap="flat">
                <a:noFill/>
                <a:miter lim="400000"/>
              </a:ln>
              <a:effectLst/>
            </p:spPr>
          </p:pic>
          <p:sp>
            <p:nvSpPr>
              <p:cNvPr id="166" name="TextBox 43"/>
              <p:cNvSpPr txBox="1"/>
              <p:nvPr/>
            </p:nvSpPr>
            <p:spPr>
              <a:xfrm rot="16200000">
                <a:off x="-1095608" y="1095607"/>
                <a:ext cx="2432516" cy="241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gn="ctr">
                  <a:defRPr sz="1600">
                    <a:solidFill>
                      <a:srgbClr val="92D050"/>
                    </a:solidFill>
                  </a:defRPr>
                </a:pPr>
                <a:r>
                  <a:t>Good </a:t>
                </a:r>
                <a:r>
                  <a:rPr>
                    <a:solidFill>
                      <a:srgbClr val="FFFFFF"/>
                    </a:solidFill>
                  </a:rPr>
                  <a:t>printing quality</a:t>
                </a:r>
              </a:p>
            </p:txBody>
          </p:sp>
          <p:sp>
            <p:nvSpPr>
              <p:cNvPr id="167" name="TextBox 44"/>
              <p:cNvSpPr txBox="1"/>
              <p:nvPr/>
            </p:nvSpPr>
            <p:spPr>
              <a:xfrm rot="16200000">
                <a:off x="7888851" y="1116343"/>
                <a:ext cx="2432516" cy="241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gn="ctr">
                  <a:defRPr sz="1600">
                    <a:solidFill>
                      <a:srgbClr val="FF0000"/>
                    </a:solidFill>
                  </a:defRPr>
                </a:pPr>
                <a:r>
                  <a:t>Bad </a:t>
                </a:r>
                <a:r>
                  <a:rPr>
                    <a:solidFill>
                      <a:srgbClr val="FFFFFF"/>
                    </a:solidFill>
                  </a:rPr>
                  <a:t>printing quality</a:t>
                </a:r>
              </a:p>
            </p:txBody>
          </p:sp>
        </p:grpSp>
      </p:grpSp>
      <p:grpSp>
        <p:nvGrpSpPr>
          <p:cNvPr id="181" name="Group 53"/>
          <p:cNvGrpSpPr/>
          <p:nvPr/>
        </p:nvGrpSpPr>
        <p:grpSpPr>
          <a:xfrm>
            <a:off x="44157837" y="-55066"/>
            <a:ext cx="11062141" cy="32973468"/>
            <a:chOff x="0" y="0"/>
            <a:chExt cx="11062139" cy="32973466"/>
          </a:xfrm>
        </p:grpSpPr>
        <p:grpSp>
          <p:nvGrpSpPr>
            <p:cNvPr id="172" name="Rectangle 54"/>
            <p:cNvGrpSpPr/>
            <p:nvPr/>
          </p:nvGrpSpPr>
          <p:grpSpPr>
            <a:xfrm>
              <a:off x="-1" y="-1"/>
              <a:ext cx="11062141" cy="32973468"/>
              <a:chOff x="0" y="0"/>
              <a:chExt cx="11062139" cy="32973466"/>
            </a:xfrm>
          </p:grpSpPr>
          <p:sp>
            <p:nvSpPr>
              <p:cNvPr id="170" name="Rectangle"/>
              <p:cNvSpPr/>
              <p:nvPr/>
            </p:nvSpPr>
            <p:spPr>
              <a:xfrm>
                <a:off x="0" y="-1"/>
                <a:ext cx="11062140" cy="32973468"/>
              </a:xfrm>
              <a:prstGeom prst="rect">
                <a:avLst/>
              </a:prstGeom>
              <a:solidFill>
                <a:srgbClr val="0D0D0D"/>
              </a:solidFill>
              <a:ln w="12700" cap="flat">
                <a:noFill/>
                <a:miter lim="400000"/>
              </a:ln>
              <a:effectLst/>
            </p:spPr>
            <p:txBody>
              <a:bodyPr wrap="square" lIns="45719" tIns="45719" rIns="45719" bIns="45719" numCol="1" anchor="t">
                <a:noAutofit/>
              </a:bodyPr>
              <a:lstStyle/>
              <a:p>
                <a:pPr defTabSz="114300">
                  <a:defRPr sz="2800">
                    <a:solidFill>
                      <a:srgbClr val="BFBFBF"/>
                    </a:solidFill>
                    <a:latin typeface="Trebuchet MS"/>
                    <a:ea typeface="Trebuchet MS"/>
                    <a:cs typeface="Trebuchet MS"/>
                    <a:sym typeface="Trebuchet MS"/>
                  </a:defRPr>
                </a:pPr>
                <a:endParaRPr/>
              </a:p>
            </p:txBody>
          </p:sp>
          <p:sp>
            <p:nvSpPr>
              <p:cNvPr id="171" name="QUICK START (cont.)…"/>
              <p:cNvSpPr txBox="1"/>
              <p:nvPr/>
            </p:nvSpPr>
            <p:spPr>
              <a:xfrm>
                <a:off x="0" y="-1"/>
                <a:ext cx="11062140" cy="254381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gn="ctr">
                  <a:defRPr sz="4000" b="1" spc="600">
                    <a:solidFill>
                      <a:srgbClr val="FFFFFF"/>
                    </a:solidFill>
                    <a:latin typeface="Trebuchet MS"/>
                    <a:ea typeface="Trebuchet MS"/>
                    <a:cs typeface="Trebuchet MS"/>
                    <a:sym typeface="Trebuchet MS"/>
                  </a:defRPr>
                </a:pPr>
                <a:r>
                  <a:t>QUICK START (cont.)</a:t>
                </a:r>
              </a:p>
              <a:p>
                <a:pPr algn="ctr">
                  <a:defRPr sz="3600" b="1">
                    <a:solidFill>
                      <a:srgbClr val="FFFFFF"/>
                    </a:solidFill>
                    <a:latin typeface="Trebuchet MS"/>
                    <a:ea typeface="Trebuchet MS"/>
                    <a:cs typeface="Trebuchet MS"/>
                    <a:sym typeface="Trebuchet MS"/>
                  </a:defRPr>
                </a:pPr>
                <a:endParaRPr/>
              </a:p>
              <a:p>
                <a:pPr algn="ctr">
                  <a:defRPr sz="3200" b="1">
                    <a:solidFill>
                      <a:srgbClr val="FFC000"/>
                    </a:solidFill>
                    <a:latin typeface="Trebuchet MS"/>
                    <a:ea typeface="Trebuchet MS"/>
                    <a:cs typeface="Trebuchet MS"/>
                    <a:sym typeface="Trebuchet MS"/>
                  </a:defRPr>
                </a:pPr>
                <a:r>
                  <a:t>How to change the template color theme</a:t>
                </a:r>
                <a:endParaRPr>
                  <a:solidFill>
                    <a:srgbClr val="FFFFFF"/>
                  </a:solidFill>
                </a:endParaRPr>
              </a:p>
              <a:p>
                <a:pPr lvl="2" indent="0" defTabSz="114300">
                  <a:defRPr sz="2400">
                    <a:solidFill>
                      <a:srgbClr val="BFBFBF"/>
                    </a:solidFill>
                    <a:latin typeface="Trebuchet MS"/>
                    <a:ea typeface="Trebuchet MS"/>
                    <a:cs typeface="Trebuchet MS"/>
                    <a:sym typeface="Trebuchet MS"/>
                  </a:defRPr>
                </a:pPr>
                <a:r>
                  <a:t>You can easily change the color theme of your poster by going to the DESIGN menu, click on COLORS, and choose the color theme of your choice. You can also create your own color theme.</a:t>
                </a:r>
                <a:endParaRPr>
                  <a:solidFill>
                    <a:srgbClr val="FFFFFF"/>
                  </a:solidFill>
                </a:endParaRPr>
              </a:p>
              <a:p>
                <a:pPr lvl="2" indent="0"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r>
                  <a:t>You can also manually change the color of your background by going to VIEW &gt; SLIDE MASTER.  After you finish working on the master be sure to go to VIEW &gt; NORMAL to continue working on your poster.</a:t>
                </a: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algn="ctr">
                  <a:defRPr sz="3200" b="1">
                    <a:solidFill>
                      <a:srgbClr val="FFC000"/>
                    </a:solidFill>
                    <a:latin typeface="Trebuchet MS"/>
                    <a:ea typeface="Trebuchet MS"/>
                    <a:cs typeface="Trebuchet MS"/>
                    <a:sym typeface="Trebuchet MS"/>
                  </a:defRPr>
                </a:pPr>
                <a:r>
                  <a:t>How to add Text</a:t>
                </a:r>
                <a:endParaRPr>
                  <a:solidFill>
                    <a:srgbClr val="FFFFFF"/>
                  </a:solidFill>
                </a:endParaRPr>
              </a:p>
              <a:p>
                <a:pPr lvl="2" indent="3265487" defTabSz="114300">
                  <a:defRPr sz="2400">
                    <a:solidFill>
                      <a:srgbClr val="BFBFBF"/>
                    </a:solidFill>
                    <a:latin typeface="Trebuchet MS"/>
                    <a:ea typeface="Trebuchet MS"/>
                    <a:cs typeface="Trebuchet MS"/>
                    <a:sym typeface="Trebuchet MS"/>
                  </a:defRPr>
                </a:pPr>
                <a:r>
                  <a:t>The template comes with a number of pre-formatted placeholders for headers and text blocks. You can add more blocks by copying and pasting the existing ones or by adding a text box from the HOME menu. </a:t>
                </a:r>
                <a:endParaRPr>
                  <a:solidFill>
                    <a:srgbClr val="FFFFFF"/>
                  </a:solidFill>
                </a:endParaRPr>
              </a:p>
              <a:p>
                <a:pPr lvl="2" indent="1518341" defTabSz="114300">
                  <a:defRPr sz="2400">
                    <a:solidFill>
                      <a:srgbClr val="BFBFBF"/>
                    </a:solidFill>
                    <a:latin typeface="Trebuchet MS"/>
                    <a:ea typeface="Trebuchet MS"/>
                    <a:cs typeface="Trebuchet MS"/>
                    <a:sym typeface="Trebuchet MS"/>
                  </a:defRPr>
                </a:pPr>
                <a:endParaRPr>
                  <a:solidFill>
                    <a:srgbClr val="FFFFFF"/>
                  </a:solidFill>
                </a:endParaRPr>
              </a:p>
              <a:p>
                <a:pPr algn="ctr" defTabSz="1518341">
                  <a:defRPr sz="2400">
                    <a:solidFill>
                      <a:srgbClr val="BFBFBF"/>
                    </a:solidFill>
                    <a:latin typeface="Trebuchet MS"/>
                    <a:ea typeface="Trebuchet MS"/>
                    <a:cs typeface="Trebuchet MS"/>
                    <a:sym typeface="Trebuchet MS"/>
                  </a:defRPr>
                </a:pPr>
                <a:r>
                  <a:t> </a:t>
                </a:r>
                <a:r>
                  <a:rPr sz="3200" b="1">
                    <a:solidFill>
                      <a:srgbClr val="FFC000"/>
                    </a:solidFill>
                  </a:rPr>
                  <a:t>Text size</a:t>
                </a:r>
                <a:endParaRPr>
                  <a:solidFill>
                    <a:srgbClr val="FFFFFF"/>
                  </a:solidFill>
                </a:endParaRPr>
              </a:p>
              <a:p>
                <a:pPr defTabSz="114300">
                  <a:defRPr sz="2400">
                    <a:solidFill>
                      <a:srgbClr val="BFBFBF"/>
                    </a:solidFill>
                    <a:latin typeface="Trebuchet MS"/>
                    <a:ea typeface="Trebuchet MS"/>
                    <a:cs typeface="Trebuchet MS"/>
                    <a:sym typeface="Trebuchet MS"/>
                  </a:defRPr>
                </a:pPr>
                <a:r>
                  <a:t>Adjust the size of your text based on how much content you have to present. The default template text offers a good starting point. Follow the conference requirements.</a:t>
                </a:r>
              </a:p>
              <a:p>
                <a:pPr lvl="2" indent="1518341" defTabSz="114300">
                  <a:defRPr sz="2400">
                    <a:solidFill>
                      <a:srgbClr val="BFBFBF"/>
                    </a:solidFill>
                    <a:latin typeface="Trebuchet MS"/>
                    <a:ea typeface="Trebuchet MS"/>
                    <a:cs typeface="Trebuchet MS"/>
                    <a:sym typeface="Trebuchet MS"/>
                  </a:defRPr>
                </a:pPr>
                <a:endParaRPr/>
              </a:p>
              <a:p>
                <a:pPr algn="ctr">
                  <a:defRPr sz="3200" b="1">
                    <a:solidFill>
                      <a:srgbClr val="FFC000"/>
                    </a:solidFill>
                    <a:latin typeface="Trebuchet MS"/>
                    <a:ea typeface="Trebuchet MS"/>
                    <a:cs typeface="Trebuchet MS"/>
                    <a:sym typeface="Trebuchet MS"/>
                  </a:defRPr>
                </a:pPr>
                <a:r>
                  <a:t>How to add Tables</a:t>
                </a:r>
                <a:endParaRPr>
                  <a:solidFill>
                    <a:srgbClr val="FFFFFF"/>
                  </a:solidFill>
                </a:endParaRPr>
              </a:p>
              <a:p>
                <a:pPr lvl="1" indent="1730375" defTabSz="114300">
                  <a:defRPr sz="2400">
                    <a:solidFill>
                      <a:srgbClr val="BFBFBF"/>
                    </a:solidFill>
                    <a:latin typeface="Trebuchet MS"/>
                    <a:ea typeface="Trebuchet MS"/>
                    <a:cs typeface="Trebuchet MS"/>
                    <a:sym typeface="Trebuchet MS"/>
                  </a:defRPr>
                </a:pPr>
                <a:r>
                  <a:t>To add a table from scratch go to the INSERT menu and </a:t>
                </a:r>
                <a:br/>
                <a:r>
                  <a:t>click on TABLE. A drop-down box will help you select rows and columns. </a:t>
                </a:r>
                <a:endParaRPr>
                  <a:solidFill>
                    <a:srgbClr val="FFFFFF"/>
                  </a:solidFill>
                </a:endParaRPr>
              </a:p>
              <a:p>
                <a:pPr defTabSz="114300">
                  <a:defRPr sz="2400">
                    <a:solidFill>
                      <a:srgbClr val="BFBFBF"/>
                    </a:solidFill>
                    <a:latin typeface="Trebuchet MS"/>
                    <a:ea typeface="Trebuchet MS"/>
                    <a:cs typeface="Trebuchet MS"/>
                    <a:sym typeface="Trebuchet MS"/>
                  </a:defRPr>
                </a:pPr>
                <a:r>
                  <a:t>You can also copy and a paste a table from Word or another PowerPoint document. A pasted table may need to be re-formatted by RIGHT-CLICK &gt; FORMAT SHAPE, TEXT BOX, Margins.</a:t>
                </a: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algn="ctr" defTabSz="1518341">
                  <a:defRPr sz="3200" b="1">
                    <a:solidFill>
                      <a:srgbClr val="FFC000"/>
                    </a:solidFill>
                    <a:latin typeface="Trebuchet MS"/>
                    <a:ea typeface="Trebuchet MS"/>
                    <a:cs typeface="Trebuchet MS"/>
                    <a:sym typeface="Trebuchet MS"/>
                  </a:defRPr>
                </a:pPr>
                <a:r>
                  <a:t>Graphs / Charts</a:t>
                </a:r>
                <a:endParaRPr>
                  <a:solidFill>
                    <a:srgbClr val="FFFFFF"/>
                  </a:solidFill>
                </a:endParaRPr>
              </a:p>
              <a:p>
                <a:pPr defTabSz="114300">
                  <a:defRPr sz="2400">
                    <a:solidFill>
                      <a:srgbClr val="BFBFBF"/>
                    </a:solidFill>
                    <a:latin typeface="Trebuchet MS"/>
                    <a:ea typeface="Trebuchet MS"/>
                    <a:cs typeface="Trebuchet MS"/>
                    <a:sym typeface="Trebuchet MS"/>
                  </a:defRPr>
                </a:pPr>
                <a:r>
                  <a:t>You can simply copy and paste charts and graphs from Excel or Word. Some reformatting may be required depending on how the original document has been created.</a:t>
                </a: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algn="ctr" defTabSz="1518341">
                  <a:defRPr sz="3200" b="1">
                    <a:solidFill>
                      <a:srgbClr val="FFC000"/>
                    </a:solidFill>
                    <a:latin typeface="Trebuchet MS"/>
                    <a:ea typeface="Trebuchet MS"/>
                    <a:cs typeface="Trebuchet MS"/>
                    <a:sym typeface="Trebuchet MS"/>
                  </a:defRPr>
                </a:pPr>
                <a:r>
                  <a:t>How to change the column configuration</a:t>
                </a:r>
                <a:endParaRPr>
                  <a:solidFill>
                    <a:srgbClr val="FFFFFF"/>
                  </a:solidFill>
                </a:endParaRPr>
              </a:p>
              <a:p>
                <a:pPr defTabSz="114300">
                  <a:defRPr sz="2400">
                    <a:solidFill>
                      <a:srgbClr val="BFBFBF"/>
                    </a:solidFill>
                    <a:latin typeface="Trebuchet MS"/>
                    <a:ea typeface="Trebuchet MS"/>
                    <a:cs typeface="Trebuchet MS"/>
                    <a:sym typeface="Trebuchet MS"/>
                  </a:defRPr>
                </a:pPr>
                <a:r>
                  <a:t>RIGHT-CLICK on the poster background and select LAYOUT to see the column options available for this template. The poster columns can also be customized on the Master. VIEW &gt; MASTER.</a:t>
                </a:r>
                <a:endParaRPr>
                  <a:solidFill>
                    <a:srgbClr val="FFFFFF"/>
                  </a:solidFill>
                </a:endParaRPr>
              </a:p>
              <a:p>
                <a:pPr algn="ctr" defTabSz="1518341">
                  <a:defRPr sz="3200" b="1">
                    <a:solidFill>
                      <a:srgbClr val="FFC000"/>
                    </a:solidFill>
                    <a:latin typeface="Trebuchet MS"/>
                    <a:ea typeface="Trebuchet MS"/>
                    <a:cs typeface="Trebuchet MS"/>
                    <a:sym typeface="Trebuchet MS"/>
                  </a:defRPr>
                </a:pPr>
                <a:endParaRPr>
                  <a:solidFill>
                    <a:srgbClr val="FFFFFF"/>
                  </a:solidFill>
                </a:endParaRPr>
              </a:p>
              <a:p>
                <a:pPr algn="ctr" defTabSz="1518341">
                  <a:defRPr sz="3200" b="1">
                    <a:solidFill>
                      <a:srgbClr val="FFC000"/>
                    </a:solidFill>
                    <a:latin typeface="Trebuchet MS"/>
                    <a:ea typeface="Trebuchet MS"/>
                    <a:cs typeface="Trebuchet MS"/>
                    <a:sym typeface="Trebuchet MS"/>
                  </a:defRPr>
                </a:pPr>
                <a:r>
                  <a:t>How to remove the info bars</a:t>
                </a:r>
                <a:endParaRPr>
                  <a:solidFill>
                    <a:srgbClr val="FFFFFF"/>
                  </a:solidFill>
                </a:endParaRPr>
              </a:p>
              <a:p>
                <a:pPr defTabSz="114300">
                  <a:defRPr sz="2400">
                    <a:solidFill>
                      <a:srgbClr val="BFBFBF"/>
                    </a:solidFill>
                    <a:latin typeface="Trebuchet MS"/>
                    <a:ea typeface="Trebuchet MS"/>
                    <a:cs typeface="Trebuchet MS"/>
                    <a:sym typeface="Trebuchet MS"/>
                  </a:defRPr>
                </a:pPr>
                <a: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algn="ctr" defTabSz="1518341">
                  <a:defRPr sz="3200" b="1">
                    <a:solidFill>
                      <a:srgbClr val="FFC000"/>
                    </a:solidFill>
                    <a:latin typeface="Trebuchet MS"/>
                    <a:ea typeface="Trebuchet MS"/>
                    <a:cs typeface="Trebuchet MS"/>
                    <a:sym typeface="Trebuchet MS"/>
                  </a:defRPr>
                </a:pPr>
                <a:r>
                  <a:t>Save your work</a:t>
                </a:r>
                <a:endParaRPr>
                  <a:solidFill>
                    <a:srgbClr val="FFFFFF"/>
                  </a:solidFill>
                </a:endParaRPr>
              </a:p>
              <a:p>
                <a:pPr defTabSz="114300">
                  <a:defRPr sz="2400">
                    <a:solidFill>
                      <a:srgbClr val="BFBFBF"/>
                    </a:solidFill>
                    <a:latin typeface="Trebuchet MS"/>
                    <a:ea typeface="Trebuchet MS"/>
                    <a:cs typeface="Trebuchet MS"/>
                    <a:sym typeface="Trebuchet MS"/>
                  </a:defRPr>
                </a:pPr>
                <a:r>
                  <a:t>Save your template as a PowerPoint document. For printing, save as PowerPoint or “Print-quality” PDF.</a:t>
                </a: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algn="ctr" defTabSz="1518341">
                  <a:defRPr sz="3200" b="1">
                    <a:solidFill>
                      <a:srgbClr val="FFC000"/>
                    </a:solidFill>
                    <a:latin typeface="Trebuchet MS"/>
                    <a:ea typeface="Trebuchet MS"/>
                    <a:cs typeface="Trebuchet MS"/>
                    <a:sym typeface="Trebuchet MS"/>
                  </a:defRPr>
                </a:pPr>
                <a:r>
                  <a:t>Print your poster</a:t>
                </a:r>
                <a:endParaRPr>
                  <a:solidFill>
                    <a:srgbClr val="FFFFFF"/>
                  </a:solidFill>
                </a:endParaRPr>
              </a:p>
              <a:p>
                <a:pPr defTabSz="114300">
                  <a:defRPr sz="2400">
                    <a:solidFill>
                      <a:srgbClr val="BFBFBF"/>
                    </a:solidFill>
                    <a:latin typeface="Trebuchet MS"/>
                    <a:ea typeface="Trebuchet MS"/>
                    <a:cs typeface="Trebuchet MS"/>
                    <a:sym typeface="Trebuchet MS"/>
                  </a:defRPr>
                </a:pPr>
                <a: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a:solidFill>
                    <a:srgbClr val="FFFFFF"/>
                  </a:solidFill>
                </a:endParaRPr>
              </a:p>
            </p:txBody>
          </p:sp>
        </p:grpSp>
        <p:pic>
          <p:nvPicPr>
            <p:cNvPr id="173" name="Object 55" descr="Object 55"/>
            <p:cNvPicPr>
              <a:picLocks noChangeAspect="1"/>
            </p:cNvPicPr>
            <p:nvPr/>
          </p:nvPicPr>
          <p:blipFill>
            <a:blip r:embed="rId8"/>
            <a:stretch>
              <a:fillRect/>
            </a:stretch>
          </p:blipFill>
          <p:spPr>
            <a:xfrm>
              <a:off x="2757839" y="3404508"/>
              <a:ext cx="5586151" cy="2063773"/>
            </a:xfrm>
            <a:prstGeom prst="rect">
              <a:avLst/>
            </a:prstGeom>
            <a:ln w="12700" cap="flat">
              <a:noFill/>
              <a:miter lim="400000"/>
            </a:ln>
            <a:effectLst/>
          </p:spPr>
        </p:pic>
        <p:pic>
          <p:nvPicPr>
            <p:cNvPr id="174" name="Picture 56" descr="Picture 56"/>
            <p:cNvPicPr>
              <a:picLocks noChangeAspect="1"/>
            </p:cNvPicPr>
            <p:nvPr/>
          </p:nvPicPr>
          <p:blipFill>
            <a:blip r:embed="rId9"/>
            <a:stretch>
              <a:fillRect/>
            </a:stretch>
          </p:blipFill>
          <p:spPr>
            <a:xfrm>
              <a:off x="463979" y="7795104"/>
              <a:ext cx="2969585" cy="1370579"/>
            </a:xfrm>
            <a:prstGeom prst="rect">
              <a:avLst/>
            </a:prstGeom>
            <a:ln w="12700" cap="flat">
              <a:noFill/>
              <a:miter lim="400000"/>
            </a:ln>
            <a:effectLst/>
          </p:spPr>
        </p:pic>
        <p:pic>
          <p:nvPicPr>
            <p:cNvPr id="175" name="Object 57" descr="Object 57"/>
            <p:cNvPicPr>
              <a:picLocks noChangeAspect="1"/>
            </p:cNvPicPr>
            <p:nvPr/>
          </p:nvPicPr>
          <p:blipFill>
            <a:blip r:embed="rId10"/>
            <a:stretch>
              <a:fillRect/>
            </a:stretch>
          </p:blipFill>
          <p:spPr>
            <a:xfrm>
              <a:off x="471779" y="12402328"/>
              <a:ext cx="1482267" cy="992163"/>
            </a:xfrm>
            <a:prstGeom prst="rect">
              <a:avLst/>
            </a:prstGeom>
            <a:ln w="12700" cap="flat">
              <a:noFill/>
              <a:miter lim="400000"/>
            </a:ln>
            <a:effectLst/>
          </p:spPr>
        </p:pic>
        <p:grpSp>
          <p:nvGrpSpPr>
            <p:cNvPr id="179" name="Group 58"/>
            <p:cNvGrpSpPr/>
            <p:nvPr/>
          </p:nvGrpSpPr>
          <p:grpSpPr>
            <a:xfrm>
              <a:off x="329367" y="29469627"/>
              <a:ext cx="10354214" cy="1265613"/>
              <a:chOff x="0" y="0"/>
              <a:chExt cx="10354213" cy="1265612"/>
            </a:xfrm>
          </p:grpSpPr>
          <p:sp>
            <p:nvSpPr>
              <p:cNvPr id="176" name="Rounded Rectangle 60"/>
              <p:cNvSpPr/>
              <p:nvPr/>
            </p:nvSpPr>
            <p:spPr>
              <a:xfrm>
                <a:off x="-1" y="0"/>
                <a:ext cx="10354214" cy="1265613"/>
              </a:xfrm>
              <a:prstGeom prst="roundRect">
                <a:avLst>
                  <a:gd name="adj" fmla="val 16667"/>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pic>
            <p:nvPicPr>
              <p:cNvPr id="177" name="Picture 7" descr="Picture 7">
                <a:hlinkClick r:id="rId11"/>
              </p:cNvPr>
              <p:cNvPicPr>
                <a:picLocks noChangeAspect="1"/>
              </p:cNvPicPr>
              <p:nvPr/>
            </p:nvPicPr>
            <p:blipFill>
              <a:blip r:embed="rId12"/>
              <a:stretch>
                <a:fillRect/>
              </a:stretch>
            </p:blipFill>
            <p:spPr>
              <a:xfrm>
                <a:off x="133451" y="114109"/>
                <a:ext cx="968941" cy="1061115"/>
              </a:xfrm>
              <a:prstGeom prst="rect">
                <a:avLst/>
              </a:prstGeom>
              <a:ln w="12700" cap="flat">
                <a:noFill/>
                <a:miter lim="400000"/>
              </a:ln>
              <a:effectLst/>
            </p:spPr>
          </p:pic>
          <p:sp>
            <p:nvSpPr>
              <p:cNvPr id="178" name="TextBox 62"/>
              <p:cNvSpPr txBox="1"/>
              <p:nvPr/>
            </p:nvSpPr>
            <p:spPr>
              <a:xfrm>
                <a:off x="1165831" y="220391"/>
                <a:ext cx="9188382" cy="8026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2400">
                    <a:solidFill>
                      <a:srgbClr val="4E5B6F"/>
                    </a:solidFill>
                    <a:latin typeface="Trebuchet MS"/>
                    <a:ea typeface="Trebuchet MS"/>
                    <a:cs typeface="Trebuchet MS"/>
                    <a:sym typeface="Trebuchet MS"/>
                  </a:defRPr>
                </a:pPr>
                <a:r>
                  <a:t>Student discounts are available on our Facebook page.</a:t>
                </a:r>
                <a:br/>
                <a:r>
                  <a:t>Go to </a:t>
                </a:r>
                <a:r>
                  <a:rPr u="sng"/>
                  <a:t>PosterPresentations.com</a:t>
                </a:r>
                <a:r>
                  <a:t> and click on the FB icon. </a:t>
                </a:r>
              </a:p>
            </p:txBody>
          </p:sp>
        </p:grpSp>
        <p:sp>
          <p:nvSpPr>
            <p:cNvPr id="180" name="TextBox 59"/>
            <p:cNvSpPr txBox="1"/>
            <p:nvPr/>
          </p:nvSpPr>
          <p:spPr>
            <a:xfrm>
              <a:off x="104969" y="31224850"/>
              <a:ext cx="6870215" cy="138778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2650" tIns="32650" rIns="32650" bIns="32650" numCol="1" anchor="t">
              <a:spAutoFit/>
            </a:bodyPr>
            <a:lstStyle/>
            <a:p>
              <a:pPr>
                <a:lnSpc>
                  <a:spcPts val="2600"/>
                </a:lnSpc>
                <a:defRPr sz="2800">
                  <a:solidFill>
                    <a:srgbClr val="FFFFFF"/>
                  </a:solidFill>
                </a:defRPr>
              </a:pPr>
              <a:r>
                <a:t>© 2015 PosterPresentations.com</a:t>
              </a:r>
              <a:br/>
              <a:r>
                <a:t>    </a:t>
              </a:r>
              <a:r>
                <a:rPr sz="2400"/>
                <a:t>2117 Fourth Street , Unit C        </a:t>
              </a:r>
            </a:p>
            <a:p>
              <a:pPr>
                <a:lnSpc>
                  <a:spcPts val="2600"/>
                </a:lnSpc>
                <a:defRPr sz="2400">
                  <a:solidFill>
                    <a:srgbClr val="FFFFFF"/>
                  </a:solidFill>
                </a:defRPr>
              </a:pPr>
              <a:r>
                <a:t>     Berkeley CA </a:t>
              </a:r>
              <a:r>
                <a:rPr sz="2000"/>
                <a:t>94710</a:t>
              </a:r>
              <a:br>
                <a:rPr sz="2000"/>
              </a:br>
              <a:r>
                <a:t>    </a:t>
              </a:r>
              <a:r>
                <a:rPr b="1">
                  <a:solidFill>
                    <a:srgbClr val="FFFF00"/>
                  </a:solidFill>
                </a:rPr>
                <a:t>posterpresenter@gmail.com</a:t>
              </a:r>
            </a:p>
          </p:txBody>
        </p:sp>
      </p:grpSp>
      <p:sp>
        <p:nvSpPr>
          <p:cNvPr id="182" name="Body Level One…"/>
          <p:cNvSpPr txBox="1">
            <a:spLocks noGrp="1"/>
          </p:cNvSpPr>
          <p:nvPr>
            <p:ph type="body" sz="quarter" idx="1"/>
          </p:nvPr>
        </p:nvSpPr>
        <p:spPr>
          <a:xfrm>
            <a:off x="491424" y="6378480"/>
            <a:ext cx="10056815" cy="846364"/>
          </a:xfrm>
          <a:prstGeom prst="rect">
            <a:avLst/>
          </a:prstGeom>
        </p:spPr>
        <p:txBody>
          <a:bodyPr/>
          <a:lstStyle>
            <a:lvl1pPr>
              <a:defRPr>
                <a:solidFill>
                  <a:srgbClr val="2C3F71"/>
                </a:solidFill>
                <a:latin typeface="Times New Roman"/>
                <a:ea typeface="Times New Roman"/>
                <a:cs typeface="Times New Roman"/>
                <a:sym typeface="Times New Roman"/>
              </a:defRPr>
            </a:lvl1pPr>
            <a:lvl2pPr>
              <a:defRPr>
                <a:solidFill>
                  <a:srgbClr val="2C3F71"/>
                </a:solidFill>
                <a:latin typeface="Times New Roman"/>
                <a:ea typeface="Times New Roman"/>
                <a:cs typeface="Times New Roman"/>
                <a:sym typeface="Times New Roman"/>
              </a:defRPr>
            </a:lvl2pPr>
            <a:lvl3pPr>
              <a:defRPr>
                <a:solidFill>
                  <a:srgbClr val="2C3F71"/>
                </a:solidFill>
                <a:latin typeface="Times New Roman"/>
                <a:ea typeface="Times New Roman"/>
                <a:cs typeface="Times New Roman"/>
                <a:sym typeface="Times New Roman"/>
              </a:defRPr>
            </a:lvl3pPr>
            <a:lvl4pPr>
              <a:defRPr>
                <a:solidFill>
                  <a:srgbClr val="2C3F71"/>
                </a:solidFill>
                <a:latin typeface="Times New Roman"/>
                <a:ea typeface="Times New Roman"/>
                <a:cs typeface="Times New Roman"/>
                <a:sym typeface="Times New Roman"/>
              </a:defRPr>
            </a:lvl4pPr>
            <a:lvl5pPr>
              <a:defRPr>
                <a:solidFill>
                  <a:srgbClr val="2C3F71"/>
                </a:solidFill>
                <a:latin typeface="Times New Roman"/>
                <a:ea typeface="Times New Roman"/>
                <a:cs typeface="Times New Roman"/>
                <a:sym typeface="Times New Roman"/>
              </a:defRPr>
            </a:lvl5pPr>
          </a:lstStyle>
          <a:p>
            <a:r>
              <a:t>Body Level One</a:t>
            </a:r>
          </a:p>
          <a:p>
            <a:pPr lvl="1"/>
            <a:r>
              <a:t>Body Level Two</a:t>
            </a:r>
          </a:p>
          <a:p>
            <a:pPr lvl="2"/>
            <a:r>
              <a:t>Body Level Three</a:t>
            </a:r>
          </a:p>
          <a:p>
            <a:pPr lvl="3"/>
            <a:r>
              <a:t>Body Level Four</a:t>
            </a:r>
          </a:p>
          <a:p>
            <a:pPr lvl="4"/>
            <a:r>
              <a:t>Body Level Five</a:t>
            </a:r>
          </a:p>
        </p:txBody>
      </p:sp>
      <p:sp>
        <p:nvSpPr>
          <p:cNvPr id="183" name="Text Placeholder 5"/>
          <p:cNvSpPr>
            <a:spLocks noGrp="1"/>
          </p:cNvSpPr>
          <p:nvPr>
            <p:ph type="body" sz="quarter" idx="13"/>
          </p:nvPr>
        </p:nvSpPr>
        <p:spPr>
          <a:xfrm>
            <a:off x="509578" y="5548748"/>
            <a:ext cx="10048876"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184" name="Text Placeholder 5"/>
          <p:cNvSpPr>
            <a:spLocks noGrp="1"/>
          </p:cNvSpPr>
          <p:nvPr>
            <p:ph type="body" sz="quarter" idx="14"/>
          </p:nvPr>
        </p:nvSpPr>
        <p:spPr>
          <a:xfrm>
            <a:off x="509575" y="14212512"/>
            <a:ext cx="10050464"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185" name="Text Placeholder 3"/>
          <p:cNvSpPr>
            <a:spLocks noGrp="1"/>
          </p:cNvSpPr>
          <p:nvPr>
            <p:ph type="body" sz="quarter" idx="15"/>
          </p:nvPr>
        </p:nvSpPr>
        <p:spPr>
          <a:xfrm>
            <a:off x="11460160" y="6378480"/>
            <a:ext cx="10048876" cy="846364"/>
          </a:xfrm>
          <a:prstGeom prst="rect">
            <a:avLst/>
          </a:prstGeom>
        </p:spPr>
        <p:txBody>
          <a:bodyPr/>
          <a:lstStyle/>
          <a:p>
            <a:pPr>
              <a:defRPr>
                <a:solidFill>
                  <a:srgbClr val="2C3F71"/>
                </a:solidFill>
                <a:latin typeface="Times New Roman"/>
                <a:ea typeface="Times New Roman"/>
                <a:cs typeface="Times New Roman"/>
                <a:sym typeface="Times New Roman"/>
              </a:defRPr>
            </a:pPr>
            <a:endParaRPr/>
          </a:p>
        </p:txBody>
      </p:sp>
      <p:sp>
        <p:nvSpPr>
          <p:cNvPr id="186" name="Text Placeholder 5"/>
          <p:cNvSpPr>
            <a:spLocks noGrp="1"/>
          </p:cNvSpPr>
          <p:nvPr>
            <p:ph type="body" sz="quarter" idx="16"/>
          </p:nvPr>
        </p:nvSpPr>
        <p:spPr>
          <a:xfrm>
            <a:off x="11460161" y="5548748"/>
            <a:ext cx="10048876"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187" name="Text Placeholder 3"/>
          <p:cNvSpPr>
            <a:spLocks noGrp="1"/>
          </p:cNvSpPr>
          <p:nvPr>
            <p:ph type="body" sz="quarter" idx="17"/>
          </p:nvPr>
        </p:nvSpPr>
        <p:spPr>
          <a:xfrm>
            <a:off x="22385343" y="6378480"/>
            <a:ext cx="10048875" cy="846364"/>
          </a:xfrm>
          <a:prstGeom prst="rect">
            <a:avLst/>
          </a:prstGeom>
        </p:spPr>
        <p:txBody>
          <a:bodyPr/>
          <a:lstStyle/>
          <a:p>
            <a:pPr>
              <a:defRPr>
                <a:solidFill>
                  <a:srgbClr val="2C3F71"/>
                </a:solidFill>
                <a:latin typeface="Times New Roman"/>
                <a:ea typeface="Times New Roman"/>
                <a:cs typeface="Times New Roman"/>
                <a:sym typeface="Times New Roman"/>
              </a:defRPr>
            </a:pPr>
            <a:endParaRPr/>
          </a:p>
        </p:txBody>
      </p:sp>
      <p:sp>
        <p:nvSpPr>
          <p:cNvPr id="188" name="Text Placeholder 5"/>
          <p:cNvSpPr>
            <a:spLocks noGrp="1"/>
          </p:cNvSpPr>
          <p:nvPr>
            <p:ph type="body" sz="quarter" idx="18"/>
          </p:nvPr>
        </p:nvSpPr>
        <p:spPr>
          <a:xfrm>
            <a:off x="22377404" y="5548748"/>
            <a:ext cx="10058401"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189" name="Text Placeholder 5"/>
          <p:cNvSpPr>
            <a:spLocks noGrp="1"/>
          </p:cNvSpPr>
          <p:nvPr>
            <p:ph type="body" sz="quarter" idx="19"/>
          </p:nvPr>
        </p:nvSpPr>
        <p:spPr>
          <a:xfrm>
            <a:off x="33358540" y="5548748"/>
            <a:ext cx="10047020"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190" name="Text Placeholder 3"/>
          <p:cNvSpPr>
            <a:spLocks noGrp="1"/>
          </p:cNvSpPr>
          <p:nvPr>
            <p:ph type="body" sz="quarter" idx="20"/>
          </p:nvPr>
        </p:nvSpPr>
        <p:spPr>
          <a:xfrm>
            <a:off x="33358540" y="6378480"/>
            <a:ext cx="10047020" cy="846364"/>
          </a:xfrm>
          <a:prstGeom prst="rect">
            <a:avLst/>
          </a:prstGeom>
        </p:spPr>
        <p:txBody>
          <a:bodyPr/>
          <a:lstStyle/>
          <a:p>
            <a:pPr>
              <a:defRPr>
                <a:solidFill>
                  <a:srgbClr val="2C3F71"/>
                </a:solidFill>
                <a:latin typeface="Times New Roman"/>
                <a:ea typeface="Times New Roman"/>
                <a:cs typeface="Times New Roman"/>
                <a:sym typeface="Times New Roman"/>
              </a:defRPr>
            </a:pPr>
            <a:endParaRPr/>
          </a:p>
        </p:txBody>
      </p:sp>
      <p:sp>
        <p:nvSpPr>
          <p:cNvPr id="191" name="Text Placeholder 5"/>
          <p:cNvSpPr>
            <a:spLocks noGrp="1"/>
          </p:cNvSpPr>
          <p:nvPr>
            <p:ph type="body" sz="quarter" idx="21"/>
          </p:nvPr>
        </p:nvSpPr>
        <p:spPr>
          <a:xfrm>
            <a:off x="33358540" y="14272738"/>
            <a:ext cx="10047020"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192" name="Text Placeholder 3"/>
          <p:cNvSpPr>
            <a:spLocks noGrp="1"/>
          </p:cNvSpPr>
          <p:nvPr>
            <p:ph type="body" sz="quarter" idx="22"/>
          </p:nvPr>
        </p:nvSpPr>
        <p:spPr>
          <a:xfrm>
            <a:off x="33358540" y="15011401"/>
            <a:ext cx="10052051" cy="846364"/>
          </a:xfrm>
          <a:prstGeom prst="rect">
            <a:avLst/>
          </a:prstGeom>
        </p:spPr>
        <p:txBody>
          <a:bodyPr/>
          <a:lstStyle/>
          <a:p>
            <a:pPr>
              <a:defRPr>
                <a:solidFill>
                  <a:srgbClr val="2C3F71"/>
                </a:solidFill>
                <a:latin typeface="Times New Roman"/>
                <a:ea typeface="Times New Roman"/>
                <a:cs typeface="Times New Roman"/>
                <a:sym typeface="Times New Roman"/>
              </a:defRPr>
            </a:pPr>
            <a:endParaRPr/>
          </a:p>
        </p:txBody>
      </p:sp>
      <p:sp>
        <p:nvSpPr>
          <p:cNvPr id="193" name="Text Placeholder 5"/>
          <p:cNvSpPr>
            <a:spLocks noGrp="1"/>
          </p:cNvSpPr>
          <p:nvPr>
            <p:ph type="body" sz="quarter" idx="23"/>
          </p:nvPr>
        </p:nvSpPr>
        <p:spPr>
          <a:xfrm>
            <a:off x="33358540" y="25679401"/>
            <a:ext cx="10047020" cy="754046"/>
          </a:xfrm>
          <a:prstGeom prst="rect">
            <a:avLst/>
          </a:prstGeom>
        </p:spPr>
        <p:txBody>
          <a:bodyPr lIns="91436" tIns="91436" rIns="91436" bIns="91436" anchor="ctr"/>
          <a:lstStyle/>
          <a:p>
            <a:pPr algn="ctr">
              <a:spcBef>
                <a:spcPts val="800"/>
              </a:spcBef>
              <a:defRPr sz="3700" b="1" u="sng">
                <a:solidFill>
                  <a:srgbClr val="2C3F71"/>
                </a:solidFill>
                <a:latin typeface="+mj-lt"/>
                <a:ea typeface="+mj-ea"/>
                <a:cs typeface="+mj-cs"/>
                <a:sym typeface="Calibri"/>
              </a:defRPr>
            </a:pPr>
            <a:endParaRPr/>
          </a:p>
        </p:txBody>
      </p:sp>
      <p:sp>
        <p:nvSpPr>
          <p:cNvPr id="194" name="Text Placeholder 3"/>
          <p:cNvSpPr>
            <a:spLocks noGrp="1"/>
          </p:cNvSpPr>
          <p:nvPr>
            <p:ph type="body" sz="quarter" idx="24"/>
          </p:nvPr>
        </p:nvSpPr>
        <p:spPr>
          <a:xfrm>
            <a:off x="33358540" y="26433446"/>
            <a:ext cx="10052051" cy="846364"/>
          </a:xfrm>
          <a:prstGeom prst="rect">
            <a:avLst/>
          </a:prstGeom>
        </p:spPr>
        <p:txBody>
          <a:bodyPr/>
          <a:lstStyle/>
          <a:p>
            <a:pPr>
              <a:defRPr>
                <a:solidFill>
                  <a:srgbClr val="2C3F71"/>
                </a:solidFill>
                <a:latin typeface="Times New Roman"/>
                <a:ea typeface="Times New Roman"/>
                <a:cs typeface="Times New Roman"/>
                <a:sym typeface="Times New Roman"/>
              </a:defRPr>
            </a:pPr>
            <a:endParaRPr/>
          </a:p>
        </p:txBody>
      </p:sp>
      <p:sp>
        <p:nvSpPr>
          <p:cNvPr id="195" name="Text Placeholder 3"/>
          <p:cNvSpPr>
            <a:spLocks noGrp="1"/>
          </p:cNvSpPr>
          <p:nvPr>
            <p:ph type="body" sz="quarter" idx="25"/>
          </p:nvPr>
        </p:nvSpPr>
        <p:spPr>
          <a:xfrm>
            <a:off x="491424" y="14951552"/>
            <a:ext cx="10056815" cy="846364"/>
          </a:xfrm>
          <a:prstGeom prst="rect">
            <a:avLst/>
          </a:prstGeom>
        </p:spPr>
        <p:txBody>
          <a:bodyPr/>
          <a:lstStyle/>
          <a:p>
            <a:pPr>
              <a:defRPr>
                <a:solidFill>
                  <a:srgbClr val="2C3F71"/>
                </a:solidFill>
                <a:latin typeface="Times New Roman"/>
                <a:ea typeface="Times New Roman"/>
                <a:cs typeface="Times New Roman"/>
                <a:sym typeface="Times New Roman"/>
              </a:defRPr>
            </a:pPr>
            <a:endParaRPr/>
          </a:p>
        </p:txBody>
      </p:sp>
      <p:sp>
        <p:nvSpPr>
          <p:cNvPr id="196" name="Text Placeholder 76"/>
          <p:cNvSpPr>
            <a:spLocks noGrp="1"/>
          </p:cNvSpPr>
          <p:nvPr>
            <p:ph type="body" sz="quarter" idx="26"/>
          </p:nvPr>
        </p:nvSpPr>
        <p:spPr>
          <a:xfrm>
            <a:off x="5932592" y="3383946"/>
            <a:ext cx="31998969" cy="1280161"/>
          </a:xfrm>
          <a:prstGeom prst="rect">
            <a:avLst/>
          </a:prstGeom>
        </p:spPr>
        <p:txBody>
          <a:bodyPr lIns="45719" tIns="45719" rIns="45719" bIns="45719"/>
          <a:lstStyle>
            <a:lvl1pPr algn="ctr">
              <a:spcBef>
                <a:spcPts val="1400"/>
              </a:spcBef>
              <a:defRPr sz="6000">
                <a:solidFill>
                  <a:srgbClr val="FFFFFF"/>
                </a:solidFill>
                <a:latin typeface="+mj-lt"/>
                <a:ea typeface="+mj-ea"/>
                <a:cs typeface="+mj-cs"/>
                <a:sym typeface="Calibri"/>
              </a:defRPr>
            </a:lvl1pPr>
          </a:lstStyle>
          <a:p>
            <a:r>
              <a:t>Names</a:t>
            </a:r>
          </a:p>
        </p:txBody>
      </p:sp>
      <p:sp>
        <p:nvSpPr>
          <p:cNvPr id="197" name="Text Placeholder 76"/>
          <p:cNvSpPr>
            <a:spLocks noGrp="1"/>
          </p:cNvSpPr>
          <p:nvPr>
            <p:ph type="body" sz="quarter" idx="27"/>
          </p:nvPr>
        </p:nvSpPr>
        <p:spPr>
          <a:xfrm>
            <a:off x="5932592" y="2103787"/>
            <a:ext cx="31998969" cy="1280161"/>
          </a:xfrm>
          <a:prstGeom prst="rect">
            <a:avLst/>
          </a:prstGeom>
        </p:spPr>
        <p:txBody>
          <a:bodyPr lIns="45719" tIns="45719" rIns="45719" bIns="45719"/>
          <a:lstStyle/>
          <a:p>
            <a:pPr algn="ctr">
              <a:spcBef>
                <a:spcPts val="2100"/>
              </a:spcBef>
              <a:defRPr sz="8800">
                <a:solidFill>
                  <a:srgbClr val="FFFFFF"/>
                </a:solidFill>
                <a:latin typeface="+mj-lt"/>
                <a:ea typeface="+mj-ea"/>
                <a:cs typeface="+mj-cs"/>
                <a:sym typeface="Calibri"/>
              </a:defRPr>
            </a:pPr>
            <a:endParaRPr/>
          </a:p>
        </p:txBody>
      </p:sp>
      <p:sp>
        <p:nvSpPr>
          <p:cNvPr id="198" name="Text Placeholder 76"/>
          <p:cNvSpPr>
            <a:spLocks noGrp="1"/>
          </p:cNvSpPr>
          <p:nvPr>
            <p:ph type="body" sz="quarter" idx="28"/>
          </p:nvPr>
        </p:nvSpPr>
        <p:spPr>
          <a:xfrm>
            <a:off x="5932592" y="465812"/>
            <a:ext cx="31998969" cy="1637975"/>
          </a:xfrm>
          <a:prstGeom prst="rect">
            <a:avLst/>
          </a:prstGeom>
        </p:spPr>
        <p:txBody>
          <a:bodyPr lIns="45719" tIns="45719" rIns="45719" bIns="45719"/>
          <a:lstStyle>
            <a:lvl1pPr algn="ctr" defTabSz="3993899">
              <a:spcBef>
                <a:spcPts val="2500"/>
              </a:spcBef>
              <a:defRPr sz="10465">
                <a:solidFill>
                  <a:srgbClr val="FFFFFF"/>
                </a:solidFill>
                <a:latin typeface="+mj-lt"/>
                <a:ea typeface="+mj-ea"/>
                <a:cs typeface="+mj-cs"/>
                <a:sym typeface="Calibri"/>
              </a:defRPr>
            </a:lvl1pPr>
          </a:lstStyle>
          <a:p>
            <a:r>
              <a:t>Title</a:t>
            </a:r>
          </a:p>
        </p:txBody>
      </p:sp>
      <p:pic>
        <p:nvPicPr>
          <p:cNvPr id="199" name="1200px-Brigham_Young_University_medallion.svg.png" descr="1200px-Brigham_Young_University_medallion.svg.png"/>
          <p:cNvPicPr>
            <a:picLocks noChangeAspect="1"/>
          </p:cNvPicPr>
          <p:nvPr/>
        </p:nvPicPr>
        <p:blipFill>
          <a:blip r:embed="rId13"/>
          <a:stretch>
            <a:fillRect/>
          </a:stretch>
        </p:blipFill>
        <p:spPr>
          <a:xfrm>
            <a:off x="616454" y="146099"/>
            <a:ext cx="4416302" cy="4416301"/>
          </a:xfrm>
          <a:prstGeom prst="rect">
            <a:avLst/>
          </a:prstGeom>
          <a:ln w="12700">
            <a:miter lim="400000"/>
          </a:ln>
        </p:spPr>
      </p:pic>
      <p:sp>
        <p:nvSpPr>
          <p:cNvPr id="2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2" name="Theory…">
            <a:extLst>
              <a:ext uri="{FF2B5EF4-FFF2-40B4-BE49-F238E27FC236}">
                <a16:creationId xmlns:a16="http://schemas.microsoft.com/office/drawing/2014/main" id="{CA4587D7-D70B-4A78-837C-4657428C57F6}"/>
              </a:ext>
            </a:extLst>
          </p:cNvPr>
          <p:cNvSpPr txBox="1"/>
          <p:nvPr userDrawn="1"/>
        </p:nvSpPr>
        <p:spPr>
          <a:xfrm>
            <a:off x="38373106" y="543134"/>
            <a:ext cx="5076548" cy="4062651"/>
          </a:xfrm>
          <a:prstGeom prst="rect">
            <a:avLst/>
          </a:prstGeom>
          <a:gradFill>
            <a:gsLst>
              <a:gs pos="0">
                <a:schemeClr val="accent2">
                  <a:hueOff val="748071"/>
                  <a:satOff val="16470"/>
                  <a:lumOff val="34549"/>
                </a:schemeClr>
              </a:gs>
              <a:gs pos="35000">
                <a:srgbClr val="FFC7D6"/>
              </a:gs>
              <a:gs pos="100000">
                <a:schemeClr val="accent2">
                  <a:hueOff val="837333"/>
                  <a:satOff val="16470"/>
                  <a:lumOff val="45863"/>
                </a:schemeClr>
              </a:gs>
            </a:gsLst>
            <a:lin ang="16200000"/>
          </a:gradFill>
          <a:ln w="177800">
            <a:solidFill>
              <a:schemeClr val="accent5">
                <a:satOff val="-16605"/>
                <a:lumOff val="-12352"/>
              </a:schemeClr>
            </a:solidFill>
          </a:ln>
          <a:effectLst>
            <a:outerShdw blurRad="381000" dist="119618"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6200">
                <a:solidFill>
                  <a:schemeClr val="accent2">
                    <a:lumOff val="-10000"/>
                  </a:schemeClr>
                </a:solidFill>
                <a:latin typeface="Big Caslon"/>
                <a:ea typeface="Big Caslon"/>
                <a:cs typeface="Big Caslon"/>
                <a:sym typeface="Big Caslon"/>
              </a:defRPr>
            </a:pPr>
            <a:r>
              <a:rPr sz="6000" dirty="0"/>
              <a:t>Theory of </a:t>
            </a:r>
          </a:p>
          <a:p>
            <a:pPr algn="ctr">
              <a:defRPr sz="6200">
                <a:solidFill>
                  <a:schemeClr val="accent2">
                    <a:lumOff val="-10000"/>
                  </a:schemeClr>
                </a:solidFill>
                <a:latin typeface="Big Caslon"/>
                <a:ea typeface="Big Caslon"/>
                <a:cs typeface="Big Caslon"/>
                <a:sym typeface="Big Caslon"/>
              </a:defRPr>
            </a:pPr>
            <a:r>
              <a:rPr sz="6000" dirty="0"/>
              <a:t>Predictive </a:t>
            </a:r>
          </a:p>
          <a:p>
            <a:pPr algn="ctr">
              <a:defRPr sz="6200">
                <a:solidFill>
                  <a:schemeClr val="accent2">
                    <a:lumOff val="-10000"/>
                  </a:schemeClr>
                </a:solidFill>
                <a:latin typeface="Big Caslon"/>
                <a:ea typeface="Big Caslon"/>
                <a:cs typeface="Big Caslon"/>
                <a:sym typeface="Big Caslon"/>
              </a:defRPr>
            </a:pPr>
            <a:r>
              <a:rPr sz="6000" dirty="0"/>
              <a:t>Modeling</a:t>
            </a:r>
            <a:endParaRPr lang="en-US" sz="6000" dirty="0"/>
          </a:p>
          <a:p>
            <a:pPr algn="ctr">
              <a:defRPr sz="6200">
                <a:solidFill>
                  <a:schemeClr val="accent2">
                    <a:lumOff val="-10000"/>
                  </a:schemeClr>
                </a:solidFill>
                <a:latin typeface="Big Caslon"/>
                <a:ea typeface="Big Caslon"/>
                <a:cs typeface="Big Caslon"/>
                <a:sym typeface="Big Caslon"/>
              </a:defRPr>
            </a:pPr>
            <a:endParaRPr lang="en-US" sz="3000" dirty="0"/>
          </a:p>
          <a:p>
            <a:pPr algn="ctr">
              <a:defRPr sz="6200">
                <a:solidFill>
                  <a:schemeClr val="accent2">
                    <a:lumOff val="-10000"/>
                  </a:schemeClr>
                </a:solidFill>
                <a:latin typeface="Big Caslon"/>
                <a:ea typeface="Big Caslon"/>
                <a:cs typeface="Big Caslon"/>
                <a:sym typeface="Big Caslon"/>
              </a:defRPr>
            </a:pPr>
            <a:r>
              <a:rPr lang="en-US" sz="4800" dirty="0"/>
              <a:t>CS 580/PHSCS 513R</a:t>
            </a:r>
            <a:endParaRPr sz="4800"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3.png"/><Relationship Id="rId12" Type="http://schemas.openxmlformats.org/officeDocument/2006/relationships/image" Target="../media/image7.png"/><Relationship Id="rId2" Type="http://schemas.openxmlformats.org/officeDocument/2006/relationships/slideLayout" Target="../slideLayouts/slideLayout2.xml"/><Relationship Id="rId16"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6.png"/><Relationship Id="rId5" Type="http://schemas.openxmlformats.org/officeDocument/2006/relationships/image" Target="../media/image1.png"/><Relationship Id="rId1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theme" Target="../theme/theme1.xml"/><Relationship Id="rId9" Type="http://schemas.openxmlformats.org/officeDocument/2006/relationships/image" Target="../media/image4.jpeg"/><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2C3F71"/>
            </a:gs>
            <a:gs pos="34000">
              <a:srgbClr val="B4BCCA"/>
            </a:gs>
            <a:gs pos="100000">
              <a:srgbClr val="E3E8F4"/>
            </a:gs>
          </a:gsLst>
          <a:lin ang="16200000" scaled="0"/>
        </a:gradFill>
        <a:effectLst/>
      </p:bgPr>
    </p:bg>
    <p:spTree>
      <p:nvGrpSpPr>
        <p:cNvPr id="1" name=""/>
        <p:cNvGrpSpPr/>
        <p:nvPr/>
      </p:nvGrpSpPr>
      <p:grpSpPr>
        <a:xfrm>
          <a:off x="0" y="0"/>
          <a:ext cx="0" cy="0"/>
          <a:chOff x="0" y="0"/>
          <a:chExt cx="0" cy="0"/>
        </a:xfrm>
      </p:grpSpPr>
      <p:sp>
        <p:nvSpPr>
          <p:cNvPr id="2" name="Rectangle 36"/>
          <p:cNvSpPr/>
          <p:nvPr/>
        </p:nvSpPr>
        <p:spPr>
          <a:xfrm>
            <a:off x="0" y="0"/>
            <a:ext cx="43891200" cy="4800600"/>
          </a:xfrm>
          <a:prstGeom prst="rect">
            <a:avLst/>
          </a:prstGeom>
          <a:solidFill>
            <a:srgbClr val="435FAA"/>
          </a:solidFill>
          <a:ln>
            <a:solidFill>
              <a:srgbClr val="000000"/>
            </a:solidFill>
            <a:miter/>
          </a:ln>
        </p:spPr>
        <p:txBody>
          <a:bodyPr lIns="45719" rIns="45719" anchor="ctr"/>
          <a:lstStyle/>
          <a:p>
            <a:endParaRPr/>
          </a:p>
        </p:txBody>
      </p:sp>
      <p:sp>
        <p:nvSpPr>
          <p:cNvPr id="3" name="Rectangle 9"/>
          <p:cNvSpPr/>
          <p:nvPr/>
        </p:nvSpPr>
        <p:spPr>
          <a:xfrm>
            <a:off x="0" y="4805362"/>
            <a:ext cx="43891200" cy="152401"/>
          </a:xfrm>
          <a:prstGeom prst="rect">
            <a:avLst/>
          </a:prstGeom>
          <a:solidFill>
            <a:srgbClr val="2C3F71"/>
          </a:solidFill>
          <a:ln w="12700">
            <a:miter lim="400000"/>
          </a:ln>
        </p:spPr>
        <p:txBody>
          <a:bodyPr lIns="45719" rIns="45719" anchor="ctr"/>
          <a:lstStyle/>
          <a:p>
            <a:endParaRPr/>
          </a:p>
        </p:txBody>
      </p:sp>
      <p:sp>
        <p:nvSpPr>
          <p:cNvPr id="4" name="Rounded Rectangle 20"/>
          <p:cNvSpPr/>
          <p:nvPr/>
        </p:nvSpPr>
        <p:spPr>
          <a:xfrm>
            <a:off x="922337" y="5257800"/>
            <a:ext cx="10050463" cy="26736675"/>
          </a:xfrm>
          <a:prstGeom prst="roundRect">
            <a:avLst>
              <a:gd name="adj" fmla="val 5862"/>
            </a:avLst>
          </a:prstGeom>
          <a:gradFill>
            <a:gsLst>
              <a:gs pos="0">
                <a:srgbClr val="CDD2DE"/>
              </a:gs>
              <a:gs pos="100000">
                <a:srgbClr val="F3F5FA"/>
              </a:gs>
            </a:gsLst>
            <a:lin ang="16200000"/>
          </a:gradFill>
          <a:ln w="25400">
            <a:solidFill>
              <a:srgbClr val="2C3F71">
                <a:alpha val="58000"/>
              </a:srgbClr>
            </a:solidFill>
          </a:ln>
        </p:spPr>
        <p:txBody>
          <a:bodyPr lIns="45719" rIns="45719" anchor="ctr"/>
          <a:lstStyle/>
          <a:p>
            <a:pPr algn="ctr">
              <a:defRPr>
                <a:solidFill>
                  <a:srgbClr val="FFFFFF"/>
                </a:solidFill>
              </a:defRPr>
            </a:pPr>
            <a:endParaRPr/>
          </a:p>
        </p:txBody>
      </p:sp>
      <p:sp>
        <p:nvSpPr>
          <p:cNvPr id="5" name="Rounded Rectangle 21"/>
          <p:cNvSpPr/>
          <p:nvPr/>
        </p:nvSpPr>
        <p:spPr>
          <a:xfrm>
            <a:off x="32918400" y="5257800"/>
            <a:ext cx="10050462" cy="26736675"/>
          </a:xfrm>
          <a:prstGeom prst="roundRect">
            <a:avLst>
              <a:gd name="adj" fmla="val 5862"/>
            </a:avLst>
          </a:prstGeom>
          <a:gradFill>
            <a:gsLst>
              <a:gs pos="0">
                <a:srgbClr val="CDD2DE"/>
              </a:gs>
              <a:gs pos="100000">
                <a:srgbClr val="F3F5FA"/>
              </a:gs>
            </a:gsLst>
            <a:lin ang="16200000"/>
          </a:gradFill>
          <a:ln w="25400">
            <a:solidFill>
              <a:srgbClr val="2C3F71">
                <a:alpha val="58000"/>
              </a:srgbClr>
            </a:solidFill>
          </a:ln>
        </p:spPr>
        <p:txBody>
          <a:bodyPr lIns="45719" rIns="45719" anchor="ctr"/>
          <a:lstStyle/>
          <a:p>
            <a:pPr algn="ctr">
              <a:defRPr>
                <a:solidFill>
                  <a:srgbClr val="FFFFFF"/>
                </a:solidFill>
              </a:defRPr>
            </a:pPr>
            <a:endParaRPr/>
          </a:p>
        </p:txBody>
      </p:sp>
      <p:sp>
        <p:nvSpPr>
          <p:cNvPr id="6" name="Rounded Rectangle 22"/>
          <p:cNvSpPr/>
          <p:nvPr/>
        </p:nvSpPr>
        <p:spPr>
          <a:xfrm>
            <a:off x="11583193" y="5267325"/>
            <a:ext cx="20724814" cy="26736675"/>
          </a:xfrm>
          <a:prstGeom prst="roundRect">
            <a:avLst>
              <a:gd name="adj" fmla="val 2853"/>
            </a:avLst>
          </a:prstGeom>
          <a:gradFill>
            <a:gsLst>
              <a:gs pos="0">
                <a:srgbClr val="CDD2DE"/>
              </a:gs>
              <a:gs pos="100000">
                <a:srgbClr val="F3F5FA"/>
              </a:gs>
            </a:gsLst>
            <a:lin ang="16200000"/>
          </a:gradFill>
          <a:ln w="25400">
            <a:solidFill>
              <a:srgbClr val="2C3F71">
                <a:alpha val="58000"/>
              </a:srgbClr>
            </a:solidFill>
          </a:ln>
        </p:spPr>
        <p:txBody>
          <a:bodyPr lIns="45719" rIns="45719" anchor="ctr"/>
          <a:lstStyle/>
          <a:p>
            <a:pPr algn="ctr">
              <a:defRPr>
                <a:solidFill>
                  <a:srgbClr val="FFFFFF"/>
                </a:solidFill>
              </a:defRPr>
            </a:pPr>
            <a:endParaRPr/>
          </a:p>
        </p:txBody>
      </p:sp>
      <p:grpSp>
        <p:nvGrpSpPr>
          <p:cNvPr id="18" name="Group 42"/>
          <p:cNvGrpSpPr/>
          <p:nvPr/>
        </p:nvGrpSpPr>
        <p:grpSpPr>
          <a:xfrm>
            <a:off x="44157837" y="-55066"/>
            <a:ext cx="11062141" cy="32973468"/>
            <a:chOff x="0" y="0"/>
            <a:chExt cx="11062139" cy="32973466"/>
          </a:xfrm>
        </p:grpSpPr>
        <p:grpSp>
          <p:nvGrpSpPr>
            <p:cNvPr id="9" name="Rectangle 43"/>
            <p:cNvGrpSpPr/>
            <p:nvPr/>
          </p:nvGrpSpPr>
          <p:grpSpPr>
            <a:xfrm>
              <a:off x="-1" y="-1"/>
              <a:ext cx="11062141" cy="32973468"/>
              <a:chOff x="0" y="0"/>
              <a:chExt cx="11062139" cy="32973466"/>
            </a:xfrm>
          </p:grpSpPr>
          <p:sp>
            <p:nvSpPr>
              <p:cNvPr id="7" name="Rectangle"/>
              <p:cNvSpPr/>
              <p:nvPr/>
            </p:nvSpPr>
            <p:spPr>
              <a:xfrm>
                <a:off x="0" y="-1"/>
                <a:ext cx="11062140" cy="32973468"/>
              </a:xfrm>
              <a:prstGeom prst="rect">
                <a:avLst/>
              </a:prstGeom>
              <a:solidFill>
                <a:srgbClr val="0D0D0D"/>
              </a:solidFill>
              <a:ln w="12700" cap="flat">
                <a:noFill/>
                <a:miter lim="400000"/>
              </a:ln>
              <a:effectLst/>
            </p:spPr>
            <p:txBody>
              <a:bodyPr wrap="square" lIns="45719" tIns="45719" rIns="45719" bIns="45719" numCol="1" anchor="t">
                <a:noAutofit/>
              </a:bodyPr>
              <a:lstStyle/>
              <a:p>
                <a:pPr defTabSz="114300">
                  <a:defRPr sz="2800">
                    <a:solidFill>
                      <a:srgbClr val="BFBFBF"/>
                    </a:solidFill>
                    <a:latin typeface="Trebuchet MS"/>
                    <a:ea typeface="Trebuchet MS"/>
                    <a:cs typeface="Trebuchet MS"/>
                    <a:sym typeface="Trebuchet MS"/>
                  </a:defRPr>
                </a:pPr>
                <a:endParaRPr/>
              </a:p>
            </p:txBody>
          </p:sp>
          <p:sp>
            <p:nvSpPr>
              <p:cNvPr id="8" name="QUICK START (cont.)…"/>
              <p:cNvSpPr txBox="1"/>
              <p:nvPr/>
            </p:nvSpPr>
            <p:spPr>
              <a:xfrm>
                <a:off x="0" y="-1"/>
                <a:ext cx="11062140" cy="254381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gn="ctr">
                  <a:defRPr sz="4000" b="1" spc="600">
                    <a:solidFill>
                      <a:srgbClr val="FFFFFF"/>
                    </a:solidFill>
                    <a:latin typeface="Trebuchet MS"/>
                    <a:ea typeface="Trebuchet MS"/>
                    <a:cs typeface="Trebuchet MS"/>
                    <a:sym typeface="Trebuchet MS"/>
                  </a:defRPr>
                </a:pPr>
                <a:r>
                  <a:t>QUICK START (cont.)</a:t>
                </a:r>
              </a:p>
              <a:p>
                <a:pPr algn="ctr">
                  <a:defRPr sz="3600" b="1">
                    <a:solidFill>
                      <a:srgbClr val="FFFFFF"/>
                    </a:solidFill>
                    <a:latin typeface="Trebuchet MS"/>
                    <a:ea typeface="Trebuchet MS"/>
                    <a:cs typeface="Trebuchet MS"/>
                    <a:sym typeface="Trebuchet MS"/>
                  </a:defRPr>
                </a:pPr>
                <a:endParaRPr/>
              </a:p>
              <a:p>
                <a:pPr algn="ctr">
                  <a:defRPr sz="3200" b="1">
                    <a:solidFill>
                      <a:srgbClr val="FFC000"/>
                    </a:solidFill>
                    <a:latin typeface="Trebuchet MS"/>
                    <a:ea typeface="Trebuchet MS"/>
                    <a:cs typeface="Trebuchet MS"/>
                    <a:sym typeface="Trebuchet MS"/>
                  </a:defRPr>
                </a:pPr>
                <a:r>
                  <a:t>How to change the template color theme</a:t>
                </a:r>
                <a:endParaRPr>
                  <a:solidFill>
                    <a:srgbClr val="FFFFFF"/>
                  </a:solidFill>
                </a:endParaRPr>
              </a:p>
              <a:p>
                <a:pPr lvl="2" indent="0" defTabSz="114300">
                  <a:defRPr sz="2400">
                    <a:solidFill>
                      <a:srgbClr val="BFBFBF"/>
                    </a:solidFill>
                    <a:latin typeface="Trebuchet MS"/>
                    <a:ea typeface="Trebuchet MS"/>
                    <a:cs typeface="Trebuchet MS"/>
                    <a:sym typeface="Trebuchet MS"/>
                  </a:defRPr>
                </a:pPr>
                <a:r>
                  <a:t>You can easily change the color theme of your poster by going to the DESIGN menu, click on COLORS, and choose the color theme of your choice. You can also create your own color theme.</a:t>
                </a:r>
                <a:endParaRPr>
                  <a:solidFill>
                    <a:srgbClr val="FFFFFF"/>
                  </a:solidFill>
                </a:endParaRPr>
              </a:p>
              <a:p>
                <a:pPr lvl="2" indent="0"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defTabSz="114300">
                  <a:defRPr sz="2400">
                    <a:solidFill>
                      <a:srgbClr val="BFBFBF"/>
                    </a:solidFill>
                    <a:latin typeface="Trebuchet MS"/>
                    <a:ea typeface="Trebuchet MS"/>
                    <a:cs typeface="Trebuchet MS"/>
                    <a:sym typeface="Trebuchet MS"/>
                  </a:defRPr>
                </a:pPr>
                <a:r>
                  <a:t>You can also manually change the color of your background by going to VIEW &gt; SLIDE MASTER.  After you finish working on the master be sure to go to VIEW &gt; NORMAL to continue working on your poster.</a:t>
                </a: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algn="ctr">
                  <a:defRPr sz="3200" b="1">
                    <a:solidFill>
                      <a:srgbClr val="FFC000"/>
                    </a:solidFill>
                    <a:latin typeface="Trebuchet MS"/>
                    <a:ea typeface="Trebuchet MS"/>
                    <a:cs typeface="Trebuchet MS"/>
                    <a:sym typeface="Trebuchet MS"/>
                  </a:defRPr>
                </a:pPr>
                <a:r>
                  <a:t>How to add Text</a:t>
                </a:r>
                <a:endParaRPr>
                  <a:solidFill>
                    <a:srgbClr val="FFFFFF"/>
                  </a:solidFill>
                </a:endParaRPr>
              </a:p>
              <a:p>
                <a:pPr lvl="2" indent="3265487" defTabSz="114300">
                  <a:defRPr sz="2400">
                    <a:solidFill>
                      <a:srgbClr val="BFBFBF"/>
                    </a:solidFill>
                    <a:latin typeface="Trebuchet MS"/>
                    <a:ea typeface="Trebuchet MS"/>
                    <a:cs typeface="Trebuchet MS"/>
                    <a:sym typeface="Trebuchet MS"/>
                  </a:defRPr>
                </a:pPr>
                <a:r>
                  <a:t>The template comes with a number of pre-formatted placeholders for headers and text blocks. You can add more blocks by copying and pasting the existing ones or by adding a text box from the HOME menu. </a:t>
                </a:r>
                <a:endParaRPr>
                  <a:solidFill>
                    <a:srgbClr val="FFFFFF"/>
                  </a:solidFill>
                </a:endParaRPr>
              </a:p>
              <a:p>
                <a:pPr lvl="2" indent="1518341" defTabSz="114300">
                  <a:defRPr sz="2400">
                    <a:solidFill>
                      <a:srgbClr val="BFBFBF"/>
                    </a:solidFill>
                    <a:latin typeface="Trebuchet MS"/>
                    <a:ea typeface="Trebuchet MS"/>
                    <a:cs typeface="Trebuchet MS"/>
                    <a:sym typeface="Trebuchet MS"/>
                  </a:defRPr>
                </a:pPr>
                <a:endParaRPr>
                  <a:solidFill>
                    <a:srgbClr val="FFFFFF"/>
                  </a:solidFill>
                </a:endParaRPr>
              </a:p>
              <a:p>
                <a:pPr algn="ctr" defTabSz="1518341">
                  <a:defRPr sz="2400">
                    <a:solidFill>
                      <a:srgbClr val="BFBFBF"/>
                    </a:solidFill>
                    <a:latin typeface="Trebuchet MS"/>
                    <a:ea typeface="Trebuchet MS"/>
                    <a:cs typeface="Trebuchet MS"/>
                    <a:sym typeface="Trebuchet MS"/>
                  </a:defRPr>
                </a:pPr>
                <a:r>
                  <a:t> </a:t>
                </a:r>
                <a:r>
                  <a:rPr sz="3200" b="1">
                    <a:solidFill>
                      <a:srgbClr val="FFC000"/>
                    </a:solidFill>
                  </a:rPr>
                  <a:t>Text size</a:t>
                </a:r>
                <a:endParaRPr>
                  <a:solidFill>
                    <a:srgbClr val="FFFFFF"/>
                  </a:solidFill>
                </a:endParaRPr>
              </a:p>
              <a:p>
                <a:pPr defTabSz="114300">
                  <a:defRPr sz="2400">
                    <a:solidFill>
                      <a:srgbClr val="BFBFBF"/>
                    </a:solidFill>
                    <a:latin typeface="Trebuchet MS"/>
                    <a:ea typeface="Trebuchet MS"/>
                    <a:cs typeface="Trebuchet MS"/>
                    <a:sym typeface="Trebuchet MS"/>
                  </a:defRPr>
                </a:pPr>
                <a:r>
                  <a:t>Adjust the size of your text based on how much content you have to present. The default template text offers a good starting point. Follow the conference requirements.</a:t>
                </a:r>
              </a:p>
              <a:p>
                <a:pPr lvl="2" indent="1518341" defTabSz="114300">
                  <a:defRPr sz="2400">
                    <a:solidFill>
                      <a:srgbClr val="BFBFBF"/>
                    </a:solidFill>
                    <a:latin typeface="Trebuchet MS"/>
                    <a:ea typeface="Trebuchet MS"/>
                    <a:cs typeface="Trebuchet MS"/>
                    <a:sym typeface="Trebuchet MS"/>
                  </a:defRPr>
                </a:pPr>
                <a:endParaRPr/>
              </a:p>
              <a:p>
                <a:pPr algn="ctr">
                  <a:defRPr sz="3200" b="1">
                    <a:solidFill>
                      <a:srgbClr val="FFC000"/>
                    </a:solidFill>
                    <a:latin typeface="Trebuchet MS"/>
                    <a:ea typeface="Trebuchet MS"/>
                    <a:cs typeface="Trebuchet MS"/>
                    <a:sym typeface="Trebuchet MS"/>
                  </a:defRPr>
                </a:pPr>
                <a:r>
                  <a:t>How to add Tables</a:t>
                </a:r>
                <a:endParaRPr>
                  <a:solidFill>
                    <a:srgbClr val="FFFFFF"/>
                  </a:solidFill>
                </a:endParaRPr>
              </a:p>
              <a:p>
                <a:pPr lvl="1" indent="1730375" defTabSz="114300">
                  <a:defRPr sz="2400">
                    <a:solidFill>
                      <a:srgbClr val="BFBFBF"/>
                    </a:solidFill>
                    <a:latin typeface="Trebuchet MS"/>
                    <a:ea typeface="Trebuchet MS"/>
                    <a:cs typeface="Trebuchet MS"/>
                    <a:sym typeface="Trebuchet MS"/>
                  </a:defRPr>
                </a:pPr>
                <a:r>
                  <a:t>To add a table from scratch go to the INSERT menu and </a:t>
                </a:r>
                <a:br/>
                <a:r>
                  <a:t>click on TABLE. A drop-down box will help you select rows and columns. </a:t>
                </a:r>
                <a:endParaRPr>
                  <a:solidFill>
                    <a:srgbClr val="FFFFFF"/>
                  </a:solidFill>
                </a:endParaRPr>
              </a:p>
              <a:p>
                <a:pPr defTabSz="114300">
                  <a:defRPr sz="2400">
                    <a:solidFill>
                      <a:srgbClr val="BFBFBF"/>
                    </a:solidFill>
                    <a:latin typeface="Trebuchet MS"/>
                    <a:ea typeface="Trebuchet MS"/>
                    <a:cs typeface="Trebuchet MS"/>
                    <a:sym typeface="Trebuchet MS"/>
                  </a:defRPr>
                </a:pPr>
                <a:r>
                  <a:t>You can also copy and a paste a table from Word or another PowerPoint document. A pasted table may need to be re-formatted by RIGHT-CLICK &gt; FORMAT SHAPE, TEXT BOX, Margins.</a:t>
                </a: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algn="ctr" defTabSz="1518341">
                  <a:defRPr sz="3200" b="1">
                    <a:solidFill>
                      <a:srgbClr val="FFC000"/>
                    </a:solidFill>
                    <a:latin typeface="Trebuchet MS"/>
                    <a:ea typeface="Trebuchet MS"/>
                    <a:cs typeface="Trebuchet MS"/>
                    <a:sym typeface="Trebuchet MS"/>
                  </a:defRPr>
                </a:pPr>
                <a:r>
                  <a:t>Graphs / Charts</a:t>
                </a:r>
                <a:endParaRPr>
                  <a:solidFill>
                    <a:srgbClr val="FFFFFF"/>
                  </a:solidFill>
                </a:endParaRPr>
              </a:p>
              <a:p>
                <a:pPr defTabSz="114300">
                  <a:defRPr sz="2400">
                    <a:solidFill>
                      <a:srgbClr val="BFBFBF"/>
                    </a:solidFill>
                    <a:latin typeface="Trebuchet MS"/>
                    <a:ea typeface="Trebuchet MS"/>
                    <a:cs typeface="Trebuchet MS"/>
                    <a:sym typeface="Trebuchet MS"/>
                  </a:defRPr>
                </a:pPr>
                <a:r>
                  <a:t>You can simply copy and paste charts and graphs from Excel or Word. Some reformatting may be required depending on how the original document has been created.</a:t>
                </a: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algn="ctr" defTabSz="1518341">
                  <a:defRPr sz="3200" b="1">
                    <a:solidFill>
                      <a:srgbClr val="FFC000"/>
                    </a:solidFill>
                    <a:latin typeface="Trebuchet MS"/>
                    <a:ea typeface="Trebuchet MS"/>
                    <a:cs typeface="Trebuchet MS"/>
                    <a:sym typeface="Trebuchet MS"/>
                  </a:defRPr>
                </a:pPr>
                <a:r>
                  <a:t>How to change the column configuration</a:t>
                </a:r>
                <a:endParaRPr>
                  <a:solidFill>
                    <a:srgbClr val="FFFFFF"/>
                  </a:solidFill>
                </a:endParaRPr>
              </a:p>
              <a:p>
                <a:pPr defTabSz="114300">
                  <a:defRPr sz="2400">
                    <a:solidFill>
                      <a:srgbClr val="BFBFBF"/>
                    </a:solidFill>
                    <a:latin typeface="Trebuchet MS"/>
                    <a:ea typeface="Trebuchet MS"/>
                    <a:cs typeface="Trebuchet MS"/>
                    <a:sym typeface="Trebuchet MS"/>
                  </a:defRPr>
                </a:pPr>
                <a:r>
                  <a:t>RIGHT-CLICK on the poster background and select LAYOUT to see the column options available for this template. The poster columns can also be customized on the Master. VIEW &gt; MASTER.</a:t>
                </a:r>
                <a:endParaRPr>
                  <a:solidFill>
                    <a:srgbClr val="FFFFFF"/>
                  </a:solidFill>
                </a:endParaRPr>
              </a:p>
              <a:p>
                <a:pPr algn="ctr" defTabSz="1518341">
                  <a:defRPr sz="3200" b="1">
                    <a:solidFill>
                      <a:srgbClr val="FFC000"/>
                    </a:solidFill>
                    <a:latin typeface="Trebuchet MS"/>
                    <a:ea typeface="Trebuchet MS"/>
                    <a:cs typeface="Trebuchet MS"/>
                    <a:sym typeface="Trebuchet MS"/>
                  </a:defRPr>
                </a:pPr>
                <a:endParaRPr>
                  <a:solidFill>
                    <a:srgbClr val="FFFFFF"/>
                  </a:solidFill>
                </a:endParaRPr>
              </a:p>
              <a:p>
                <a:pPr algn="ctr" defTabSz="1518341">
                  <a:defRPr sz="3200" b="1">
                    <a:solidFill>
                      <a:srgbClr val="FFC000"/>
                    </a:solidFill>
                    <a:latin typeface="Trebuchet MS"/>
                    <a:ea typeface="Trebuchet MS"/>
                    <a:cs typeface="Trebuchet MS"/>
                    <a:sym typeface="Trebuchet MS"/>
                  </a:defRPr>
                </a:pPr>
                <a:r>
                  <a:t>How to remove the info bars</a:t>
                </a:r>
                <a:endParaRPr>
                  <a:solidFill>
                    <a:srgbClr val="FFFFFF"/>
                  </a:solidFill>
                </a:endParaRPr>
              </a:p>
              <a:p>
                <a:pPr defTabSz="114300">
                  <a:defRPr sz="2400">
                    <a:solidFill>
                      <a:srgbClr val="BFBFBF"/>
                    </a:solidFill>
                    <a:latin typeface="Trebuchet MS"/>
                    <a:ea typeface="Trebuchet MS"/>
                    <a:cs typeface="Trebuchet MS"/>
                    <a:sym typeface="Trebuchet MS"/>
                  </a:defRPr>
                </a:pPr>
                <a: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algn="ctr" defTabSz="1518341">
                  <a:defRPr sz="3200" b="1">
                    <a:solidFill>
                      <a:srgbClr val="FFC000"/>
                    </a:solidFill>
                    <a:latin typeface="Trebuchet MS"/>
                    <a:ea typeface="Trebuchet MS"/>
                    <a:cs typeface="Trebuchet MS"/>
                    <a:sym typeface="Trebuchet MS"/>
                  </a:defRPr>
                </a:pPr>
                <a:r>
                  <a:t>Save your work</a:t>
                </a:r>
                <a:endParaRPr>
                  <a:solidFill>
                    <a:srgbClr val="FFFFFF"/>
                  </a:solidFill>
                </a:endParaRPr>
              </a:p>
              <a:p>
                <a:pPr defTabSz="114300">
                  <a:defRPr sz="2400">
                    <a:solidFill>
                      <a:srgbClr val="BFBFBF"/>
                    </a:solidFill>
                    <a:latin typeface="Trebuchet MS"/>
                    <a:ea typeface="Trebuchet MS"/>
                    <a:cs typeface="Trebuchet MS"/>
                    <a:sym typeface="Trebuchet MS"/>
                  </a:defRPr>
                </a:pPr>
                <a:r>
                  <a:t>Save your template as a PowerPoint document. For printing, save as PowerPoint or “Print-quality” PDF.</a:t>
                </a:r>
                <a:endParaRPr>
                  <a:solidFill>
                    <a:srgbClr val="FFFFFF"/>
                  </a:solidFill>
                </a:endParaRPr>
              </a:p>
              <a:p>
                <a:pPr defTabSz="114300">
                  <a:defRPr sz="2400">
                    <a:solidFill>
                      <a:srgbClr val="BFBFBF"/>
                    </a:solidFill>
                    <a:latin typeface="Trebuchet MS"/>
                    <a:ea typeface="Trebuchet MS"/>
                    <a:cs typeface="Trebuchet MS"/>
                    <a:sym typeface="Trebuchet MS"/>
                  </a:defRPr>
                </a:pPr>
                <a:endParaRPr>
                  <a:solidFill>
                    <a:srgbClr val="FFFFFF"/>
                  </a:solidFill>
                </a:endParaRPr>
              </a:p>
              <a:p>
                <a:pPr algn="ctr" defTabSz="1518341">
                  <a:defRPr sz="3200" b="1">
                    <a:solidFill>
                      <a:srgbClr val="FFC000"/>
                    </a:solidFill>
                    <a:latin typeface="Trebuchet MS"/>
                    <a:ea typeface="Trebuchet MS"/>
                    <a:cs typeface="Trebuchet MS"/>
                    <a:sym typeface="Trebuchet MS"/>
                  </a:defRPr>
                </a:pPr>
                <a:r>
                  <a:t>Print your poster</a:t>
                </a:r>
                <a:endParaRPr>
                  <a:solidFill>
                    <a:srgbClr val="FFFFFF"/>
                  </a:solidFill>
                </a:endParaRPr>
              </a:p>
              <a:p>
                <a:pPr defTabSz="114300">
                  <a:defRPr sz="2400">
                    <a:solidFill>
                      <a:srgbClr val="BFBFBF"/>
                    </a:solidFill>
                    <a:latin typeface="Trebuchet MS"/>
                    <a:ea typeface="Trebuchet MS"/>
                    <a:cs typeface="Trebuchet MS"/>
                    <a:sym typeface="Trebuchet MS"/>
                  </a:defRPr>
                </a:pPr>
                <a: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a:solidFill>
                    <a:srgbClr val="FFFFFF"/>
                  </a:solidFill>
                </a:endParaRPr>
              </a:p>
            </p:txBody>
          </p:sp>
        </p:grpSp>
        <p:pic>
          <p:nvPicPr>
            <p:cNvPr id="10" name="Object 44" descr="Object 44"/>
            <p:cNvPicPr>
              <a:picLocks noChangeAspect="1"/>
            </p:cNvPicPr>
            <p:nvPr/>
          </p:nvPicPr>
          <p:blipFill>
            <a:blip r:embed="rId5"/>
            <a:stretch>
              <a:fillRect/>
            </a:stretch>
          </p:blipFill>
          <p:spPr>
            <a:xfrm>
              <a:off x="2757839" y="3404508"/>
              <a:ext cx="5586151" cy="2063773"/>
            </a:xfrm>
            <a:prstGeom prst="rect">
              <a:avLst/>
            </a:prstGeom>
            <a:ln w="12700" cap="flat">
              <a:noFill/>
              <a:miter lim="400000"/>
            </a:ln>
            <a:effectLst/>
          </p:spPr>
        </p:pic>
        <p:pic>
          <p:nvPicPr>
            <p:cNvPr id="11" name="Picture 45" descr="Picture 45"/>
            <p:cNvPicPr>
              <a:picLocks noChangeAspect="1"/>
            </p:cNvPicPr>
            <p:nvPr/>
          </p:nvPicPr>
          <p:blipFill>
            <a:blip r:embed="rId6"/>
            <a:stretch>
              <a:fillRect/>
            </a:stretch>
          </p:blipFill>
          <p:spPr>
            <a:xfrm>
              <a:off x="463979" y="7795104"/>
              <a:ext cx="2969585" cy="1370579"/>
            </a:xfrm>
            <a:prstGeom prst="rect">
              <a:avLst/>
            </a:prstGeom>
            <a:ln w="12700" cap="flat">
              <a:noFill/>
              <a:miter lim="400000"/>
            </a:ln>
            <a:effectLst/>
          </p:spPr>
        </p:pic>
        <p:pic>
          <p:nvPicPr>
            <p:cNvPr id="12" name="Object 46" descr="Object 46"/>
            <p:cNvPicPr>
              <a:picLocks noChangeAspect="1"/>
            </p:cNvPicPr>
            <p:nvPr/>
          </p:nvPicPr>
          <p:blipFill>
            <a:blip r:embed="rId7"/>
            <a:stretch>
              <a:fillRect/>
            </a:stretch>
          </p:blipFill>
          <p:spPr>
            <a:xfrm>
              <a:off x="471779" y="12402328"/>
              <a:ext cx="1482267" cy="992163"/>
            </a:xfrm>
            <a:prstGeom prst="rect">
              <a:avLst/>
            </a:prstGeom>
            <a:ln w="12700" cap="flat">
              <a:noFill/>
              <a:miter lim="400000"/>
            </a:ln>
            <a:effectLst/>
          </p:spPr>
        </p:pic>
        <p:grpSp>
          <p:nvGrpSpPr>
            <p:cNvPr id="16" name="Group 47"/>
            <p:cNvGrpSpPr/>
            <p:nvPr/>
          </p:nvGrpSpPr>
          <p:grpSpPr>
            <a:xfrm>
              <a:off x="329367" y="29469627"/>
              <a:ext cx="10354214" cy="1265613"/>
              <a:chOff x="0" y="0"/>
              <a:chExt cx="10354213" cy="1265612"/>
            </a:xfrm>
          </p:grpSpPr>
          <p:sp>
            <p:nvSpPr>
              <p:cNvPr id="13" name="Rounded Rectangle 49"/>
              <p:cNvSpPr/>
              <p:nvPr/>
            </p:nvSpPr>
            <p:spPr>
              <a:xfrm>
                <a:off x="-1" y="0"/>
                <a:ext cx="10354214" cy="1265613"/>
              </a:xfrm>
              <a:prstGeom prst="roundRect">
                <a:avLst>
                  <a:gd name="adj" fmla="val 16667"/>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pic>
            <p:nvPicPr>
              <p:cNvPr id="14" name="Picture 7" descr="Picture 7">
                <a:hlinkClick r:id="rId8"/>
              </p:cNvPr>
              <p:cNvPicPr>
                <a:picLocks noChangeAspect="1"/>
              </p:cNvPicPr>
              <p:nvPr/>
            </p:nvPicPr>
            <p:blipFill>
              <a:blip r:embed="rId9"/>
              <a:stretch>
                <a:fillRect/>
              </a:stretch>
            </p:blipFill>
            <p:spPr>
              <a:xfrm>
                <a:off x="133451" y="114109"/>
                <a:ext cx="968941" cy="1061115"/>
              </a:xfrm>
              <a:prstGeom prst="rect">
                <a:avLst/>
              </a:prstGeom>
              <a:ln w="12700" cap="flat">
                <a:noFill/>
                <a:miter lim="400000"/>
              </a:ln>
              <a:effectLst/>
            </p:spPr>
          </p:pic>
          <p:sp>
            <p:nvSpPr>
              <p:cNvPr id="15" name="TextBox 51"/>
              <p:cNvSpPr txBox="1"/>
              <p:nvPr/>
            </p:nvSpPr>
            <p:spPr>
              <a:xfrm>
                <a:off x="1165831" y="220391"/>
                <a:ext cx="9188382" cy="8026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2400">
                    <a:solidFill>
                      <a:srgbClr val="4E5B6F"/>
                    </a:solidFill>
                    <a:latin typeface="Trebuchet MS"/>
                    <a:ea typeface="Trebuchet MS"/>
                    <a:cs typeface="Trebuchet MS"/>
                    <a:sym typeface="Trebuchet MS"/>
                  </a:defRPr>
                </a:pPr>
                <a:r>
                  <a:t>Student discounts are available on our Facebook page.</a:t>
                </a:r>
                <a:br/>
                <a:r>
                  <a:t>Go to </a:t>
                </a:r>
                <a:r>
                  <a:rPr u="sng"/>
                  <a:t>PosterPresentations.com</a:t>
                </a:r>
                <a:r>
                  <a:t> and click on the FB icon. </a:t>
                </a:r>
              </a:p>
            </p:txBody>
          </p:sp>
        </p:grpSp>
        <p:sp>
          <p:nvSpPr>
            <p:cNvPr id="17" name="TextBox 48"/>
            <p:cNvSpPr txBox="1"/>
            <p:nvPr/>
          </p:nvSpPr>
          <p:spPr>
            <a:xfrm>
              <a:off x="104969" y="31224850"/>
              <a:ext cx="6870215" cy="138778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2650" tIns="32650" rIns="32650" bIns="32650" numCol="1" anchor="t">
              <a:spAutoFit/>
            </a:bodyPr>
            <a:lstStyle/>
            <a:p>
              <a:pPr>
                <a:lnSpc>
                  <a:spcPts val="2600"/>
                </a:lnSpc>
                <a:defRPr sz="2800">
                  <a:solidFill>
                    <a:srgbClr val="FFFFFF"/>
                  </a:solidFill>
                </a:defRPr>
              </a:pPr>
              <a:r>
                <a:t>© 2015 PosterPresentations.com</a:t>
              </a:r>
              <a:br/>
              <a:r>
                <a:t>    </a:t>
              </a:r>
              <a:r>
                <a:rPr sz="2400"/>
                <a:t>2117 Fourth Street , Unit C        </a:t>
              </a:r>
            </a:p>
            <a:p>
              <a:pPr>
                <a:lnSpc>
                  <a:spcPts val="2600"/>
                </a:lnSpc>
                <a:defRPr sz="2400">
                  <a:solidFill>
                    <a:srgbClr val="FFFFFF"/>
                  </a:solidFill>
                </a:defRPr>
              </a:pPr>
              <a:r>
                <a:t>     Berkeley CA </a:t>
              </a:r>
              <a:r>
                <a:rPr sz="2000"/>
                <a:t>94710</a:t>
              </a:r>
              <a:br>
                <a:rPr sz="2000"/>
              </a:br>
              <a:r>
                <a:t>    </a:t>
              </a:r>
              <a:r>
                <a:rPr b="1">
                  <a:solidFill>
                    <a:srgbClr val="FFFF00"/>
                  </a:solidFill>
                </a:rPr>
                <a:t>posterpresenter@gmail.com</a:t>
              </a:r>
            </a:p>
          </p:txBody>
        </p:sp>
      </p:grpSp>
      <p:grpSp>
        <p:nvGrpSpPr>
          <p:cNvPr id="39" name="Group 52"/>
          <p:cNvGrpSpPr/>
          <p:nvPr/>
        </p:nvGrpSpPr>
        <p:grpSpPr>
          <a:xfrm>
            <a:off x="-11225189" y="-2"/>
            <a:ext cx="11018865" cy="32918401"/>
            <a:chOff x="0" y="0"/>
            <a:chExt cx="11018863" cy="32918400"/>
          </a:xfrm>
        </p:grpSpPr>
        <p:grpSp>
          <p:nvGrpSpPr>
            <p:cNvPr id="21" name="Rectangle 53"/>
            <p:cNvGrpSpPr/>
            <p:nvPr/>
          </p:nvGrpSpPr>
          <p:grpSpPr>
            <a:xfrm>
              <a:off x="9053" y="0"/>
              <a:ext cx="11009812" cy="32918400"/>
              <a:chOff x="0" y="0"/>
              <a:chExt cx="11009810" cy="32918400"/>
            </a:xfrm>
          </p:grpSpPr>
          <p:sp>
            <p:nvSpPr>
              <p:cNvPr id="19" name="Rectangle"/>
              <p:cNvSpPr/>
              <p:nvPr/>
            </p:nvSpPr>
            <p:spPr>
              <a:xfrm>
                <a:off x="0" y="0"/>
                <a:ext cx="11009811" cy="32918400"/>
              </a:xfrm>
              <a:prstGeom prst="rect">
                <a:avLst/>
              </a:prstGeom>
              <a:solidFill>
                <a:srgbClr val="0D0D0D"/>
              </a:solidFill>
              <a:ln w="12700" cap="flat">
                <a:noFill/>
                <a:miter lim="400000"/>
              </a:ln>
              <a:effectLst/>
            </p:spPr>
            <p:txBody>
              <a:bodyPr wrap="square" lIns="45719" tIns="45719" rIns="45719" bIns="45719" numCol="1" anchor="t">
                <a:noAutofit/>
              </a:bodyPr>
              <a:lstStyle/>
              <a:p>
                <a:pPr defTabSz="977900">
                  <a:defRPr sz="2800">
                    <a:solidFill>
                      <a:srgbClr val="FFFFFF"/>
                    </a:solidFill>
                    <a:latin typeface="Trebuchet MS"/>
                    <a:ea typeface="Trebuchet MS"/>
                    <a:cs typeface="Trebuchet MS"/>
                    <a:sym typeface="Trebuchet MS"/>
                  </a:defRPr>
                </a:pPr>
                <a:endParaRPr/>
              </a:p>
            </p:txBody>
          </p:sp>
          <p:sp>
            <p:nvSpPr>
              <p:cNvPr id="20" name="(—THIS SIDEBAR DOES NOT PRINT—)…"/>
              <p:cNvSpPr txBox="1"/>
              <p:nvPr/>
            </p:nvSpPr>
            <p:spPr>
              <a:xfrm>
                <a:off x="0" y="0"/>
                <a:ext cx="11009811" cy="247777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gn="ctr" defTabSz="1518341">
                  <a:defRPr sz="3200" b="1">
                    <a:solidFill>
                      <a:srgbClr val="FF0000"/>
                    </a:solidFill>
                    <a:latin typeface="Trebuchet MS"/>
                    <a:ea typeface="Trebuchet MS"/>
                    <a:cs typeface="Trebuchet MS"/>
                    <a:sym typeface="Trebuchet MS"/>
                  </a:defRPr>
                </a:pPr>
                <a:r>
                  <a:t>(—THIS SIDEBAR DOES NOT PRINT—)</a:t>
                </a:r>
                <a:endParaRPr spc="600">
                  <a:solidFill>
                    <a:srgbClr val="FFFFFF"/>
                  </a:solidFill>
                </a:endParaRPr>
              </a:p>
              <a:p>
                <a:pPr algn="ctr">
                  <a:defRPr sz="4000" b="1" spc="600">
                    <a:solidFill>
                      <a:srgbClr val="FFFFFF"/>
                    </a:solidFill>
                    <a:latin typeface="Trebuchet MS"/>
                    <a:ea typeface="Trebuchet MS"/>
                    <a:cs typeface="Trebuchet MS"/>
                    <a:sym typeface="Trebuchet MS"/>
                  </a:defRPr>
                </a:pPr>
                <a:r>
                  <a:t>DESIGN GUIDE</a:t>
                </a:r>
              </a:p>
              <a:p>
                <a:pPr algn="ctr">
                  <a:defRPr sz="2800" b="1">
                    <a:solidFill>
                      <a:srgbClr val="FFFFFF"/>
                    </a:solidFill>
                    <a:latin typeface="Trebuchet MS"/>
                    <a:ea typeface="Trebuchet MS"/>
                    <a:cs typeface="Trebuchet MS"/>
                    <a:sym typeface="Trebuchet MS"/>
                  </a:defRPr>
                </a:pPr>
                <a:endParaRPr/>
              </a:p>
              <a:p>
                <a:pPr defTabSz="3765639">
                  <a:defRPr sz="2800">
                    <a:solidFill>
                      <a:srgbClr val="FFFFFF"/>
                    </a:solidFill>
                    <a:latin typeface="Trebuchet MS"/>
                    <a:ea typeface="Trebuchet MS"/>
                    <a:cs typeface="Trebuchet MS"/>
                    <a:sym typeface="Trebuchet MS"/>
                  </a:defRPr>
                </a:pPr>
                <a:r>
                  <a:t>This PowerPoint 2007 template produces a 36”x48” presentation poster. You can use it to create your research poster and save valuable time placing titles, subtitles, text, and graphics. </a:t>
                </a:r>
              </a:p>
              <a:p>
                <a:pPr defTabSz="3765639">
                  <a:defRPr sz="2800">
                    <a:solidFill>
                      <a:srgbClr val="FFFFFF"/>
                    </a:solidFill>
                    <a:latin typeface="Trebuchet MS"/>
                    <a:ea typeface="Trebuchet MS"/>
                    <a:cs typeface="Trebuchet MS"/>
                    <a:sym typeface="Trebuchet MS"/>
                  </a:defRPr>
                </a:pPr>
                <a:endParaRPr/>
              </a:p>
              <a:p>
                <a:pPr defTabSz="4389218">
                  <a:defRPr sz="2800">
                    <a:solidFill>
                      <a:srgbClr val="FFFFFF"/>
                    </a:solidFill>
                    <a:latin typeface="Trebuchet MS"/>
                    <a:ea typeface="Trebuchet MS"/>
                    <a:cs typeface="Trebuchet MS"/>
                    <a:sym typeface="Trebuchet MS"/>
                  </a:defRPr>
                </a:pPr>
                <a:r>
                  <a:t>We provide a series of online tutorials that will guide you through the poster design process and answer your poster production questions. To view our template tutorials, go online to </a:t>
                </a:r>
                <a:r>
                  <a:rPr b="1">
                    <a:solidFill>
                      <a:srgbClr val="FFC000"/>
                    </a:solidFill>
                  </a:rPr>
                  <a:t>PosterPresentations.com</a:t>
                </a:r>
                <a:r>
                  <a:rPr b="1"/>
                  <a:t> </a:t>
                </a:r>
                <a:r>
                  <a:t>and click on HELP DESK.</a:t>
                </a:r>
              </a:p>
              <a:p>
                <a:pPr defTabSz="4389218">
                  <a:defRPr sz="2800">
                    <a:solidFill>
                      <a:srgbClr val="FFFFFF"/>
                    </a:solidFill>
                    <a:latin typeface="Trebuchet MS"/>
                    <a:ea typeface="Trebuchet MS"/>
                    <a:cs typeface="Trebuchet MS"/>
                    <a:sym typeface="Trebuchet MS"/>
                  </a:defRPr>
                </a:pPr>
                <a:endParaRPr/>
              </a:p>
              <a:p>
                <a:pPr defTabSz="4389218">
                  <a:defRPr sz="2800">
                    <a:solidFill>
                      <a:srgbClr val="FFFFFF"/>
                    </a:solidFill>
                    <a:latin typeface="Trebuchet MS"/>
                    <a:ea typeface="Trebuchet MS"/>
                    <a:cs typeface="Trebuchet MS"/>
                    <a:sym typeface="Trebuchet MS"/>
                  </a:defRPr>
                </a:pPr>
                <a:r>
                  <a:t>When you are ready to print your poster, go online to PosterPresentations.com</a:t>
                </a:r>
                <a:br/>
                <a:endParaRPr/>
              </a:p>
              <a:p>
                <a:pPr defTabSz="3765639">
                  <a:defRPr sz="2800">
                    <a:solidFill>
                      <a:srgbClr val="FFFFFF"/>
                    </a:solidFill>
                    <a:latin typeface="Trebuchet MS"/>
                    <a:ea typeface="Trebuchet MS"/>
                    <a:cs typeface="Trebuchet MS"/>
                    <a:sym typeface="Trebuchet MS"/>
                  </a:defRPr>
                </a:pPr>
                <a:r>
                  <a:t>Need assistance? Call us at </a:t>
                </a:r>
                <a:r>
                  <a:rPr>
                    <a:solidFill>
                      <a:srgbClr val="FFC000"/>
                    </a:solidFill>
                  </a:rPr>
                  <a:t>1.510.649.3001</a:t>
                </a:r>
              </a:p>
              <a:p>
                <a:pPr defTabSz="3765639">
                  <a:defRPr sz="3600" b="1">
                    <a:solidFill>
                      <a:srgbClr val="FFFF00"/>
                    </a:solidFill>
                    <a:latin typeface="Trebuchet MS"/>
                    <a:ea typeface="Trebuchet MS"/>
                    <a:cs typeface="Trebuchet MS"/>
                    <a:sym typeface="Trebuchet MS"/>
                  </a:defRPr>
                </a:pPr>
                <a:endParaRPr>
                  <a:solidFill>
                    <a:srgbClr val="FFC000"/>
                  </a:solidFill>
                </a:endParaRPr>
              </a:p>
              <a:p>
                <a:pPr algn="ctr">
                  <a:defRPr sz="2400" b="1">
                    <a:solidFill>
                      <a:srgbClr val="FFFFFF"/>
                    </a:solidFill>
                    <a:latin typeface="Trebuchet MS"/>
                    <a:ea typeface="Trebuchet MS"/>
                    <a:cs typeface="Trebuchet MS"/>
                    <a:sym typeface="Trebuchet MS"/>
                  </a:defRPr>
                </a:pPr>
                <a:endParaRPr>
                  <a:solidFill>
                    <a:srgbClr val="FFC000"/>
                  </a:solidFill>
                </a:endParaRPr>
              </a:p>
              <a:p>
                <a:pPr algn="ctr">
                  <a:defRPr sz="4000" b="1" spc="600">
                    <a:solidFill>
                      <a:srgbClr val="FFFFFF"/>
                    </a:solidFill>
                    <a:latin typeface="Trebuchet MS"/>
                    <a:ea typeface="Trebuchet MS"/>
                    <a:cs typeface="Trebuchet MS"/>
                    <a:sym typeface="Trebuchet MS"/>
                  </a:defRPr>
                </a:pPr>
                <a:r>
                  <a:t>QUICK START</a:t>
                </a:r>
              </a:p>
              <a:p>
                <a:pPr algn="ctr">
                  <a:defRPr sz="3200" b="1">
                    <a:solidFill>
                      <a:srgbClr val="FFFFFF"/>
                    </a:solidFill>
                    <a:latin typeface="Trebuchet MS"/>
                    <a:ea typeface="Trebuchet MS"/>
                    <a:cs typeface="Trebuchet MS"/>
                    <a:sym typeface="Trebuchet MS"/>
                  </a:defRPr>
                </a:pPr>
                <a:endParaRPr/>
              </a:p>
              <a:p>
                <a:pPr algn="ctr">
                  <a:defRPr sz="3200" b="1">
                    <a:solidFill>
                      <a:srgbClr val="FFC000"/>
                    </a:solidFill>
                    <a:latin typeface="Trebuchet MS"/>
                    <a:ea typeface="Trebuchet MS"/>
                    <a:cs typeface="Trebuchet MS"/>
                    <a:sym typeface="Trebuchet MS"/>
                  </a:defRPr>
                </a:pPr>
                <a:r>
                  <a:t>Zoom in and out</a:t>
                </a:r>
                <a:endParaRPr>
                  <a:solidFill>
                    <a:srgbClr val="FFFFFF"/>
                  </a:solidFill>
                </a:endParaRPr>
              </a:p>
              <a:p>
                <a:pPr marL="1892300" indent="-1892300" defTabSz="850900">
                  <a:defRPr sz="2400">
                    <a:solidFill>
                      <a:srgbClr val="FFFFFF"/>
                    </a:solidFill>
                    <a:latin typeface="Trebuchet MS"/>
                    <a:ea typeface="Trebuchet MS"/>
                    <a:cs typeface="Trebuchet MS"/>
                    <a:sym typeface="Trebuchet MS"/>
                  </a:defRPr>
                </a:pPr>
                <a:r>
                  <a:t>	</a:t>
                </a:r>
                <a:r>
                  <a:rPr>
                    <a:solidFill>
                      <a:srgbClr val="BFBFBF"/>
                    </a:solidFill>
                  </a:rPr>
                  <a:t>As you work on your poster zoom in and out to the level that is more comfortable to you. </a:t>
                </a:r>
              </a:p>
              <a:p>
                <a:pPr marL="1892300" indent="-1892300" defTabSz="850900">
                  <a:defRPr sz="2400" b="1">
                    <a:solidFill>
                      <a:srgbClr val="BFBFBF"/>
                    </a:solidFill>
                    <a:latin typeface="Trebuchet MS"/>
                    <a:ea typeface="Trebuchet MS"/>
                    <a:cs typeface="Trebuchet MS"/>
                    <a:sym typeface="Trebuchet MS"/>
                  </a:defRPr>
                </a:pPr>
                <a:r>
                  <a:t>	</a:t>
                </a:r>
                <a:r>
                  <a:rPr b="0"/>
                  <a:t>Go to VIEW &gt; ZOOM.</a:t>
                </a:r>
                <a:endParaRPr>
                  <a:solidFill>
                    <a:srgbClr val="FFFFFF"/>
                  </a:solidFill>
                </a:endParaRPr>
              </a:p>
              <a:p>
                <a:pPr>
                  <a:defRPr sz="2800">
                    <a:solidFill>
                      <a:srgbClr val="FFFFFF"/>
                    </a:solidFill>
                    <a:latin typeface="Trebuchet MS"/>
                    <a:ea typeface="Trebuchet MS"/>
                    <a:cs typeface="Trebuchet MS"/>
                    <a:sym typeface="Trebuchet MS"/>
                  </a:defRPr>
                </a:pPr>
                <a:endParaRPr>
                  <a:solidFill>
                    <a:srgbClr val="FFFFFF"/>
                  </a:solidFill>
                </a:endParaRPr>
              </a:p>
              <a:p>
                <a:pPr algn="ctr">
                  <a:defRPr sz="3200" b="1">
                    <a:solidFill>
                      <a:srgbClr val="FFC000"/>
                    </a:solidFill>
                    <a:latin typeface="Trebuchet MS"/>
                    <a:ea typeface="Trebuchet MS"/>
                    <a:cs typeface="Trebuchet MS"/>
                    <a:sym typeface="Trebuchet MS"/>
                  </a:defRPr>
                </a:pPr>
                <a:r>
                  <a:t>Title, Authors, and Affiliations</a:t>
                </a:r>
                <a:endParaRPr>
                  <a:solidFill>
                    <a:srgbClr val="FFFFFF"/>
                  </a:solidFill>
                </a:endParaRPr>
              </a:p>
              <a:p>
                <a:pPr>
                  <a:defRPr sz="2400">
                    <a:solidFill>
                      <a:srgbClr val="BFBFBF"/>
                    </a:solidFill>
                    <a:latin typeface="Trebuchet MS"/>
                    <a:ea typeface="Trebuchet MS"/>
                    <a:cs typeface="Trebuchet MS"/>
                    <a:sym typeface="Trebuchet MS"/>
                  </a:defRPr>
                </a:pPr>
                <a: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a:solidFill>
                    <a:srgbClr val="FFFFFF"/>
                  </a:solidFill>
                </a:endParaRPr>
              </a:p>
              <a:p>
                <a:pPr>
                  <a:defRPr sz="2400">
                    <a:solidFill>
                      <a:srgbClr val="BFBFBF"/>
                    </a:solidFill>
                    <a:latin typeface="Trebuchet MS"/>
                    <a:ea typeface="Trebuchet MS"/>
                    <a:cs typeface="Trebuchet MS"/>
                    <a:sym typeface="Trebuchet MS"/>
                  </a:defRPr>
                </a:pPr>
                <a:endParaRPr>
                  <a:solidFill>
                    <a:srgbClr val="FFFFFF"/>
                  </a:solidFill>
                </a:endParaRPr>
              </a:p>
              <a:p>
                <a:pPr>
                  <a:defRPr sz="2400" b="1" spc="300">
                    <a:solidFill>
                      <a:srgbClr val="FFC000"/>
                    </a:solidFill>
                    <a:latin typeface="Trebuchet MS"/>
                    <a:ea typeface="Trebuchet MS"/>
                    <a:cs typeface="Trebuchet MS"/>
                    <a:sym typeface="Trebuchet MS"/>
                  </a:defRPr>
                </a:pPr>
                <a:r>
                  <a:t>TIP</a:t>
                </a:r>
                <a:r>
                  <a:rPr spc="0"/>
                  <a:t>: </a:t>
                </a:r>
                <a:r>
                  <a:rPr b="0" spc="0">
                    <a:solidFill>
                      <a:srgbClr val="BFBFBF"/>
                    </a:solidFill>
                  </a:rPr>
                  <a:t>The font size of your title should be bigger than your name(s) and institution name(s).</a:t>
                </a:r>
                <a:endParaRPr>
                  <a:solidFill>
                    <a:srgbClr val="FFFFFF"/>
                  </a:solidFill>
                </a:endParaRPr>
              </a:p>
              <a:p>
                <a:pPr>
                  <a:defRPr sz="2800" b="1">
                    <a:solidFill>
                      <a:srgbClr val="FFFFFF"/>
                    </a:solidFill>
                    <a:latin typeface="Trebuchet MS"/>
                    <a:ea typeface="Trebuchet MS"/>
                    <a:cs typeface="Trebuchet MS"/>
                    <a:sym typeface="Trebuchet MS"/>
                  </a:defRPr>
                </a:pPr>
                <a:br/>
                <a:endParaRPr/>
              </a:p>
              <a:p>
                <a:pPr algn="ctr">
                  <a:defRPr sz="2800" b="1">
                    <a:solidFill>
                      <a:srgbClr val="FFC000"/>
                    </a:solidFill>
                    <a:latin typeface="Trebuchet MS"/>
                    <a:ea typeface="Trebuchet MS"/>
                    <a:cs typeface="Trebuchet MS"/>
                    <a:sym typeface="Trebuchet MS"/>
                  </a:defRPr>
                </a:pPr>
                <a:endParaRPr/>
              </a:p>
              <a:p>
                <a:pPr algn="ctr">
                  <a:defRPr sz="2800" b="1">
                    <a:solidFill>
                      <a:srgbClr val="FFC000"/>
                    </a:solidFill>
                    <a:latin typeface="Trebuchet MS"/>
                    <a:ea typeface="Trebuchet MS"/>
                    <a:cs typeface="Trebuchet MS"/>
                    <a:sym typeface="Trebuchet MS"/>
                  </a:defRPr>
                </a:pPr>
                <a:endParaRPr/>
              </a:p>
              <a:p>
                <a:pPr algn="ctr">
                  <a:defRPr sz="3200" b="1">
                    <a:solidFill>
                      <a:srgbClr val="FFC000"/>
                    </a:solidFill>
                    <a:latin typeface="Trebuchet MS"/>
                    <a:ea typeface="Trebuchet MS"/>
                    <a:cs typeface="Trebuchet MS"/>
                    <a:sym typeface="Trebuchet MS"/>
                  </a:defRPr>
                </a:pPr>
                <a:r>
                  <a:t>Adding Logos / Seals</a:t>
                </a:r>
                <a:endParaRPr>
                  <a:solidFill>
                    <a:srgbClr val="FFFFFF"/>
                  </a:solidFill>
                </a:endParaRPr>
              </a:p>
              <a:p>
                <a:pPr>
                  <a:defRPr sz="2400">
                    <a:solidFill>
                      <a:srgbClr val="BFBFBF"/>
                    </a:solidFill>
                    <a:latin typeface="Trebuchet MS"/>
                    <a:ea typeface="Trebuchet MS"/>
                    <a:cs typeface="Trebuchet MS"/>
                    <a:sym typeface="Trebuchet MS"/>
                  </a:defRPr>
                </a:pPr>
                <a: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a:solidFill>
                    <a:srgbClr val="FFFFFF"/>
                  </a:solidFill>
                </a:endParaRPr>
              </a:p>
              <a:p>
                <a:pPr>
                  <a:defRPr sz="2400" spc="300">
                    <a:solidFill>
                      <a:srgbClr val="BFBFBF"/>
                    </a:solidFill>
                    <a:latin typeface="Trebuchet MS"/>
                    <a:ea typeface="Trebuchet MS"/>
                    <a:cs typeface="Trebuchet MS"/>
                    <a:sym typeface="Trebuchet MS"/>
                  </a:defRPr>
                </a:pPr>
                <a:endParaRPr>
                  <a:solidFill>
                    <a:srgbClr val="FFFFFF"/>
                  </a:solidFill>
                </a:endParaRPr>
              </a:p>
              <a:p>
                <a:pPr>
                  <a:defRPr sz="2400" b="1" spc="300">
                    <a:solidFill>
                      <a:srgbClr val="FFC000"/>
                    </a:solidFill>
                    <a:latin typeface="Trebuchet MS"/>
                    <a:ea typeface="Trebuchet MS"/>
                    <a:cs typeface="Trebuchet MS"/>
                    <a:sym typeface="Trebuchet MS"/>
                  </a:defRPr>
                </a:pPr>
                <a:r>
                  <a:t>TIP:</a:t>
                </a:r>
                <a:r>
                  <a:rPr spc="0"/>
                  <a:t> </a:t>
                </a:r>
                <a:r>
                  <a:rPr b="0" spc="0">
                    <a:solidFill>
                      <a:srgbClr val="BFBFBF"/>
                    </a:solidFill>
                  </a:rPr>
                  <a:t>See if your school’s logo is available on our free poster templates page.</a:t>
                </a:r>
                <a:endParaRPr>
                  <a:solidFill>
                    <a:srgbClr val="FFFFFF"/>
                  </a:solidFill>
                </a:endParaRPr>
              </a:p>
              <a:p>
                <a:pPr>
                  <a:defRPr sz="2400">
                    <a:solidFill>
                      <a:srgbClr val="FFFFFF"/>
                    </a:solidFill>
                    <a:latin typeface="Trebuchet MS"/>
                    <a:ea typeface="Trebuchet MS"/>
                    <a:cs typeface="Trebuchet MS"/>
                    <a:sym typeface="Trebuchet MS"/>
                  </a:defRPr>
                </a:pPr>
                <a:endParaRPr>
                  <a:solidFill>
                    <a:srgbClr val="FFFFFF"/>
                  </a:solidFill>
                </a:endParaRPr>
              </a:p>
              <a:p>
                <a:pPr algn="ctr">
                  <a:defRPr sz="3200" b="1">
                    <a:solidFill>
                      <a:srgbClr val="FFC000"/>
                    </a:solidFill>
                    <a:latin typeface="Trebuchet MS"/>
                    <a:ea typeface="Trebuchet MS"/>
                    <a:cs typeface="Trebuchet MS"/>
                    <a:sym typeface="Trebuchet MS"/>
                  </a:defRPr>
                </a:pPr>
                <a:r>
                  <a:t>Photographs / Graphics</a:t>
                </a:r>
                <a:endParaRPr>
                  <a:solidFill>
                    <a:srgbClr val="FFFFFF"/>
                  </a:solidFill>
                </a:endParaRPr>
              </a:p>
              <a:p>
                <a:pPr defTabSz="977900">
                  <a:defRPr sz="2400">
                    <a:solidFill>
                      <a:srgbClr val="BFBFBF"/>
                    </a:solidFill>
                    <a:latin typeface="Trebuchet MS"/>
                    <a:ea typeface="Trebuchet MS"/>
                    <a:cs typeface="Trebuchet MS"/>
                    <a:sym typeface="Trebuchet MS"/>
                  </a:defRPr>
                </a:pPr>
                <a: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a:solidFill>
                    <a:srgbClr val="FFFFFF"/>
                  </a:solidFill>
                </a:endParaRPr>
              </a:p>
              <a:p>
                <a:pPr defTabSz="977900">
                  <a:defRPr sz="2400">
                    <a:solidFill>
                      <a:srgbClr val="FFFFFF"/>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2800" b="1">
                    <a:solidFill>
                      <a:srgbClr val="FFC000"/>
                    </a:solidFill>
                    <a:latin typeface="Trebuchet MS"/>
                    <a:ea typeface="Trebuchet MS"/>
                    <a:cs typeface="Trebuchet MS"/>
                    <a:sym typeface="Trebuchet MS"/>
                  </a:defRPr>
                </a:pPr>
                <a:endParaRPr>
                  <a:solidFill>
                    <a:srgbClr val="FFFFFF"/>
                  </a:solidFill>
                </a:endParaRPr>
              </a:p>
              <a:p>
                <a:pPr algn="ctr">
                  <a:defRPr sz="3200" b="1">
                    <a:solidFill>
                      <a:srgbClr val="FFC000"/>
                    </a:solidFill>
                    <a:latin typeface="Trebuchet MS"/>
                    <a:ea typeface="Trebuchet MS"/>
                    <a:cs typeface="Trebuchet MS"/>
                    <a:sym typeface="Trebuchet MS"/>
                  </a:defRPr>
                </a:pPr>
                <a:r>
                  <a:t>Image Quality Check</a:t>
                </a:r>
                <a:endParaRPr>
                  <a:solidFill>
                    <a:srgbClr val="FFFFFF"/>
                  </a:solidFill>
                </a:endParaRPr>
              </a:p>
              <a:p>
                <a:pPr defTabSz="977900">
                  <a:defRPr sz="2400">
                    <a:solidFill>
                      <a:srgbClr val="BFBFBF"/>
                    </a:solidFill>
                    <a:latin typeface="Trebuchet MS"/>
                    <a:ea typeface="Trebuchet MS"/>
                    <a:cs typeface="Trebuchet MS"/>
                    <a:sym typeface="Trebuchet MS"/>
                  </a:defRPr>
                </a:pPr>
                <a:r>
                  <a:t>Zoom in and look at your images at 100% magnification. If they look good they will print well. </a:t>
                </a:r>
              </a:p>
            </p:txBody>
          </p:sp>
        </p:grpSp>
        <p:sp>
          <p:nvSpPr>
            <p:cNvPr id="22" name="Straight Connector 54"/>
            <p:cNvSpPr/>
            <p:nvPr/>
          </p:nvSpPr>
          <p:spPr>
            <a:xfrm>
              <a:off x="0" y="8422501"/>
              <a:ext cx="10999746" cy="3340"/>
            </a:xfrm>
            <a:prstGeom prst="line">
              <a:avLst/>
            </a:prstGeom>
            <a:noFill/>
            <a:ln w="9525" cap="flat">
              <a:solidFill>
                <a:srgbClr val="FFC000"/>
              </a:solidFill>
              <a:prstDash val="solid"/>
              <a:round/>
            </a:ln>
            <a:effectLst/>
          </p:spPr>
          <p:txBody>
            <a:bodyPr wrap="square" lIns="45719" tIns="45719" rIns="45719" bIns="45719" numCol="1" anchor="t">
              <a:noAutofit/>
            </a:bodyPr>
            <a:lstStyle/>
            <a:p>
              <a:endParaRPr/>
            </a:p>
          </p:txBody>
        </p:sp>
        <p:pic>
          <p:nvPicPr>
            <p:cNvPr id="23" name="Picture 55" descr="Picture 55"/>
            <p:cNvPicPr>
              <a:picLocks noChangeAspect="1"/>
            </p:cNvPicPr>
            <p:nvPr/>
          </p:nvPicPr>
          <p:blipFill>
            <a:blip r:embed="rId10"/>
            <a:stretch>
              <a:fillRect/>
            </a:stretch>
          </p:blipFill>
          <p:spPr>
            <a:xfrm>
              <a:off x="484449" y="10261718"/>
              <a:ext cx="1597667" cy="1201936"/>
            </a:xfrm>
            <a:prstGeom prst="rect">
              <a:avLst/>
            </a:prstGeom>
            <a:ln w="12700" cap="flat">
              <a:noFill/>
              <a:miter lim="400000"/>
            </a:ln>
            <a:effectLst/>
          </p:spPr>
        </p:pic>
        <p:pic>
          <p:nvPicPr>
            <p:cNvPr id="24" name="Picture 56" descr="Picture 56"/>
            <p:cNvPicPr>
              <a:picLocks noChangeAspect="1"/>
            </p:cNvPicPr>
            <p:nvPr/>
          </p:nvPicPr>
          <p:blipFill>
            <a:blip r:embed="rId11"/>
            <a:stretch>
              <a:fillRect/>
            </a:stretch>
          </p:blipFill>
          <p:spPr>
            <a:xfrm>
              <a:off x="492424" y="15696927"/>
              <a:ext cx="9986808" cy="1053597"/>
            </a:xfrm>
            <a:prstGeom prst="rect">
              <a:avLst/>
            </a:prstGeom>
            <a:ln w="12700" cap="flat">
              <a:noFill/>
              <a:miter lim="400000"/>
            </a:ln>
            <a:effectLst/>
          </p:spPr>
        </p:pic>
        <p:grpSp>
          <p:nvGrpSpPr>
            <p:cNvPr id="33" name="Group 57"/>
            <p:cNvGrpSpPr/>
            <p:nvPr/>
          </p:nvGrpSpPr>
          <p:grpSpPr>
            <a:xfrm>
              <a:off x="1480196" y="23540956"/>
              <a:ext cx="7531182" cy="2034382"/>
              <a:chOff x="0" y="0"/>
              <a:chExt cx="7531181" cy="2034380"/>
            </a:xfrm>
          </p:grpSpPr>
          <p:grpSp>
            <p:nvGrpSpPr>
              <p:cNvPr id="27" name="Group 63"/>
              <p:cNvGrpSpPr/>
              <p:nvPr/>
            </p:nvGrpSpPr>
            <p:grpSpPr>
              <a:xfrm>
                <a:off x="3660437" y="96264"/>
                <a:ext cx="1354940" cy="1938117"/>
                <a:chOff x="0" y="0"/>
                <a:chExt cx="1354939" cy="1938116"/>
              </a:xfrm>
            </p:grpSpPr>
            <p:pic>
              <p:nvPicPr>
                <p:cNvPr id="25" name="Picture 69" descr="Picture 69"/>
                <p:cNvPicPr>
                  <a:picLocks noChangeAspect="1"/>
                </p:cNvPicPr>
                <p:nvPr/>
              </p:nvPicPr>
              <p:blipFill>
                <a:blip r:embed="rId12"/>
                <a:stretch>
                  <a:fillRect/>
                </a:stretch>
              </p:blipFill>
              <p:spPr>
                <a:xfrm>
                  <a:off x="18319" y="0"/>
                  <a:ext cx="1336621" cy="1656885"/>
                </a:xfrm>
                <a:prstGeom prst="rect">
                  <a:avLst/>
                </a:prstGeom>
                <a:ln w="12700" cap="flat">
                  <a:noFill/>
                  <a:miter lim="400000"/>
                </a:ln>
                <a:effectLst/>
              </p:spPr>
            </p:pic>
            <p:sp>
              <p:nvSpPr>
                <p:cNvPr id="26" name="TextBox 70"/>
                <p:cNvSpPr txBox="1"/>
                <p:nvPr/>
              </p:nvSpPr>
              <p:spPr>
                <a:xfrm>
                  <a:off x="0" y="1513936"/>
                  <a:ext cx="1354938" cy="424181"/>
                </a:xfrm>
                <a:prstGeom prst="rect">
                  <a:avLst/>
                </a:prstGeom>
                <a:solidFill>
                  <a:schemeClr val="accent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9" tIns="91439" rIns="91439" bIns="91439" numCol="1" anchor="t">
                  <a:spAutoFit/>
                </a:bodyPr>
                <a:lstStyle>
                  <a:lvl1pPr algn="ctr">
                    <a:defRPr sz="1600" b="1"/>
                  </a:lvl1pPr>
                </a:lstStyle>
                <a:p>
                  <a:r>
                    <a:t>ORIGINAL</a:t>
                  </a:r>
                </a:p>
              </p:txBody>
            </p:sp>
          </p:grpSp>
          <p:grpSp>
            <p:nvGrpSpPr>
              <p:cNvPr id="30" name="Group 64"/>
              <p:cNvGrpSpPr/>
              <p:nvPr/>
            </p:nvGrpSpPr>
            <p:grpSpPr>
              <a:xfrm>
                <a:off x="5288575" y="96270"/>
                <a:ext cx="2242607" cy="1930792"/>
                <a:chOff x="0" y="0"/>
                <a:chExt cx="2242606" cy="1930790"/>
              </a:xfrm>
            </p:grpSpPr>
            <p:pic>
              <p:nvPicPr>
                <p:cNvPr id="28" name="Picture 67" descr="Picture 67"/>
                <p:cNvPicPr>
                  <a:picLocks noChangeAspect="1"/>
                </p:cNvPicPr>
                <p:nvPr/>
              </p:nvPicPr>
              <p:blipFill>
                <a:blip r:embed="rId12"/>
                <a:stretch>
                  <a:fillRect/>
                </a:stretch>
              </p:blipFill>
              <p:spPr>
                <a:xfrm>
                  <a:off x="0" y="0"/>
                  <a:ext cx="2242607" cy="1630877"/>
                </a:xfrm>
                <a:prstGeom prst="rect">
                  <a:avLst/>
                </a:prstGeom>
                <a:ln w="12700" cap="flat">
                  <a:noFill/>
                  <a:miter lim="400000"/>
                </a:ln>
                <a:effectLst/>
              </p:spPr>
            </p:pic>
            <p:sp>
              <p:nvSpPr>
                <p:cNvPr id="29" name="TextBox 68"/>
                <p:cNvSpPr txBox="1"/>
                <p:nvPr/>
              </p:nvSpPr>
              <p:spPr>
                <a:xfrm>
                  <a:off x="4337" y="1544710"/>
                  <a:ext cx="2238269" cy="386081"/>
                </a:xfrm>
                <a:prstGeom prst="rect">
                  <a:avLst/>
                </a:prstGeom>
                <a:solidFill>
                  <a:srgbClr val="FF0000"/>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39" tIns="91439" rIns="91439" bIns="91439" numCol="1" anchor="t">
                  <a:spAutoFit/>
                </a:bodyPr>
                <a:lstStyle>
                  <a:lvl1pPr algn="ctr">
                    <a:defRPr sz="1400" b="1">
                      <a:solidFill>
                        <a:srgbClr val="FFFFFF"/>
                      </a:solidFill>
                    </a:defRPr>
                  </a:lvl1pPr>
                </a:lstStyle>
                <a:p>
                  <a:r>
                    <a:t>DISTORTED</a:t>
                  </a:r>
                </a:p>
              </p:txBody>
            </p:sp>
          </p:grpSp>
          <p:pic>
            <p:nvPicPr>
              <p:cNvPr id="31" name="Picture 65" descr="Picture 65"/>
              <p:cNvPicPr>
                <a:picLocks noChangeAspect="1"/>
              </p:cNvPicPr>
              <p:nvPr/>
            </p:nvPicPr>
            <p:blipFill>
              <a:blip r:embed="rId13"/>
              <a:stretch>
                <a:fillRect/>
              </a:stretch>
            </p:blipFill>
            <p:spPr>
              <a:xfrm>
                <a:off x="0" y="0"/>
                <a:ext cx="2384137" cy="1845195"/>
              </a:xfrm>
              <a:prstGeom prst="rect">
                <a:avLst/>
              </a:prstGeom>
              <a:ln w="12700" cap="flat">
                <a:noFill/>
                <a:miter lim="400000"/>
              </a:ln>
              <a:effectLst/>
            </p:spPr>
          </p:pic>
          <p:sp>
            <p:nvSpPr>
              <p:cNvPr id="32" name="TextBox 66"/>
              <p:cNvSpPr txBox="1"/>
              <p:nvPr/>
            </p:nvSpPr>
            <p:spPr>
              <a:xfrm>
                <a:off x="64720" y="1412552"/>
                <a:ext cx="2247312" cy="241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lgn="ctr">
                  <a:defRPr sz="1600">
                    <a:solidFill>
                      <a:srgbClr val="FFFFFF"/>
                    </a:solidFill>
                  </a:defRPr>
                </a:lvl1pPr>
              </a:lstStyle>
              <a:p>
                <a:r>
                  <a:t>Corner handles</a:t>
                </a:r>
              </a:p>
            </p:txBody>
          </p:sp>
        </p:grpSp>
        <p:grpSp>
          <p:nvGrpSpPr>
            <p:cNvPr id="38" name="Group 58"/>
            <p:cNvGrpSpPr/>
            <p:nvPr/>
          </p:nvGrpSpPr>
          <p:grpSpPr>
            <a:xfrm>
              <a:off x="826394" y="27751413"/>
              <a:ext cx="9225760" cy="2453252"/>
              <a:chOff x="0" y="0"/>
              <a:chExt cx="9225758" cy="2453251"/>
            </a:xfrm>
          </p:grpSpPr>
          <p:pic>
            <p:nvPicPr>
              <p:cNvPr id="34" name="Object 59" descr="Object 59"/>
              <p:cNvPicPr>
                <a:picLocks noChangeAspect="1"/>
              </p:cNvPicPr>
              <p:nvPr/>
            </p:nvPicPr>
            <p:blipFill>
              <a:blip r:embed="rId14"/>
              <a:stretch>
                <a:fillRect/>
              </a:stretch>
            </p:blipFill>
            <p:spPr>
              <a:xfrm>
                <a:off x="480952" y="11"/>
                <a:ext cx="3968275" cy="2432514"/>
              </a:xfrm>
              <a:prstGeom prst="rect">
                <a:avLst/>
              </a:prstGeom>
              <a:ln w="12700" cap="flat">
                <a:noFill/>
                <a:miter lim="400000"/>
              </a:ln>
              <a:effectLst/>
            </p:spPr>
          </p:pic>
          <p:pic>
            <p:nvPicPr>
              <p:cNvPr id="35" name="Object 60" descr="Object 60"/>
              <p:cNvPicPr>
                <a:picLocks noChangeAspect="1"/>
              </p:cNvPicPr>
              <p:nvPr/>
            </p:nvPicPr>
            <p:blipFill>
              <a:blip r:embed="rId15"/>
              <a:stretch>
                <a:fillRect/>
              </a:stretch>
            </p:blipFill>
            <p:spPr>
              <a:xfrm>
                <a:off x="4987152" y="8049"/>
                <a:ext cx="3968275" cy="2432514"/>
              </a:xfrm>
              <a:prstGeom prst="rect">
                <a:avLst/>
              </a:prstGeom>
              <a:ln w="12700" cap="flat">
                <a:noFill/>
                <a:miter lim="400000"/>
              </a:ln>
              <a:effectLst/>
            </p:spPr>
          </p:pic>
          <p:sp>
            <p:nvSpPr>
              <p:cNvPr id="36" name="TextBox 61"/>
              <p:cNvSpPr txBox="1"/>
              <p:nvPr/>
            </p:nvSpPr>
            <p:spPr>
              <a:xfrm rot="16200000">
                <a:off x="-1095608" y="1095607"/>
                <a:ext cx="2432516" cy="241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gn="ctr">
                  <a:defRPr sz="1600">
                    <a:solidFill>
                      <a:srgbClr val="92D050"/>
                    </a:solidFill>
                  </a:defRPr>
                </a:pPr>
                <a:r>
                  <a:t>Good </a:t>
                </a:r>
                <a:r>
                  <a:rPr>
                    <a:solidFill>
                      <a:srgbClr val="FFFFFF"/>
                    </a:solidFill>
                  </a:rPr>
                  <a:t>printing quality</a:t>
                </a:r>
              </a:p>
            </p:txBody>
          </p:sp>
          <p:sp>
            <p:nvSpPr>
              <p:cNvPr id="37" name="TextBox 62"/>
              <p:cNvSpPr txBox="1"/>
              <p:nvPr/>
            </p:nvSpPr>
            <p:spPr>
              <a:xfrm rot="16200000">
                <a:off x="7888851" y="1116343"/>
                <a:ext cx="2432516" cy="241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lgn="ctr">
                  <a:defRPr sz="1600">
                    <a:solidFill>
                      <a:srgbClr val="FF0000"/>
                    </a:solidFill>
                  </a:defRPr>
                </a:pPr>
                <a:r>
                  <a:t>Bad </a:t>
                </a:r>
                <a:r>
                  <a:rPr>
                    <a:solidFill>
                      <a:srgbClr val="FFFFFF"/>
                    </a:solidFill>
                  </a:rPr>
                  <a:t>printing quality</a:t>
                </a:r>
              </a:p>
            </p:txBody>
          </p:sp>
        </p:grpSp>
      </p:grpSp>
      <p:sp>
        <p:nvSpPr>
          <p:cNvPr id="40" name="Text Box 14"/>
          <p:cNvSpPr txBox="1"/>
          <p:nvPr/>
        </p:nvSpPr>
        <p:spPr>
          <a:xfrm>
            <a:off x="1567305" y="32315729"/>
            <a:ext cx="2514601" cy="3731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22" tIns="45622" rIns="45622" bIns="45622">
            <a:spAutoFit/>
          </a:bodyPr>
          <a:lstStyle/>
          <a:p>
            <a:pPr>
              <a:lnSpc>
                <a:spcPct val="65000"/>
              </a:lnSpc>
              <a:spcBef>
                <a:spcPts val="300"/>
              </a:spcBef>
              <a:defRPr sz="500" b="1">
                <a:solidFill>
                  <a:srgbClr val="BFBFBF"/>
                </a:solidFill>
                <a:latin typeface="Arial"/>
                <a:ea typeface="Arial"/>
                <a:cs typeface="Arial"/>
                <a:sym typeface="Arial"/>
              </a:defRPr>
            </a:pPr>
            <a:r>
              <a:t>RESEARCH POSTER PRESENTATION DESIGN © 2015</a:t>
            </a:r>
          </a:p>
          <a:p>
            <a:pPr>
              <a:lnSpc>
                <a:spcPct val="65000"/>
              </a:lnSpc>
              <a:spcBef>
                <a:spcPts val="600"/>
              </a:spcBef>
              <a:defRPr sz="1100" b="1">
                <a:solidFill>
                  <a:srgbClr val="BFBFBF"/>
                </a:solidFill>
                <a:latin typeface="Arial"/>
                <a:ea typeface="Arial"/>
                <a:cs typeface="Arial"/>
                <a:sym typeface="Arial"/>
              </a:defRPr>
            </a:pPr>
            <a:r>
              <a:t>www.PosterPresentations.com</a:t>
            </a:r>
          </a:p>
        </p:txBody>
      </p:sp>
      <p:sp>
        <p:nvSpPr>
          <p:cNvPr id="41" name="Body Level One…"/>
          <p:cNvSpPr txBox="1">
            <a:spLocks noGrp="1"/>
          </p:cNvSpPr>
          <p:nvPr>
            <p:ph type="body" idx="1"/>
          </p:nvPr>
        </p:nvSpPr>
        <p:spPr>
          <a:xfrm>
            <a:off x="904188" y="6212225"/>
            <a:ext cx="10056814" cy="8463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28589" tIns="228589" rIns="228589" bIns="228589">
            <a:normAutofit/>
          </a:bodyPr>
          <a:lstStyle/>
          <a:p>
            <a:r>
              <a:t>Body Level One</a:t>
            </a:r>
          </a:p>
          <a:p>
            <a:pPr lvl="1"/>
            <a:r>
              <a:t>Body Level Two</a:t>
            </a:r>
          </a:p>
          <a:p>
            <a:pPr lvl="2"/>
            <a:r>
              <a:t>Body Level Three</a:t>
            </a:r>
          </a:p>
          <a:p>
            <a:pPr lvl="3"/>
            <a:r>
              <a:t>Body Level Four</a:t>
            </a:r>
          </a:p>
          <a:p>
            <a:pPr lvl="4"/>
            <a:r>
              <a:t>Body Level Five</a:t>
            </a:r>
          </a:p>
        </p:txBody>
      </p:sp>
      <p:pic>
        <p:nvPicPr>
          <p:cNvPr id="42" name="1200px-Brigham_Young_University_medallion.svg.png" descr="1200px-Brigham_Young_University_medallion.svg.png"/>
          <p:cNvPicPr>
            <a:picLocks noChangeAspect="1"/>
          </p:cNvPicPr>
          <p:nvPr/>
        </p:nvPicPr>
        <p:blipFill>
          <a:blip r:embed="rId16"/>
          <a:stretch>
            <a:fillRect/>
          </a:stretch>
        </p:blipFill>
        <p:spPr>
          <a:xfrm>
            <a:off x="616454" y="146099"/>
            <a:ext cx="4416302" cy="4416301"/>
          </a:xfrm>
          <a:prstGeom prst="rect">
            <a:avLst/>
          </a:prstGeom>
          <a:ln w="12700">
            <a:miter lim="400000"/>
          </a:ln>
        </p:spPr>
      </p:pic>
      <p:sp>
        <p:nvSpPr>
          <p:cNvPr id="44" name="Title Text"/>
          <p:cNvSpPr txBox="1">
            <a:spLocks noGrp="1"/>
          </p:cNvSpPr>
          <p:nvPr>
            <p:ph type="title"/>
          </p:nvPr>
        </p:nvSpPr>
        <p:spPr>
          <a:xfrm>
            <a:off x="2194560" y="1318260"/>
            <a:ext cx="39502079" cy="5486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45" name="Slide Number"/>
          <p:cNvSpPr txBox="1">
            <a:spLocks noGrp="1"/>
          </p:cNvSpPr>
          <p:nvPr>
            <p:ph type="sldNum" sz="quarter" idx="2"/>
          </p:nvPr>
        </p:nvSpPr>
        <p:spPr>
          <a:xfrm>
            <a:off x="21214080" y="29634178"/>
            <a:ext cx="10241281" cy="17526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
        <p:nvSpPr>
          <p:cNvPr id="47" name="Theory…">
            <a:extLst>
              <a:ext uri="{FF2B5EF4-FFF2-40B4-BE49-F238E27FC236}">
                <a16:creationId xmlns:a16="http://schemas.microsoft.com/office/drawing/2014/main" id="{6B49D4F7-0F72-47FF-A545-0372836BA5B1}"/>
              </a:ext>
            </a:extLst>
          </p:cNvPr>
          <p:cNvSpPr txBox="1"/>
          <p:nvPr userDrawn="1"/>
        </p:nvSpPr>
        <p:spPr>
          <a:xfrm>
            <a:off x="38373106" y="543134"/>
            <a:ext cx="5076548" cy="4062651"/>
          </a:xfrm>
          <a:prstGeom prst="rect">
            <a:avLst/>
          </a:prstGeom>
          <a:gradFill>
            <a:gsLst>
              <a:gs pos="0">
                <a:schemeClr val="accent2">
                  <a:hueOff val="748071"/>
                  <a:satOff val="16470"/>
                  <a:lumOff val="34549"/>
                </a:schemeClr>
              </a:gs>
              <a:gs pos="35000">
                <a:srgbClr val="FFC7D6"/>
              </a:gs>
              <a:gs pos="100000">
                <a:schemeClr val="accent2">
                  <a:hueOff val="837333"/>
                  <a:satOff val="16470"/>
                  <a:lumOff val="45863"/>
                </a:schemeClr>
              </a:gs>
            </a:gsLst>
            <a:lin ang="16200000"/>
          </a:gradFill>
          <a:ln w="177800">
            <a:solidFill>
              <a:schemeClr val="accent5">
                <a:satOff val="-16605"/>
                <a:lumOff val="-12352"/>
              </a:schemeClr>
            </a:solidFill>
          </a:ln>
          <a:effectLst>
            <a:outerShdw blurRad="381000" dist="119618"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6200">
                <a:solidFill>
                  <a:schemeClr val="accent2">
                    <a:lumOff val="-10000"/>
                  </a:schemeClr>
                </a:solidFill>
                <a:latin typeface="Big Caslon"/>
                <a:ea typeface="Big Caslon"/>
                <a:cs typeface="Big Caslon"/>
                <a:sym typeface="Big Caslon"/>
              </a:defRPr>
            </a:pPr>
            <a:r>
              <a:rPr sz="6000" dirty="0"/>
              <a:t>Theory of </a:t>
            </a:r>
          </a:p>
          <a:p>
            <a:pPr algn="ctr">
              <a:defRPr sz="6200">
                <a:solidFill>
                  <a:schemeClr val="accent2">
                    <a:lumOff val="-10000"/>
                  </a:schemeClr>
                </a:solidFill>
                <a:latin typeface="Big Caslon"/>
                <a:ea typeface="Big Caslon"/>
                <a:cs typeface="Big Caslon"/>
                <a:sym typeface="Big Caslon"/>
              </a:defRPr>
            </a:pPr>
            <a:r>
              <a:rPr sz="6000" dirty="0"/>
              <a:t>Predictive </a:t>
            </a:r>
          </a:p>
          <a:p>
            <a:pPr algn="ctr">
              <a:defRPr sz="6200">
                <a:solidFill>
                  <a:schemeClr val="accent2">
                    <a:lumOff val="-10000"/>
                  </a:schemeClr>
                </a:solidFill>
                <a:latin typeface="Big Caslon"/>
                <a:ea typeface="Big Caslon"/>
                <a:cs typeface="Big Caslon"/>
                <a:sym typeface="Big Caslon"/>
              </a:defRPr>
            </a:pPr>
            <a:r>
              <a:rPr sz="6000" dirty="0"/>
              <a:t>Modeling</a:t>
            </a:r>
            <a:endParaRPr lang="en-US" sz="6000" dirty="0"/>
          </a:p>
          <a:p>
            <a:pPr algn="ctr">
              <a:defRPr sz="6200">
                <a:solidFill>
                  <a:schemeClr val="accent2">
                    <a:lumOff val="-10000"/>
                  </a:schemeClr>
                </a:solidFill>
                <a:latin typeface="Big Caslon"/>
                <a:ea typeface="Big Caslon"/>
                <a:cs typeface="Big Caslon"/>
                <a:sym typeface="Big Caslon"/>
              </a:defRPr>
            </a:pPr>
            <a:endParaRPr lang="en-US" sz="3000" dirty="0"/>
          </a:p>
          <a:p>
            <a:pPr algn="ctr">
              <a:defRPr sz="6200">
                <a:solidFill>
                  <a:schemeClr val="accent2">
                    <a:lumOff val="-10000"/>
                  </a:schemeClr>
                </a:solidFill>
                <a:latin typeface="Big Caslon"/>
                <a:ea typeface="Big Caslon"/>
                <a:cs typeface="Big Caslon"/>
                <a:sym typeface="Big Caslon"/>
              </a:defRPr>
            </a:pPr>
            <a:r>
              <a:rPr lang="en-US" sz="4800" dirty="0"/>
              <a:t>CS 580/PHSCS 513R</a:t>
            </a:r>
            <a:endParaRPr sz="48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ctr" defTabSz="4388899" rtl="0" latinLnBrk="0">
        <a:lnSpc>
          <a:spcPct val="100000"/>
        </a:lnSpc>
        <a:spcBef>
          <a:spcPts val="0"/>
        </a:spcBef>
        <a:spcAft>
          <a:spcPts val="0"/>
        </a:spcAft>
        <a:buClrTx/>
        <a:buSzTx/>
        <a:buFontTx/>
        <a:buNone/>
        <a:tabLst/>
        <a:defRPr sz="8800" b="0" i="0" u="none" strike="noStrike" cap="none" spc="0" baseline="0">
          <a:ln>
            <a:noFill/>
          </a:ln>
          <a:solidFill>
            <a:srgbClr val="FFFFFF"/>
          </a:solidFill>
          <a:uFillTx/>
          <a:latin typeface="Trebuchet MS"/>
          <a:ea typeface="Trebuchet MS"/>
          <a:cs typeface="Trebuchet MS"/>
          <a:sym typeface="Trebuchet MS"/>
        </a:defRPr>
      </a:lvl1pPr>
      <a:lvl2pPr marL="0" marR="0" indent="0" algn="ctr" defTabSz="4388899" rtl="0" latinLnBrk="0">
        <a:lnSpc>
          <a:spcPct val="100000"/>
        </a:lnSpc>
        <a:spcBef>
          <a:spcPts val="0"/>
        </a:spcBef>
        <a:spcAft>
          <a:spcPts val="0"/>
        </a:spcAft>
        <a:buClrTx/>
        <a:buSzTx/>
        <a:buFontTx/>
        <a:buNone/>
        <a:tabLst/>
        <a:defRPr sz="8800" b="0" i="0" u="none" strike="noStrike" cap="none" spc="0" baseline="0">
          <a:ln>
            <a:noFill/>
          </a:ln>
          <a:solidFill>
            <a:srgbClr val="FFFFFF"/>
          </a:solidFill>
          <a:uFillTx/>
          <a:latin typeface="Trebuchet MS"/>
          <a:ea typeface="Trebuchet MS"/>
          <a:cs typeface="Trebuchet MS"/>
          <a:sym typeface="Trebuchet MS"/>
        </a:defRPr>
      </a:lvl2pPr>
      <a:lvl3pPr marL="0" marR="0" indent="0" algn="ctr" defTabSz="4388899" rtl="0" latinLnBrk="0">
        <a:lnSpc>
          <a:spcPct val="100000"/>
        </a:lnSpc>
        <a:spcBef>
          <a:spcPts val="0"/>
        </a:spcBef>
        <a:spcAft>
          <a:spcPts val="0"/>
        </a:spcAft>
        <a:buClrTx/>
        <a:buSzTx/>
        <a:buFontTx/>
        <a:buNone/>
        <a:tabLst/>
        <a:defRPr sz="8800" b="0" i="0" u="none" strike="noStrike" cap="none" spc="0" baseline="0">
          <a:ln>
            <a:noFill/>
          </a:ln>
          <a:solidFill>
            <a:srgbClr val="FFFFFF"/>
          </a:solidFill>
          <a:uFillTx/>
          <a:latin typeface="Trebuchet MS"/>
          <a:ea typeface="Trebuchet MS"/>
          <a:cs typeface="Trebuchet MS"/>
          <a:sym typeface="Trebuchet MS"/>
        </a:defRPr>
      </a:lvl3pPr>
      <a:lvl4pPr marL="0" marR="0" indent="0" algn="ctr" defTabSz="4388899" rtl="0" latinLnBrk="0">
        <a:lnSpc>
          <a:spcPct val="100000"/>
        </a:lnSpc>
        <a:spcBef>
          <a:spcPts val="0"/>
        </a:spcBef>
        <a:spcAft>
          <a:spcPts val="0"/>
        </a:spcAft>
        <a:buClrTx/>
        <a:buSzTx/>
        <a:buFontTx/>
        <a:buNone/>
        <a:tabLst/>
        <a:defRPr sz="8800" b="0" i="0" u="none" strike="noStrike" cap="none" spc="0" baseline="0">
          <a:ln>
            <a:noFill/>
          </a:ln>
          <a:solidFill>
            <a:srgbClr val="FFFFFF"/>
          </a:solidFill>
          <a:uFillTx/>
          <a:latin typeface="Trebuchet MS"/>
          <a:ea typeface="Trebuchet MS"/>
          <a:cs typeface="Trebuchet MS"/>
          <a:sym typeface="Trebuchet MS"/>
        </a:defRPr>
      </a:lvl4pPr>
      <a:lvl5pPr marL="0" marR="0" indent="0" algn="ctr" defTabSz="4388899" rtl="0" latinLnBrk="0">
        <a:lnSpc>
          <a:spcPct val="100000"/>
        </a:lnSpc>
        <a:spcBef>
          <a:spcPts val="0"/>
        </a:spcBef>
        <a:spcAft>
          <a:spcPts val="0"/>
        </a:spcAft>
        <a:buClrTx/>
        <a:buSzTx/>
        <a:buFontTx/>
        <a:buNone/>
        <a:tabLst/>
        <a:defRPr sz="8800" b="0" i="0" u="none" strike="noStrike" cap="none" spc="0" baseline="0">
          <a:ln>
            <a:noFill/>
          </a:ln>
          <a:solidFill>
            <a:srgbClr val="FFFFFF"/>
          </a:solidFill>
          <a:uFillTx/>
          <a:latin typeface="Trebuchet MS"/>
          <a:ea typeface="Trebuchet MS"/>
          <a:cs typeface="Trebuchet MS"/>
          <a:sym typeface="Trebuchet MS"/>
        </a:defRPr>
      </a:lvl5pPr>
      <a:lvl6pPr marL="0" marR="0" indent="0" algn="ctr" defTabSz="4388899" rtl="0" latinLnBrk="0">
        <a:lnSpc>
          <a:spcPct val="100000"/>
        </a:lnSpc>
        <a:spcBef>
          <a:spcPts val="0"/>
        </a:spcBef>
        <a:spcAft>
          <a:spcPts val="0"/>
        </a:spcAft>
        <a:buClrTx/>
        <a:buSzTx/>
        <a:buFontTx/>
        <a:buNone/>
        <a:tabLst/>
        <a:defRPr sz="8800" b="0" i="0" u="none" strike="noStrike" cap="none" spc="0" baseline="0">
          <a:ln>
            <a:noFill/>
          </a:ln>
          <a:solidFill>
            <a:srgbClr val="FFFFFF"/>
          </a:solidFill>
          <a:uFillTx/>
          <a:latin typeface="Trebuchet MS"/>
          <a:ea typeface="Trebuchet MS"/>
          <a:cs typeface="Trebuchet MS"/>
          <a:sym typeface="Trebuchet MS"/>
        </a:defRPr>
      </a:lvl6pPr>
      <a:lvl7pPr marL="0" marR="0" indent="0" algn="ctr" defTabSz="4388899" rtl="0" latinLnBrk="0">
        <a:lnSpc>
          <a:spcPct val="100000"/>
        </a:lnSpc>
        <a:spcBef>
          <a:spcPts val="0"/>
        </a:spcBef>
        <a:spcAft>
          <a:spcPts val="0"/>
        </a:spcAft>
        <a:buClrTx/>
        <a:buSzTx/>
        <a:buFontTx/>
        <a:buNone/>
        <a:tabLst/>
        <a:defRPr sz="8800" b="0" i="0" u="none" strike="noStrike" cap="none" spc="0" baseline="0">
          <a:ln>
            <a:noFill/>
          </a:ln>
          <a:solidFill>
            <a:srgbClr val="FFFFFF"/>
          </a:solidFill>
          <a:uFillTx/>
          <a:latin typeface="Trebuchet MS"/>
          <a:ea typeface="Trebuchet MS"/>
          <a:cs typeface="Trebuchet MS"/>
          <a:sym typeface="Trebuchet MS"/>
        </a:defRPr>
      </a:lvl7pPr>
      <a:lvl8pPr marL="0" marR="0" indent="0" algn="ctr" defTabSz="4388899" rtl="0" latinLnBrk="0">
        <a:lnSpc>
          <a:spcPct val="100000"/>
        </a:lnSpc>
        <a:spcBef>
          <a:spcPts val="0"/>
        </a:spcBef>
        <a:spcAft>
          <a:spcPts val="0"/>
        </a:spcAft>
        <a:buClrTx/>
        <a:buSzTx/>
        <a:buFontTx/>
        <a:buNone/>
        <a:tabLst/>
        <a:defRPr sz="8800" b="0" i="0" u="none" strike="noStrike" cap="none" spc="0" baseline="0">
          <a:ln>
            <a:noFill/>
          </a:ln>
          <a:solidFill>
            <a:srgbClr val="FFFFFF"/>
          </a:solidFill>
          <a:uFillTx/>
          <a:latin typeface="Trebuchet MS"/>
          <a:ea typeface="Trebuchet MS"/>
          <a:cs typeface="Trebuchet MS"/>
          <a:sym typeface="Trebuchet MS"/>
        </a:defRPr>
      </a:lvl8pPr>
      <a:lvl9pPr marL="0" marR="0" indent="0" algn="ctr" defTabSz="4388899" rtl="0" latinLnBrk="0">
        <a:lnSpc>
          <a:spcPct val="100000"/>
        </a:lnSpc>
        <a:spcBef>
          <a:spcPts val="0"/>
        </a:spcBef>
        <a:spcAft>
          <a:spcPts val="0"/>
        </a:spcAft>
        <a:buClrTx/>
        <a:buSzTx/>
        <a:buFontTx/>
        <a:buNone/>
        <a:tabLst/>
        <a:defRPr sz="8800" b="0" i="0" u="none" strike="noStrike" cap="none" spc="0" baseline="0">
          <a:ln>
            <a:noFill/>
          </a:ln>
          <a:solidFill>
            <a:srgbClr val="FFFFFF"/>
          </a:solidFill>
          <a:uFillTx/>
          <a:latin typeface="Trebuchet MS"/>
          <a:ea typeface="Trebuchet MS"/>
          <a:cs typeface="Trebuchet MS"/>
          <a:sym typeface="Trebuchet MS"/>
        </a:defRPr>
      </a:lvl9pPr>
    </p:titleStyle>
    <p:bodyStyle>
      <a:lvl1pPr marL="0" marR="0" indent="0" algn="l" defTabSz="4388899" rtl="0" latinLnBrk="0">
        <a:lnSpc>
          <a:spcPct val="100000"/>
        </a:lnSpc>
        <a:spcBef>
          <a:spcPts val="600"/>
        </a:spcBef>
        <a:spcAft>
          <a:spcPts val="0"/>
        </a:spcAft>
        <a:buClrTx/>
        <a:buSzTx/>
        <a:buFontTx/>
        <a:buNone/>
        <a:tabLst/>
        <a:defRPr sz="2500" b="0" i="0" u="none" strike="noStrike" cap="none" spc="0" baseline="0">
          <a:ln>
            <a:noFill/>
          </a:ln>
          <a:solidFill>
            <a:srgbClr val="000000"/>
          </a:solidFill>
          <a:uFillTx/>
          <a:latin typeface="Trebuchet MS"/>
          <a:ea typeface="Trebuchet MS"/>
          <a:cs typeface="Trebuchet MS"/>
          <a:sym typeface="Trebuchet MS"/>
        </a:defRPr>
      </a:lvl1pPr>
      <a:lvl2pPr marL="1485825" marR="0" indent="-571470" algn="l" defTabSz="4388899" rtl="0" latinLnBrk="0">
        <a:lnSpc>
          <a:spcPct val="100000"/>
        </a:lnSpc>
        <a:spcBef>
          <a:spcPts val="600"/>
        </a:spcBef>
        <a:spcAft>
          <a:spcPts val="0"/>
        </a:spcAft>
        <a:buClrTx/>
        <a:buSzPct val="100000"/>
        <a:buFontTx/>
        <a:buChar char="–"/>
        <a:tabLst/>
        <a:defRPr sz="2500" b="0" i="0" u="none" strike="noStrike" cap="none" spc="0" baseline="0">
          <a:ln>
            <a:noFill/>
          </a:ln>
          <a:solidFill>
            <a:srgbClr val="000000"/>
          </a:solidFill>
          <a:uFillTx/>
          <a:latin typeface="Trebuchet MS"/>
          <a:ea typeface="Trebuchet MS"/>
          <a:cs typeface="Trebuchet MS"/>
          <a:sym typeface="Trebuchet MS"/>
        </a:defRPr>
      </a:lvl2pPr>
      <a:lvl3pPr marL="2057296" marR="0" indent="-571470" algn="l" defTabSz="4388899" rtl="0" latinLnBrk="0">
        <a:lnSpc>
          <a:spcPct val="100000"/>
        </a:lnSpc>
        <a:spcBef>
          <a:spcPts val="600"/>
        </a:spcBef>
        <a:spcAft>
          <a:spcPts val="0"/>
        </a:spcAft>
        <a:buClrTx/>
        <a:buSzPct val="100000"/>
        <a:buFontTx/>
        <a:buChar char="•"/>
        <a:tabLst/>
        <a:defRPr sz="2500" b="0" i="0" u="none" strike="noStrike" cap="none" spc="0" baseline="0">
          <a:ln>
            <a:noFill/>
          </a:ln>
          <a:solidFill>
            <a:srgbClr val="000000"/>
          </a:solidFill>
          <a:uFillTx/>
          <a:latin typeface="Trebuchet MS"/>
          <a:ea typeface="Trebuchet MS"/>
          <a:cs typeface="Trebuchet MS"/>
          <a:sym typeface="Trebuchet MS"/>
        </a:defRPr>
      </a:lvl3pPr>
      <a:lvl4pPr marL="2685916" marR="0" indent="-628618" algn="l" defTabSz="4388899" rtl="0" latinLnBrk="0">
        <a:lnSpc>
          <a:spcPct val="100000"/>
        </a:lnSpc>
        <a:spcBef>
          <a:spcPts val="600"/>
        </a:spcBef>
        <a:spcAft>
          <a:spcPts val="0"/>
        </a:spcAft>
        <a:buClrTx/>
        <a:buSzPct val="100000"/>
        <a:buFontTx/>
        <a:buChar char="–"/>
        <a:tabLst/>
        <a:defRPr sz="2500" b="0" i="0" u="none" strike="noStrike" cap="none" spc="0" baseline="0">
          <a:ln>
            <a:noFill/>
          </a:ln>
          <a:solidFill>
            <a:srgbClr val="000000"/>
          </a:solidFill>
          <a:uFillTx/>
          <a:latin typeface="Trebuchet MS"/>
          <a:ea typeface="Trebuchet MS"/>
          <a:cs typeface="Trebuchet MS"/>
          <a:sym typeface="Trebuchet MS"/>
        </a:defRPr>
      </a:lvl4pPr>
      <a:lvl5pPr marL="3143093" marR="0" indent="-457176" algn="l" defTabSz="4388899" rtl="0" latinLnBrk="0">
        <a:lnSpc>
          <a:spcPct val="100000"/>
        </a:lnSpc>
        <a:spcBef>
          <a:spcPts val="600"/>
        </a:spcBef>
        <a:spcAft>
          <a:spcPts val="0"/>
        </a:spcAft>
        <a:buClrTx/>
        <a:buSzPct val="100000"/>
        <a:buFontTx/>
        <a:buChar char="»"/>
        <a:tabLst/>
        <a:defRPr sz="2500" b="0" i="0" u="none" strike="noStrike" cap="none" spc="0" baseline="0">
          <a:ln>
            <a:noFill/>
          </a:ln>
          <a:solidFill>
            <a:srgbClr val="000000"/>
          </a:solidFill>
          <a:uFillTx/>
          <a:latin typeface="Trebuchet MS"/>
          <a:ea typeface="Trebuchet MS"/>
          <a:cs typeface="Trebuchet MS"/>
          <a:sym typeface="Trebuchet MS"/>
        </a:defRPr>
      </a:lvl5pPr>
      <a:lvl6pPr marL="11257987" marR="0" indent="-285736" algn="l" defTabSz="4388899" rtl="0" latinLnBrk="0">
        <a:lnSpc>
          <a:spcPct val="100000"/>
        </a:lnSpc>
        <a:spcBef>
          <a:spcPts val="600"/>
        </a:spcBef>
        <a:spcAft>
          <a:spcPts val="0"/>
        </a:spcAft>
        <a:buClrTx/>
        <a:buSzPct val="100000"/>
        <a:buFontTx/>
        <a:buChar char="•"/>
        <a:tabLst/>
        <a:defRPr sz="2500" b="0" i="0" u="none" strike="noStrike" cap="none" spc="0" baseline="0">
          <a:ln>
            <a:noFill/>
          </a:ln>
          <a:solidFill>
            <a:srgbClr val="000000"/>
          </a:solidFill>
          <a:uFillTx/>
          <a:latin typeface="Trebuchet MS"/>
          <a:ea typeface="Trebuchet MS"/>
          <a:cs typeface="Trebuchet MS"/>
          <a:sym typeface="Trebuchet MS"/>
        </a:defRPr>
      </a:lvl6pPr>
      <a:lvl7pPr marL="13452436" marR="0" indent="-285736" algn="l" defTabSz="4388899" rtl="0" latinLnBrk="0">
        <a:lnSpc>
          <a:spcPct val="100000"/>
        </a:lnSpc>
        <a:spcBef>
          <a:spcPts val="600"/>
        </a:spcBef>
        <a:spcAft>
          <a:spcPts val="0"/>
        </a:spcAft>
        <a:buClrTx/>
        <a:buSzPct val="100000"/>
        <a:buFontTx/>
        <a:buChar char="•"/>
        <a:tabLst/>
        <a:defRPr sz="2500" b="0" i="0" u="none" strike="noStrike" cap="none" spc="0" baseline="0">
          <a:ln>
            <a:noFill/>
          </a:ln>
          <a:solidFill>
            <a:srgbClr val="000000"/>
          </a:solidFill>
          <a:uFillTx/>
          <a:latin typeface="Trebuchet MS"/>
          <a:ea typeface="Trebuchet MS"/>
          <a:cs typeface="Trebuchet MS"/>
          <a:sym typeface="Trebuchet MS"/>
        </a:defRPr>
      </a:lvl7pPr>
      <a:lvl8pPr marL="15646886" marR="0" indent="-285736" algn="l" defTabSz="4388899" rtl="0" latinLnBrk="0">
        <a:lnSpc>
          <a:spcPct val="100000"/>
        </a:lnSpc>
        <a:spcBef>
          <a:spcPts val="600"/>
        </a:spcBef>
        <a:spcAft>
          <a:spcPts val="0"/>
        </a:spcAft>
        <a:buClrTx/>
        <a:buSzPct val="100000"/>
        <a:buFontTx/>
        <a:buChar char="•"/>
        <a:tabLst/>
        <a:defRPr sz="2500" b="0" i="0" u="none" strike="noStrike" cap="none" spc="0" baseline="0">
          <a:ln>
            <a:noFill/>
          </a:ln>
          <a:solidFill>
            <a:srgbClr val="000000"/>
          </a:solidFill>
          <a:uFillTx/>
          <a:latin typeface="Trebuchet MS"/>
          <a:ea typeface="Trebuchet MS"/>
          <a:cs typeface="Trebuchet MS"/>
          <a:sym typeface="Trebuchet MS"/>
        </a:defRPr>
      </a:lvl8pPr>
      <a:lvl9pPr marL="17841337" marR="0" indent="-285736" algn="l" defTabSz="4388899" rtl="0" latinLnBrk="0">
        <a:lnSpc>
          <a:spcPct val="100000"/>
        </a:lnSpc>
        <a:spcBef>
          <a:spcPts val="600"/>
        </a:spcBef>
        <a:spcAft>
          <a:spcPts val="0"/>
        </a:spcAft>
        <a:buClrTx/>
        <a:buSzPct val="100000"/>
        <a:buFontTx/>
        <a:buChar char="•"/>
        <a:tabLst/>
        <a:defRPr sz="2500" b="0" i="0" u="none" strike="noStrike" cap="none" spc="0" baseline="0">
          <a:ln>
            <a:noFill/>
          </a:ln>
          <a:solidFill>
            <a:srgbClr val="000000"/>
          </a:solidFill>
          <a:uFillTx/>
          <a:latin typeface="Trebuchet MS"/>
          <a:ea typeface="Trebuchet MS"/>
          <a:cs typeface="Trebuchet MS"/>
          <a:sym typeface="Trebuchet MS"/>
        </a:defRPr>
      </a:lvl9pPr>
    </p:bodyStyle>
    <p:otherStyle>
      <a:lvl1pPr marL="0" marR="0" indent="0" algn="r" defTabSz="4388899"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2194450" algn="r" defTabSz="4388899"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4388899" algn="r" defTabSz="4388899"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6583350" algn="r" defTabSz="4388899"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8777800" algn="r" defTabSz="4388899"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10972251" algn="r" defTabSz="4388899"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13166703" algn="r" defTabSz="4388899"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15361152" algn="r" defTabSz="4388899"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17555602" algn="r" defTabSz="4388899"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ext Placeholder 1"/>
          <p:cNvSpPr txBox="1">
            <a:spLocks noGrp="1"/>
          </p:cNvSpPr>
          <p:nvPr>
            <p:ph type="body" sz="quarter" idx="1"/>
          </p:nvPr>
        </p:nvSpPr>
        <p:spPr>
          <a:xfrm>
            <a:off x="904186" y="6295352"/>
            <a:ext cx="13571534" cy="5509689"/>
          </a:xfrm>
          <a:prstGeom prst="rect">
            <a:avLst/>
          </a:prstGeom>
        </p:spPr>
        <p:txBody>
          <a:bodyPr>
            <a:normAutofit/>
          </a:bodyPr>
          <a:lstStyle/>
          <a:p>
            <a:r>
              <a:rPr lang="en-US" dirty="0"/>
              <a:t>   The </a:t>
            </a:r>
            <a:r>
              <a:rPr lang="en-US" dirty="0" err="1"/>
              <a:t>CoUG</a:t>
            </a:r>
            <a:r>
              <a:rPr lang="en-US" dirty="0"/>
              <a:t>-UV is a torpedo-style underwater vehicle with a single rear thruster and three rear control fins, developed by the BYU </a:t>
            </a:r>
            <a:r>
              <a:rPr lang="en-US" dirty="0" err="1"/>
              <a:t>FRoST</a:t>
            </a:r>
            <a:r>
              <a:rPr lang="en-US" dirty="0"/>
              <a:t> Lab and designed to be a cheap autonomous underwater vehicle for cooperative multi-agent localization and mapping algorithm testing.</a:t>
            </a:r>
          </a:p>
          <a:p>
            <a:r>
              <a:rPr lang="en-US" dirty="0"/>
              <a:t>   A mathematical model for the vehicle dynamics of torpedo vehicles has been given by Thor Fossen in </a:t>
            </a:r>
            <a:r>
              <a:rPr lang="en-US" i="1" dirty="0"/>
              <a:t>Marine Craft Hydrodynamics and Control</a:t>
            </a:r>
            <a:r>
              <a:rPr lang="en-US" dirty="0"/>
              <a:t>. The dynamics naturally depend on several parameters of the vehicle, such as: (edit this list) weight, center of mass, center of buoyancy, drag, fin surface area, and maximum fin angle. Several of these are measurable or able to be calculated from measured quantities, but some of these parameters are unknown for the </a:t>
            </a:r>
            <a:r>
              <a:rPr lang="en-US" dirty="0" err="1"/>
              <a:t>CoUG</a:t>
            </a:r>
            <a:r>
              <a:rPr lang="en-US" dirty="0"/>
              <a:t>-UV. Our goal is to develop a system identification method to find the true dynamic parameters of the </a:t>
            </a:r>
            <a:r>
              <a:rPr lang="en-US" dirty="0" err="1"/>
              <a:t>CoUG</a:t>
            </a:r>
            <a:r>
              <a:rPr lang="en-US" dirty="0"/>
              <a:t>-UV and to validate the method in simulation. </a:t>
            </a:r>
            <a:endParaRPr dirty="0"/>
          </a:p>
        </p:txBody>
      </p:sp>
      <p:sp>
        <p:nvSpPr>
          <p:cNvPr id="211" name="Text Placeholder 2"/>
          <p:cNvSpPr>
            <a:spLocks noGrp="1"/>
          </p:cNvSpPr>
          <p:nvPr>
            <p:ph type="body" idx="13"/>
          </p:nvPr>
        </p:nvSpPr>
        <p:spPr>
          <a:prstGeom prst="rect">
            <a:avLst/>
          </a:prstGeom>
        </p:spPr>
        <p:txBody>
          <a:bodyPr/>
          <a:lstStyle/>
          <a:p>
            <a:pPr algn="ctr">
              <a:spcBef>
                <a:spcPts val="800"/>
              </a:spcBef>
              <a:defRPr sz="3700" b="1" u="sng">
                <a:solidFill>
                  <a:srgbClr val="2C3F71"/>
                </a:solidFill>
                <a:latin typeface="+mj-lt"/>
                <a:ea typeface="+mj-ea"/>
                <a:cs typeface="+mj-cs"/>
                <a:sym typeface="Calibri"/>
              </a:defRPr>
            </a:pPr>
            <a:r>
              <a:rPr lang="en-US" dirty="0"/>
              <a:t>Problem Statement</a:t>
            </a:r>
            <a:endParaRPr dirty="0"/>
          </a:p>
        </p:txBody>
      </p:sp>
      <p:sp>
        <p:nvSpPr>
          <p:cNvPr id="212" name="Text Placeholder 3"/>
          <p:cNvSpPr>
            <a:spLocks noGrp="1"/>
          </p:cNvSpPr>
          <p:nvPr>
            <p:ph type="body" idx="14"/>
          </p:nvPr>
        </p:nvSpPr>
        <p:spPr>
          <a:prstGeom prst="rect">
            <a:avLst/>
          </a:prstGeom>
        </p:spPr>
        <p:txBody>
          <a:bodyPr/>
          <a:lstStyle/>
          <a:p>
            <a:pPr>
              <a:defRPr sz="2600">
                <a:solidFill>
                  <a:srgbClr val="2C3F71"/>
                </a:solidFill>
                <a:latin typeface="Times New Roman"/>
                <a:ea typeface="Times New Roman"/>
                <a:cs typeface="Times New Roman"/>
                <a:sym typeface="Times New Roman"/>
              </a:defRPr>
            </a:pPr>
            <a:endParaRPr dirty="0"/>
          </a:p>
        </p:txBody>
      </p:sp>
      <p:sp>
        <p:nvSpPr>
          <p:cNvPr id="213" name="Text Placeholder 3"/>
          <p:cNvSpPr>
            <a:spLocks noGrp="1"/>
          </p:cNvSpPr>
          <p:nvPr>
            <p:ph type="body" idx="15"/>
          </p:nvPr>
        </p:nvSpPr>
        <p:spPr>
          <a:prstGeom prst="rect">
            <a:avLst/>
          </a:prstGeom>
        </p:spPr>
        <p:txBody>
          <a:bodyPr/>
          <a:lstStyle/>
          <a:p>
            <a:pPr algn="ctr">
              <a:spcBef>
                <a:spcPts val="800"/>
              </a:spcBef>
              <a:defRPr sz="3700" b="1" u="sng">
                <a:solidFill>
                  <a:srgbClr val="2C3F71"/>
                </a:solidFill>
                <a:latin typeface="+mj-lt"/>
                <a:ea typeface="+mj-ea"/>
                <a:cs typeface="+mj-cs"/>
                <a:sym typeface="Calibri"/>
              </a:defRPr>
            </a:pPr>
            <a:endParaRPr dirty="0"/>
          </a:p>
        </p:txBody>
      </p:sp>
      <p:sp>
        <p:nvSpPr>
          <p:cNvPr id="214" name="Text Placeholder 4"/>
          <p:cNvSpPr>
            <a:spLocks noGrp="1"/>
          </p:cNvSpPr>
          <p:nvPr>
            <p:ph type="body" idx="16"/>
          </p:nvPr>
        </p:nvSpPr>
        <p:spPr>
          <a:prstGeom prst="rect">
            <a:avLst/>
          </a:prstGeom>
        </p:spPr>
        <p:txBody>
          <a:bodyPr/>
          <a:lstStyle/>
          <a:p>
            <a:pPr>
              <a:defRPr sz="2600">
                <a:solidFill>
                  <a:srgbClr val="2C3F71"/>
                </a:solidFill>
                <a:latin typeface="Times New Roman"/>
                <a:ea typeface="Times New Roman"/>
                <a:cs typeface="Times New Roman"/>
                <a:sym typeface="Times New Roman"/>
              </a:defRPr>
            </a:pPr>
            <a:endParaRPr/>
          </a:p>
        </p:txBody>
      </p:sp>
      <p:sp>
        <p:nvSpPr>
          <p:cNvPr id="215" name="Text Placeholder 5"/>
          <p:cNvSpPr>
            <a:spLocks noGrp="1"/>
          </p:cNvSpPr>
          <p:nvPr>
            <p:ph type="body" idx="17"/>
          </p:nvPr>
        </p:nvSpPr>
        <p:spPr>
          <a:prstGeom prst="rect">
            <a:avLst/>
          </a:prstGeom>
        </p:spPr>
        <p:txBody>
          <a:bodyPr/>
          <a:lstStyle/>
          <a:p>
            <a:pPr algn="ctr">
              <a:spcBef>
                <a:spcPts val="800"/>
              </a:spcBef>
              <a:defRPr sz="3700" b="1" u="sng">
                <a:solidFill>
                  <a:srgbClr val="2C3F71"/>
                </a:solidFill>
                <a:latin typeface="+mj-lt"/>
                <a:ea typeface="+mj-ea"/>
                <a:cs typeface="+mj-cs"/>
                <a:sym typeface="Calibri"/>
              </a:defRPr>
            </a:pPr>
            <a:endParaRPr/>
          </a:p>
        </p:txBody>
      </p:sp>
      <p:sp>
        <p:nvSpPr>
          <p:cNvPr id="216" name="Text Placeholder 6"/>
          <p:cNvSpPr>
            <a:spLocks noGrp="1"/>
          </p:cNvSpPr>
          <p:nvPr>
            <p:ph type="body" idx="18"/>
          </p:nvPr>
        </p:nvSpPr>
        <p:spPr>
          <a:prstGeom prst="rect">
            <a:avLst/>
          </a:prstGeom>
        </p:spPr>
        <p:txBody>
          <a:bodyPr/>
          <a:lstStyle/>
          <a:p>
            <a:pPr>
              <a:defRPr sz="2600">
                <a:solidFill>
                  <a:srgbClr val="2C3F71"/>
                </a:solidFill>
                <a:latin typeface="Times New Roman"/>
                <a:ea typeface="Times New Roman"/>
                <a:cs typeface="Times New Roman"/>
                <a:sym typeface="Times New Roman"/>
              </a:defRPr>
            </a:pPr>
            <a:endParaRPr dirty="0"/>
          </a:p>
        </p:txBody>
      </p:sp>
      <p:sp>
        <p:nvSpPr>
          <p:cNvPr id="217" name="Text Placeholder 7"/>
          <p:cNvSpPr>
            <a:spLocks noGrp="1"/>
          </p:cNvSpPr>
          <p:nvPr>
            <p:ph type="body" idx="19"/>
          </p:nvPr>
        </p:nvSpPr>
        <p:spPr>
          <a:prstGeom prst="rect">
            <a:avLst/>
          </a:prstGeom>
        </p:spPr>
        <p:txBody>
          <a:bodyPr/>
          <a:lstStyle/>
          <a:p>
            <a:pPr algn="ctr">
              <a:spcBef>
                <a:spcPts val="800"/>
              </a:spcBef>
              <a:defRPr sz="3700" b="1" u="sng">
                <a:solidFill>
                  <a:srgbClr val="2C3F71"/>
                </a:solidFill>
                <a:latin typeface="+mj-lt"/>
                <a:ea typeface="+mj-ea"/>
                <a:cs typeface="+mj-cs"/>
                <a:sym typeface="Calibri"/>
              </a:defRPr>
            </a:pPr>
            <a:endParaRPr/>
          </a:p>
        </p:txBody>
      </p:sp>
      <p:sp>
        <p:nvSpPr>
          <p:cNvPr id="218" name="Text Placeholder 8"/>
          <p:cNvSpPr>
            <a:spLocks noGrp="1"/>
          </p:cNvSpPr>
          <p:nvPr>
            <p:ph type="body" idx="20"/>
          </p:nvPr>
        </p:nvSpPr>
        <p:spPr>
          <a:prstGeom prst="rect">
            <a:avLst/>
          </a:prstGeom>
        </p:spPr>
        <p:txBody>
          <a:bodyPr/>
          <a:lstStyle/>
          <a:p>
            <a:pPr algn="ctr">
              <a:spcBef>
                <a:spcPts val="800"/>
              </a:spcBef>
              <a:defRPr sz="3700" b="1" u="sng">
                <a:solidFill>
                  <a:srgbClr val="2C3F71"/>
                </a:solidFill>
                <a:latin typeface="+mj-lt"/>
                <a:ea typeface="+mj-ea"/>
                <a:cs typeface="+mj-cs"/>
                <a:sym typeface="Calibri"/>
              </a:defRPr>
            </a:pPr>
            <a:endParaRPr/>
          </a:p>
        </p:txBody>
      </p:sp>
      <p:sp>
        <p:nvSpPr>
          <p:cNvPr id="219" name="Text Placeholder 9"/>
          <p:cNvSpPr>
            <a:spLocks noGrp="1"/>
          </p:cNvSpPr>
          <p:nvPr>
            <p:ph type="body" idx="21"/>
          </p:nvPr>
        </p:nvSpPr>
        <p:spPr>
          <a:prstGeom prst="rect">
            <a:avLst/>
          </a:prstGeom>
        </p:spPr>
        <p:txBody>
          <a:bodyPr/>
          <a:lstStyle/>
          <a:p>
            <a:pPr>
              <a:defRPr sz="2600">
                <a:solidFill>
                  <a:srgbClr val="2C3F71"/>
                </a:solidFill>
                <a:latin typeface="Times New Roman"/>
                <a:ea typeface="Times New Roman"/>
                <a:cs typeface="Times New Roman"/>
                <a:sym typeface="Times New Roman"/>
              </a:defRPr>
            </a:pPr>
            <a:endParaRPr/>
          </a:p>
        </p:txBody>
      </p:sp>
      <p:sp>
        <p:nvSpPr>
          <p:cNvPr id="220" name="Text Placeholder 10"/>
          <p:cNvSpPr>
            <a:spLocks noGrp="1"/>
          </p:cNvSpPr>
          <p:nvPr>
            <p:ph type="body" idx="22"/>
          </p:nvPr>
        </p:nvSpPr>
        <p:spPr>
          <a:prstGeom prst="rect">
            <a:avLst/>
          </a:prstGeom>
        </p:spPr>
        <p:txBody>
          <a:bodyPr/>
          <a:lstStyle/>
          <a:p>
            <a:pPr algn="ctr">
              <a:spcBef>
                <a:spcPts val="800"/>
              </a:spcBef>
              <a:defRPr sz="3700" b="1" u="sng">
                <a:solidFill>
                  <a:srgbClr val="2C3F71"/>
                </a:solidFill>
                <a:latin typeface="+mj-lt"/>
                <a:ea typeface="+mj-ea"/>
                <a:cs typeface="+mj-cs"/>
                <a:sym typeface="Calibri"/>
              </a:defRPr>
            </a:pPr>
            <a:endParaRPr/>
          </a:p>
        </p:txBody>
      </p:sp>
      <p:sp>
        <p:nvSpPr>
          <p:cNvPr id="221" name="Text Placeholder 11"/>
          <p:cNvSpPr>
            <a:spLocks noGrp="1"/>
          </p:cNvSpPr>
          <p:nvPr>
            <p:ph type="body" idx="23"/>
          </p:nvPr>
        </p:nvSpPr>
        <p:spPr>
          <a:prstGeom prst="rect">
            <a:avLst/>
          </a:prstGeom>
        </p:spPr>
        <p:txBody>
          <a:bodyPr/>
          <a:lstStyle/>
          <a:p>
            <a:pPr>
              <a:defRPr sz="2600">
                <a:solidFill>
                  <a:srgbClr val="2C3F71"/>
                </a:solidFill>
                <a:latin typeface="Times New Roman"/>
                <a:ea typeface="Times New Roman"/>
                <a:cs typeface="Times New Roman"/>
                <a:sym typeface="Times New Roman"/>
              </a:defRPr>
            </a:pPr>
            <a:endParaRPr/>
          </a:p>
        </p:txBody>
      </p:sp>
      <p:sp>
        <p:nvSpPr>
          <p:cNvPr id="222" name="Text Placeholder 12"/>
          <p:cNvSpPr>
            <a:spLocks noGrp="1"/>
          </p:cNvSpPr>
          <p:nvPr>
            <p:ph type="body" idx="24"/>
          </p:nvPr>
        </p:nvSpPr>
        <p:spPr>
          <a:prstGeom prst="rect">
            <a:avLst/>
          </a:prstGeom>
        </p:spPr>
        <p:txBody>
          <a:bodyPr/>
          <a:lstStyle/>
          <a:p>
            <a:pPr algn="ctr">
              <a:spcBef>
                <a:spcPts val="800"/>
              </a:spcBef>
              <a:defRPr sz="3700" b="1" u="sng">
                <a:solidFill>
                  <a:srgbClr val="2C3F71"/>
                </a:solidFill>
                <a:latin typeface="+mj-lt"/>
                <a:ea typeface="+mj-ea"/>
                <a:cs typeface="+mj-cs"/>
                <a:sym typeface="Calibri"/>
              </a:defRPr>
            </a:pPr>
            <a:endParaRPr/>
          </a:p>
        </p:txBody>
      </p:sp>
      <p:sp>
        <p:nvSpPr>
          <p:cNvPr id="223" name="Text Placeholder 13"/>
          <p:cNvSpPr>
            <a:spLocks noGrp="1"/>
          </p:cNvSpPr>
          <p:nvPr>
            <p:ph type="body" idx="25"/>
          </p:nvPr>
        </p:nvSpPr>
        <p:spPr>
          <a:prstGeom prst="rect">
            <a:avLst/>
          </a:prstGeom>
        </p:spPr>
        <p:txBody>
          <a:bodyPr/>
          <a:lstStyle/>
          <a:p>
            <a:pPr>
              <a:defRPr sz="2600">
                <a:solidFill>
                  <a:srgbClr val="2C3F71"/>
                </a:solidFill>
                <a:latin typeface="Times New Roman"/>
                <a:ea typeface="Times New Roman"/>
                <a:cs typeface="Times New Roman"/>
                <a:sym typeface="Times New Roman"/>
              </a:defRPr>
            </a:pPr>
            <a:endParaRPr/>
          </a:p>
        </p:txBody>
      </p:sp>
      <p:sp>
        <p:nvSpPr>
          <p:cNvPr id="224" name="Text Placeholder 15"/>
          <p:cNvSpPr>
            <a:spLocks noGrp="1"/>
          </p:cNvSpPr>
          <p:nvPr>
            <p:ph type="body" idx="26"/>
          </p:nvPr>
        </p:nvSpPr>
        <p:spPr>
          <a:prstGeom prst="rect">
            <a:avLst/>
          </a:prstGeom>
        </p:spPr>
        <p:txBody>
          <a:bodyPr/>
          <a:lstStyle/>
          <a:p>
            <a:r>
              <a:rPr lang="en-US" dirty="0"/>
              <a:t>Carter Noh, Blake Romrell</a:t>
            </a:r>
            <a:endParaRPr dirty="0"/>
          </a:p>
        </p:txBody>
      </p:sp>
      <p:sp>
        <p:nvSpPr>
          <p:cNvPr id="225" name="Text Placeholder 16"/>
          <p:cNvSpPr>
            <a:spLocks noGrp="1"/>
          </p:cNvSpPr>
          <p:nvPr>
            <p:ph type="body" idx="27"/>
          </p:nvPr>
        </p:nvSpPr>
        <p:spPr>
          <a:prstGeom prst="rect">
            <a:avLst/>
          </a:prstGeom>
        </p:spPr>
        <p:txBody>
          <a:bodyPr/>
          <a:lstStyle/>
          <a:p>
            <a:pPr algn="ctr">
              <a:lnSpc>
                <a:spcPct val="90000"/>
              </a:lnSpc>
              <a:spcBef>
                <a:spcPts val="1900"/>
              </a:spcBef>
              <a:defRPr sz="8100">
                <a:solidFill>
                  <a:srgbClr val="FFFFFF"/>
                </a:solidFill>
                <a:latin typeface="+mj-lt"/>
                <a:ea typeface="+mj-ea"/>
                <a:cs typeface="+mj-cs"/>
                <a:sym typeface="Calibri"/>
              </a:defRPr>
            </a:pPr>
            <a:endParaRPr/>
          </a:p>
        </p:txBody>
      </p:sp>
      <p:sp>
        <p:nvSpPr>
          <p:cNvPr id="226" name="Text Placeholder 17"/>
          <p:cNvSpPr>
            <a:spLocks noGrp="1"/>
          </p:cNvSpPr>
          <p:nvPr>
            <p:ph type="body" idx="28"/>
          </p:nvPr>
        </p:nvSpPr>
        <p:spPr>
          <a:prstGeom prst="rect">
            <a:avLst/>
          </a:prstGeom>
        </p:spPr>
        <p:txBody>
          <a:bodyPr>
            <a:normAutofit lnSpcReduction="10000"/>
          </a:bodyPr>
          <a:lstStyle/>
          <a:p>
            <a:r>
              <a:rPr lang="en-US" dirty="0" err="1"/>
              <a:t>CoUG</a:t>
            </a:r>
            <a:r>
              <a:rPr lang="en-US" dirty="0"/>
              <a:t>-UV System Identification</a:t>
            </a:r>
            <a:endParaRPr dirty="0"/>
          </a:p>
        </p:txBody>
      </p:sp>
      <p:pic>
        <p:nvPicPr>
          <p:cNvPr id="1026" name="Picture 2">
            <a:extLst>
              <a:ext uri="{FF2B5EF4-FFF2-40B4-BE49-F238E27FC236}">
                <a16:creationId xmlns:a16="http://schemas.microsoft.com/office/drawing/2014/main" id="{6D72F643-8D7B-A73E-A945-09D6358FF2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7591" b="20785"/>
          <a:stretch/>
        </p:blipFill>
        <p:spPr bwMode="auto">
          <a:xfrm>
            <a:off x="904185" y="12449686"/>
            <a:ext cx="13571534" cy="4314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theme/theme1.xml><?xml version="1.0" encoding="utf-8"?>
<a:theme xmlns:a="http://schemas.openxmlformats.org/drawingml/2006/main" name="36x48-Template-V2b">
  <a:themeElements>
    <a:clrScheme name="36x48-Template-V2b">
      <a:dk1>
        <a:srgbClr val="000000"/>
      </a:dk1>
      <a:lt1>
        <a:srgbClr val="FFFFFF"/>
      </a:lt1>
      <a:dk2>
        <a:srgbClr val="A7A7A7"/>
      </a:dk2>
      <a:lt2>
        <a:srgbClr val="535353"/>
      </a:lt2>
      <a:accent1>
        <a:srgbClr val="7FD13B"/>
      </a:accent1>
      <a:accent2>
        <a:srgbClr val="EA157A"/>
      </a:accent2>
      <a:accent3>
        <a:srgbClr val="FEB80A"/>
      </a:accent3>
      <a:accent4>
        <a:srgbClr val="00ADDC"/>
      </a:accent4>
      <a:accent5>
        <a:srgbClr val="738AC8"/>
      </a:accent5>
      <a:accent6>
        <a:srgbClr val="1AB39F"/>
      </a:accent6>
      <a:hlink>
        <a:srgbClr val="0000FF"/>
      </a:hlink>
      <a:folHlink>
        <a:srgbClr val="FF00FF"/>
      </a:folHlink>
    </a:clrScheme>
    <a:fontScheme name="36x48-Template-V2b">
      <a:majorFont>
        <a:latin typeface="Calibri"/>
        <a:ea typeface="Calibri"/>
        <a:cs typeface="Calibri"/>
      </a:majorFont>
      <a:minorFont>
        <a:latin typeface="Helvetica"/>
        <a:ea typeface="Helvetica"/>
        <a:cs typeface="Helvetica"/>
      </a:minorFont>
    </a:fontScheme>
    <a:fmtScheme name="36x48-Template-V2b">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388899"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388899"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6x48-Template-V2b">
  <a:themeElements>
    <a:clrScheme name="36x48-Template-V2b">
      <a:dk1>
        <a:srgbClr val="000000"/>
      </a:dk1>
      <a:lt1>
        <a:srgbClr val="FFFFFF"/>
      </a:lt1>
      <a:dk2>
        <a:srgbClr val="A7A7A7"/>
      </a:dk2>
      <a:lt2>
        <a:srgbClr val="535353"/>
      </a:lt2>
      <a:accent1>
        <a:srgbClr val="7FD13B"/>
      </a:accent1>
      <a:accent2>
        <a:srgbClr val="EA157A"/>
      </a:accent2>
      <a:accent3>
        <a:srgbClr val="FEB80A"/>
      </a:accent3>
      <a:accent4>
        <a:srgbClr val="00ADDC"/>
      </a:accent4>
      <a:accent5>
        <a:srgbClr val="738AC8"/>
      </a:accent5>
      <a:accent6>
        <a:srgbClr val="1AB39F"/>
      </a:accent6>
      <a:hlink>
        <a:srgbClr val="0000FF"/>
      </a:hlink>
      <a:folHlink>
        <a:srgbClr val="FF00FF"/>
      </a:folHlink>
    </a:clrScheme>
    <a:fontScheme name="36x48-Template-V2b">
      <a:majorFont>
        <a:latin typeface="Calibri"/>
        <a:ea typeface="Calibri"/>
        <a:cs typeface="Calibri"/>
      </a:majorFont>
      <a:minorFont>
        <a:latin typeface="Helvetica"/>
        <a:ea typeface="Helvetica"/>
        <a:cs typeface="Helvetica"/>
      </a:minorFont>
    </a:fontScheme>
    <a:fmtScheme name="36x48-Template-V2b">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388899"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388899"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35</TotalTime>
  <Words>168</Words>
  <Application>Microsoft Office PowerPoint</Application>
  <PresentationFormat>Custom</PresentationFormat>
  <Paragraphs>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Big Caslon</vt:lpstr>
      <vt:lpstr>Calibri</vt:lpstr>
      <vt:lpstr>Times New Roman</vt:lpstr>
      <vt:lpstr>Trebuchet MS</vt:lpstr>
      <vt:lpstr>36x48-Template-V2b</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Blake Romrell</cp:lastModifiedBy>
  <cp:revision>3</cp:revision>
  <dcterms:modified xsi:type="dcterms:W3CDTF">2024-12-01T18:29:33Z</dcterms:modified>
</cp:coreProperties>
</file>