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1pPr>
    <a:lvl2pPr marL="0" marR="0" indent="219445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2pPr>
    <a:lvl3pPr marL="0" marR="0" indent="4388899"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3pPr>
    <a:lvl4pPr marL="0" marR="0" indent="658335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4pPr>
    <a:lvl5pPr marL="0" marR="0" indent="877780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5pPr>
    <a:lvl6pPr marL="0" marR="0" indent="10972251"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6pPr>
    <a:lvl7pPr marL="0" marR="0" indent="13166703"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7pPr>
    <a:lvl8pPr marL="0" marR="0" indent="15361152"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8pPr>
    <a:lvl9pPr marL="0" marR="0" indent="17555602"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61DF1-EB88-385D-9B26-320153C5D80F}" v="2" dt="2021-11-04T15:31:12.081"/>
    <p1510:client id="{71784B70-77C9-4A85-9A05-686BA1DACFE9}" v="5" dt="2021-11-04T15:38:02.39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EECD"/>
          </a:solidFill>
        </a:fill>
      </a:tcStyle>
    </a:wholeTbl>
    <a:band2H>
      <a:tcTxStyle/>
      <a:tcStyle>
        <a:tcBdr/>
        <a:fill>
          <a:solidFill>
            <a:srgbClr val="ECF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a:tcStyle>
        <a:tcBdr/>
        <a:fill>
          <a:solidFill>
            <a:srgbClr val="FFF3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DF"/>
          </a:solidFill>
        </a:fill>
      </a:tcStyle>
    </a:wholeTbl>
    <a:band2H>
      <a:tcTxStyle/>
      <a:tcStyle>
        <a:tcBdr/>
        <a:fill>
          <a:solidFill>
            <a:srgbClr val="E7F2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13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Transtrum" userId="6479f70c-7590-4c8c-be40-57a0de31a9d2" providerId="ADAL" clId="{71784B70-77C9-4A85-9A05-686BA1DACFE9}"/>
    <pc:docChg chg="undo custSel modSld modMainMaster">
      <pc:chgData name="Mark Transtrum" userId="6479f70c-7590-4c8c-be40-57a0de31a9d2" providerId="ADAL" clId="{71784B70-77C9-4A85-9A05-686BA1DACFE9}" dt="2021-11-04T15:38:02.391" v="47"/>
      <pc:docMkLst>
        <pc:docMk/>
      </pc:docMkLst>
      <pc:sldChg chg="addSp delSp modSp mod modClrScheme chgLayout">
        <pc:chgData name="Mark Transtrum" userId="6479f70c-7590-4c8c-be40-57a0de31a9d2" providerId="ADAL" clId="{71784B70-77C9-4A85-9A05-686BA1DACFE9}" dt="2021-11-04T15:37:57.475" v="45" actId="700"/>
        <pc:sldMkLst>
          <pc:docMk/>
          <pc:sldMk cId="0" sldId="256"/>
        </pc:sldMkLst>
        <pc:spChg chg="add del mod ord">
          <ac:chgData name="Mark Transtrum" userId="6479f70c-7590-4c8c-be40-57a0de31a9d2" providerId="ADAL" clId="{71784B70-77C9-4A85-9A05-686BA1DACFE9}" dt="2021-11-04T15:37:57.475" v="45" actId="700"/>
          <ac:spMkLst>
            <pc:docMk/>
            <pc:sldMk cId="0" sldId="256"/>
            <ac:spMk id="2" creationId="{E8613373-1DCF-4494-9AEF-975B80868ECC}"/>
          </ac:spMkLst>
        </pc:spChg>
        <pc:spChg chg="add del mod ord">
          <ac:chgData name="Mark Transtrum" userId="6479f70c-7590-4c8c-be40-57a0de31a9d2" providerId="ADAL" clId="{71784B70-77C9-4A85-9A05-686BA1DACFE9}" dt="2021-11-04T15:37:57.475" v="45" actId="700"/>
          <ac:spMkLst>
            <pc:docMk/>
            <pc:sldMk cId="0" sldId="256"/>
            <ac:spMk id="3" creationId="{C61BD768-A10E-4609-9214-E337861EF4E6}"/>
          </ac:spMkLst>
        </pc:spChg>
        <pc:spChg chg="add del mod ord">
          <ac:chgData name="Mark Transtrum" userId="6479f70c-7590-4c8c-be40-57a0de31a9d2" providerId="ADAL" clId="{71784B70-77C9-4A85-9A05-686BA1DACFE9}" dt="2021-11-04T15:37:57.475" v="45" actId="700"/>
          <ac:spMkLst>
            <pc:docMk/>
            <pc:sldMk cId="0" sldId="256"/>
            <ac:spMk id="4" creationId="{218246D8-EF9B-4523-8598-ED42DDDF277A}"/>
          </ac:spMkLst>
        </pc:spChg>
        <pc:spChg chg="add del mod ord">
          <ac:chgData name="Mark Transtrum" userId="6479f70c-7590-4c8c-be40-57a0de31a9d2" providerId="ADAL" clId="{71784B70-77C9-4A85-9A05-686BA1DACFE9}" dt="2021-11-04T15:37:57.475" v="45" actId="700"/>
          <ac:spMkLst>
            <pc:docMk/>
            <pc:sldMk cId="0" sldId="256"/>
            <ac:spMk id="5" creationId="{A3827DD0-249F-4FB6-BDD9-6E6C7D1AF5CA}"/>
          </ac:spMkLst>
        </pc:spChg>
        <pc:spChg chg="add del mod ord">
          <ac:chgData name="Mark Transtrum" userId="6479f70c-7590-4c8c-be40-57a0de31a9d2" providerId="ADAL" clId="{71784B70-77C9-4A85-9A05-686BA1DACFE9}" dt="2021-11-04T15:37:57.475" v="45" actId="700"/>
          <ac:spMkLst>
            <pc:docMk/>
            <pc:sldMk cId="0" sldId="256"/>
            <ac:spMk id="6" creationId="{148353F1-3246-4CB0-A971-F29305D803F0}"/>
          </ac:spMkLst>
        </pc:spChg>
        <pc:spChg chg="add del mod ord">
          <ac:chgData name="Mark Transtrum" userId="6479f70c-7590-4c8c-be40-57a0de31a9d2" providerId="ADAL" clId="{71784B70-77C9-4A85-9A05-686BA1DACFE9}" dt="2021-11-04T15:37:57.475" v="45" actId="700"/>
          <ac:spMkLst>
            <pc:docMk/>
            <pc:sldMk cId="0" sldId="256"/>
            <ac:spMk id="7" creationId="{983EFE04-D67D-45E6-9E27-500214A49B52}"/>
          </ac:spMkLst>
        </pc:spChg>
        <pc:spChg chg="add del mod ord">
          <ac:chgData name="Mark Transtrum" userId="6479f70c-7590-4c8c-be40-57a0de31a9d2" providerId="ADAL" clId="{71784B70-77C9-4A85-9A05-686BA1DACFE9}" dt="2021-11-04T15:37:57.475" v="45" actId="700"/>
          <ac:spMkLst>
            <pc:docMk/>
            <pc:sldMk cId="0" sldId="256"/>
            <ac:spMk id="8" creationId="{2EB531B1-BF32-45F3-BBA9-5535494F5967}"/>
          </ac:spMkLst>
        </pc:spChg>
        <pc:spChg chg="add del mod ord">
          <ac:chgData name="Mark Transtrum" userId="6479f70c-7590-4c8c-be40-57a0de31a9d2" providerId="ADAL" clId="{71784B70-77C9-4A85-9A05-686BA1DACFE9}" dt="2021-11-04T15:37:57.475" v="45" actId="700"/>
          <ac:spMkLst>
            <pc:docMk/>
            <pc:sldMk cId="0" sldId="256"/>
            <ac:spMk id="9" creationId="{D60605FB-5BBC-4108-B03D-FB485945BBE4}"/>
          </ac:spMkLst>
        </pc:spChg>
        <pc:spChg chg="add del mod ord">
          <ac:chgData name="Mark Transtrum" userId="6479f70c-7590-4c8c-be40-57a0de31a9d2" providerId="ADAL" clId="{71784B70-77C9-4A85-9A05-686BA1DACFE9}" dt="2021-11-04T15:37:57.475" v="45" actId="700"/>
          <ac:spMkLst>
            <pc:docMk/>
            <pc:sldMk cId="0" sldId="256"/>
            <ac:spMk id="10" creationId="{8EC609C4-B1B9-45FD-A443-F694B7D8F4C4}"/>
          </ac:spMkLst>
        </pc:spChg>
        <pc:spChg chg="add del mod ord">
          <ac:chgData name="Mark Transtrum" userId="6479f70c-7590-4c8c-be40-57a0de31a9d2" providerId="ADAL" clId="{71784B70-77C9-4A85-9A05-686BA1DACFE9}" dt="2021-11-04T15:37:57.475" v="45" actId="700"/>
          <ac:spMkLst>
            <pc:docMk/>
            <pc:sldMk cId="0" sldId="256"/>
            <ac:spMk id="11" creationId="{17252A06-6AE5-4DF6-A7A4-3D9A15B38061}"/>
          </ac:spMkLst>
        </pc:spChg>
        <pc:spChg chg="add del mod ord">
          <ac:chgData name="Mark Transtrum" userId="6479f70c-7590-4c8c-be40-57a0de31a9d2" providerId="ADAL" clId="{71784B70-77C9-4A85-9A05-686BA1DACFE9}" dt="2021-11-04T15:37:57.475" v="45" actId="700"/>
          <ac:spMkLst>
            <pc:docMk/>
            <pc:sldMk cId="0" sldId="256"/>
            <ac:spMk id="12" creationId="{271AD7DD-AA3B-4A2E-93CB-266C334DA123}"/>
          </ac:spMkLst>
        </pc:spChg>
        <pc:spChg chg="add del mod ord">
          <ac:chgData name="Mark Transtrum" userId="6479f70c-7590-4c8c-be40-57a0de31a9d2" providerId="ADAL" clId="{71784B70-77C9-4A85-9A05-686BA1DACFE9}" dt="2021-11-04T15:37:57.475" v="45" actId="700"/>
          <ac:spMkLst>
            <pc:docMk/>
            <pc:sldMk cId="0" sldId="256"/>
            <ac:spMk id="13" creationId="{25C0F48D-3394-4500-8564-B994D97FFE44}"/>
          </ac:spMkLst>
        </pc:spChg>
        <pc:spChg chg="add del mod ord">
          <ac:chgData name="Mark Transtrum" userId="6479f70c-7590-4c8c-be40-57a0de31a9d2" providerId="ADAL" clId="{71784B70-77C9-4A85-9A05-686BA1DACFE9}" dt="2021-11-04T15:37:57.475" v="45" actId="700"/>
          <ac:spMkLst>
            <pc:docMk/>
            <pc:sldMk cId="0" sldId="256"/>
            <ac:spMk id="14" creationId="{D735CE91-4550-4C3A-8C57-2A1899B4F61D}"/>
          </ac:spMkLst>
        </pc:spChg>
        <pc:spChg chg="add del mod ord">
          <ac:chgData name="Mark Transtrum" userId="6479f70c-7590-4c8c-be40-57a0de31a9d2" providerId="ADAL" clId="{71784B70-77C9-4A85-9A05-686BA1DACFE9}" dt="2021-11-04T15:37:57.475" v="45" actId="700"/>
          <ac:spMkLst>
            <pc:docMk/>
            <pc:sldMk cId="0" sldId="256"/>
            <ac:spMk id="15" creationId="{3CB0DBE2-7914-4F58-9F27-2A3F1A88C0BA}"/>
          </ac:spMkLst>
        </pc:spChg>
        <pc:spChg chg="add del mod ord">
          <ac:chgData name="Mark Transtrum" userId="6479f70c-7590-4c8c-be40-57a0de31a9d2" providerId="ADAL" clId="{71784B70-77C9-4A85-9A05-686BA1DACFE9}" dt="2021-11-04T15:37:57.475" v="45" actId="700"/>
          <ac:spMkLst>
            <pc:docMk/>
            <pc:sldMk cId="0" sldId="256"/>
            <ac:spMk id="16" creationId="{3D856379-80CE-4E12-96C0-9A79490B784A}"/>
          </ac:spMkLst>
        </pc:spChg>
        <pc:spChg chg="add del mod ord">
          <ac:chgData name="Mark Transtrum" userId="6479f70c-7590-4c8c-be40-57a0de31a9d2" providerId="ADAL" clId="{71784B70-77C9-4A85-9A05-686BA1DACFE9}" dt="2021-11-04T15:37:56.832" v="44" actId="700"/>
          <ac:spMkLst>
            <pc:docMk/>
            <pc:sldMk cId="0" sldId="256"/>
            <ac:spMk id="17" creationId="{D8FD4168-3BE5-4EDC-A671-9DC1EC498BE7}"/>
          </ac:spMkLst>
        </pc:spChg>
        <pc:spChg chg="add del mod ord">
          <ac:chgData name="Mark Transtrum" userId="6479f70c-7590-4c8c-be40-57a0de31a9d2" providerId="ADAL" clId="{71784B70-77C9-4A85-9A05-686BA1DACFE9}" dt="2021-11-04T15:37:56.832" v="44" actId="700"/>
          <ac:spMkLst>
            <pc:docMk/>
            <pc:sldMk cId="0" sldId="256"/>
            <ac:spMk id="18" creationId="{B2C3C174-9F7F-42DD-AAB9-2E4F41C48EAD}"/>
          </ac:spMkLst>
        </pc:spChg>
        <pc:spChg chg="add del mod ord">
          <ac:chgData name="Mark Transtrum" userId="6479f70c-7590-4c8c-be40-57a0de31a9d2" providerId="ADAL" clId="{71784B70-77C9-4A85-9A05-686BA1DACFE9}" dt="2021-11-04T15:37:56.832" v="44" actId="700"/>
          <ac:spMkLst>
            <pc:docMk/>
            <pc:sldMk cId="0" sldId="256"/>
            <ac:spMk id="19" creationId="{845745EE-6365-4FAE-A5FC-C20796AACC47}"/>
          </ac:spMkLst>
        </pc:spChg>
        <pc:spChg chg="add del mod ord">
          <ac:chgData name="Mark Transtrum" userId="6479f70c-7590-4c8c-be40-57a0de31a9d2" providerId="ADAL" clId="{71784B70-77C9-4A85-9A05-686BA1DACFE9}" dt="2021-11-04T15:37:56.832" v="44" actId="700"/>
          <ac:spMkLst>
            <pc:docMk/>
            <pc:sldMk cId="0" sldId="256"/>
            <ac:spMk id="20" creationId="{27DE8DC8-43BA-45E2-969D-D3D32CE1F4E0}"/>
          </ac:spMkLst>
        </pc:spChg>
        <pc:spChg chg="add del mod ord">
          <ac:chgData name="Mark Transtrum" userId="6479f70c-7590-4c8c-be40-57a0de31a9d2" providerId="ADAL" clId="{71784B70-77C9-4A85-9A05-686BA1DACFE9}" dt="2021-11-04T15:37:56.832" v="44" actId="700"/>
          <ac:spMkLst>
            <pc:docMk/>
            <pc:sldMk cId="0" sldId="256"/>
            <ac:spMk id="21" creationId="{B635F1C0-006D-4C5D-9F98-0C634D9F5FDF}"/>
          </ac:spMkLst>
        </pc:spChg>
        <pc:spChg chg="add del mod ord">
          <ac:chgData name="Mark Transtrum" userId="6479f70c-7590-4c8c-be40-57a0de31a9d2" providerId="ADAL" clId="{71784B70-77C9-4A85-9A05-686BA1DACFE9}" dt="2021-11-04T15:37:56.832" v="44" actId="700"/>
          <ac:spMkLst>
            <pc:docMk/>
            <pc:sldMk cId="0" sldId="256"/>
            <ac:spMk id="22" creationId="{760444A3-5661-48E9-A3F3-934D8053562B}"/>
          </ac:spMkLst>
        </pc:spChg>
        <pc:spChg chg="add del mod ord">
          <ac:chgData name="Mark Transtrum" userId="6479f70c-7590-4c8c-be40-57a0de31a9d2" providerId="ADAL" clId="{71784B70-77C9-4A85-9A05-686BA1DACFE9}" dt="2021-11-04T15:37:56.832" v="44" actId="700"/>
          <ac:spMkLst>
            <pc:docMk/>
            <pc:sldMk cId="0" sldId="256"/>
            <ac:spMk id="23" creationId="{A660A44E-9210-4A77-BDC1-F26216290FE2}"/>
          </ac:spMkLst>
        </pc:spChg>
        <pc:spChg chg="add del mod ord">
          <ac:chgData name="Mark Transtrum" userId="6479f70c-7590-4c8c-be40-57a0de31a9d2" providerId="ADAL" clId="{71784B70-77C9-4A85-9A05-686BA1DACFE9}" dt="2021-11-04T15:37:56.832" v="44" actId="700"/>
          <ac:spMkLst>
            <pc:docMk/>
            <pc:sldMk cId="0" sldId="256"/>
            <ac:spMk id="24" creationId="{8746397D-12C2-425F-95D1-C38E569DB0DC}"/>
          </ac:spMkLst>
        </pc:spChg>
        <pc:spChg chg="add del mod ord">
          <ac:chgData name="Mark Transtrum" userId="6479f70c-7590-4c8c-be40-57a0de31a9d2" providerId="ADAL" clId="{71784B70-77C9-4A85-9A05-686BA1DACFE9}" dt="2021-11-04T15:37:56.832" v="44" actId="700"/>
          <ac:spMkLst>
            <pc:docMk/>
            <pc:sldMk cId="0" sldId="256"/>
            <ac:spMk id="25" creationId="{72ECB624-F3D1-4858-AE49-489722EA8265}"/>
          </ac:spMkLst>
        </pc:spChg>
        <pc:spChg chg="add del mod ord">
          <ac:chgData name="Mark Transtrum" userId="6479f70c-7590-4c8c-be40-57a0de31a9d2" providerId="ADAL" clId="{71784B70-77C9-4A85-9A05-686BA1DACFE9}" dt="2021-11-04T15:37:56.832" v="44" actId="700"/>
          <ac:spMkLst>
            <pc:docMk/>
            <pc:sldMk cId="0" sldId="256"/>
            <ac:spMk id="26" creationId="{47744240-A3F5-4000-9077-83C254EA8DC5}"/>
          </ac:spMkLst>
        </pc:spChg>
        <pc:spChg chg="add del mod ord">
          <ac:chgData name="Mark Transtrum" userId="6479f70c-7590-4c8c-be40-57a0de31a9d2" providerId="ADAL" clId="{71784B70-77C9-4A85-9A05-686BA1DACFE9}" dt="2021-11-04T15:37:56.832" v="44" actId="700"/>
          <ac:spMkLst>
            <pc:docMk/>
            <pc:sldMk cId="0" sldId="256"/>
            <ac:spMk id="27" creationId="{90D831B5-E063-427A-9965-AF8CF1719F38}"/>
          </ac:spMkLst>
        </pc:spChg>
        <pc:spChg chg="add del mod ord">
          <ac:chgData name="Mark Transtrum" userId="6479f70c-7590-4c8c-be40-57a0de31a9d2" providerId="ADAL" clId="{71784B70-77C9-4A85-9A05-686BA1DACFE9}" dt="2021-11-04T15:37:56.832" v="44" actId="700"/>
          <ac:spMkLst>
            <pc:docMk/>
            <pc:sldMk cId="0" sldId="256"/>
            <ac:spMk id="28" creationId="{5E33DC19-2BAD-45BB-80A5-19348C5D304F}"/>
          </ac:spMkLst>
        </pc:spChg>
        <pc:spChg chg="add del mod ord">
          <ac:chgData name="Mark Transtrum" userId="6479f70c-7590-4c8c-be40-57a0de31a9d2" providerId="ADAL" clId="{71784B70-77C9-4A85-9A05-686BA1DACFE9}" dt="2021-11-04T15:37:56.832" v="44" actId="700"/>
          <ac:spMkLst>
            <pc:docMk/>
            <pc:sldMk cId="0" sldId="256"/>
            <ac:spMk id="29" creationId="{292A67C4-B06D-4E1A-A6F7-1143DEED83C8}"/>
          </ac:spMkLst>
        </pc:spChg>
        <pc:spChg chg="add del mod ord">
          <ac:chgData name="Mark Transtrum" userId="6479f70c-7590-4c8c-be40-57a0de31a9d2" providerId="ADAL" clId="{71784B70-77C9-4A85-9A05-686BA1DACFE9}" dt="2021-11-04T15:37:56.832" v="44" actId="700"/>
          <ac:spMkLst>
            <pc:docMk/>
            <pc:sldMk cId="0" sldId="256"/>
            <ac:spMk id="30" creationId="{B64DBE57-FFD4-4788-9B8F-092DFA50D0E8}"/>
          </ac:spMkLst>
        </pc:spChg>
        <pc:spChg chg="add del mod ord">
          <ac:chgData name="Mark Transtrum" userId="6479f70c-7590-4c8c-be40-57a0de31a9d2" providerId="ADAL" clId="{71784B70-77C9-4A85-9A05-686BA1DACFE9}" dt="2021-11-04T15:37:56.832" v="44" actId="700"/>
          <ac:spMkLst>
            <pc:docMk/>
            <pc:sldMk cId="0" sldId="256"/>
            <ac:spMk id="31" creationId="{4037E80D-C364-4E3E-B4D1-286317C0E489}"/>
          </ac:spMkLst>
        </pc:spChg>
        <pc:spChg chg="add del mod ord">
          <ac:chgData name="Mark Transtrum" userId="6479f70c-7590-4c8c-be40-57a0de31a9d2" providerId="ADAL" clId="{71784B70-77C9-4A85-9A05-686BA1DACFE9}" dt="2021-11-04T15:37:56.194" v="43" actId="700"/>
          <ac:spMkLst>
            <pc:docMk/>
            <pc:sldMk cId="0" sldId="256"/>
            <ac:spMk id="32" creationId="{229F27CD-2C88-46FF-BF1C-D8B5D76DF6FE}"/>
          </ac:spMkLst>
        </pc:spChg>
        <pc:spChg chg="add del mod ord">
          <ac:chgData name="Mark Transtrum" userId="6479f70c-7590-4c8c-be40-57a0de31a9d2" providerId="ADAL" clId="{71784B70-77C9-4A85-9A05-686BA1DACFE9}" dt="2021-11-04T15:37:56.194" v="43" actId="700"/>
          <ac:spMkLst>
            <pc:docMk/>
            <pc:sldMk cId="0" sldId="256"/>
            <ac:spMk id="33" creationId="{1721B3B7-EE8D-4FFF-A4FE-2D16E9D3B315}"/>
          </ac:spMkLst>
        </pc:spChg>
        <pc:spChg chg="add del mod ord">
          <ac:chgData name="Mark Transtrum" userId="6479f70c-7590-4c8c-be40-57a0de31a9d2" providerId="ADAL" clId="{71784B70-77C9-4A85-9A05-686BA1DACFE9}" dt="2021-11-04T15:37:56.194" v="43" actId="700"/>
          <ac:spMkLst>
            <pc:docMk/>
            <pc:sldMk cId="0" sldId="256"/>
            <ac:spMk id="34" creationId="{B66F15B4-D890-4EF8-85C0-F0F24184C4F3}"/>
          </ac:spMkLst>
        </pc:spChg>
        <pc:spChg chg="add del mod ord">
          <ac:chgData name="Mark Transtrum" userId="6479f70c-7590-4c8c-be40-57a0de31a9d2" providerId="ADAL" clId="{71784B70-77C9-4A85-9A05-686BA1DACFE9}" dt="2021-11-04T15:37:56.194" v="43" actId="700"/>
          <ac:spMkLst>
            <pc:docMk/>
            <pc:sldMk cId="0" sldId="256"/>
            <ac:spMk id="35" creationId="{0E46EFDF-941A-4359-80E5-6D305E829556}"/>
          </ac:spMkLst>
        </pc:spChg>
        <pc:spChg chg="add del mod ord">
          <ac:chgData name="Mark Transtrum" userId="6479f70c-7590-4c8c-be40-57a0de31a9d2" providerId="ADAL" clId="{71784B70-77C9-4A85-9A05-686BA1DACFE9}" dt="2021-11-04T15:37:56.194" v="43" actId="700"/>
          <ac:spMkLst>
            <pc:docMk/>
            <pc:sldMk cId="0" sldId="256"/>
            <ac:spMk id="36" creationId="{8FF760D6-A2C9-46EC-892A-6D027AC854C0}"/>
          </ac:spMkLst>
        </pc:spChg>
        <pc:spChg chg="add del mod ord">
          <ac:chgData name="Mark Transtrum" userId="6479f70c-7590-4c8c-be40-57a0de31a9d2" providerId="ADAL" clId="{71784B70-77C9-4A85-9A05-686BA1DACFE9}" dt="2021-11-04T15:37:56.194" v="43" actId="700"/>
          <ac:spMkLst>
            <pc:docMk/>
            <pc:sldMk cId="0" sldId="256"/>
            <ac:spMk id="37" creationId="{50BD7295-9E59-4FC5-9BFB-263DF3EB508D}"/>
          </ac:spMkLst>
        </pc:spChg>
        <pc:spChg chg="add del mod ord">
          <ac:chgData name="Mark Transtrum" userId="6479f70c-7590-4c8c-be40-57a0de31a9d2" providerId="ADAL" clId="{71784B70-77C9-4A85-9A05-686BA1DACFE9}" dt="2021-11-04T15:37:56.194" v="43" actId="700"/>
          <ac:spMkLst>
            <pc:docMk/>
            <pc:sldMk cId="0" sldId="256"/>
            <ac:spMk id="38" creationId="{0D57199B-F5DA-4537-A089-6547831443C4}"/>
          </ac:spMkLst>
        </pc:spChg>
        <pc:spChg chg="add del mod ord">
          <ac:chgData name="Mark Transtrum" userId="6479f70c-7590-4c8c-be40-57a0de31a9d2" providerId="ADAL" clId="{71784B70-77C9-4A85-9A05-686BA1DACFE9}" dt="2021-11-04T15:37:56.194" v="43" actId="700"/>
          <ac:spMkLst>
            <pc:docMk/>
            <pc:sldMk cId="0" sldId="256"/>
            <ac:spMk id="39" creationId="{09E8CFBE-2F9A-44C8-B076-4B69430B86B2}"/>
          </ac:spMkLst>
        </pc:spChg>
        <pc:spChg chg="add del mod ord">
          <ac:chgData name="Mark Transtrum" userId="6479f70c-7590-4c8c-be40-57a0de31a9d2" providerId="ADAL" clId="{71784B70-77C9-4A85-9A05-686BA1DACFE9}" dt="2021-11-04T15:37:56.194" v="43" actId="700"/>
          <ac:spMkLst>
            <pc:docMk/>
            <pc:sldMk cId="0" sldId="256"/>
            <ac:spMk id="40" creationId="{5D531D36-E79B-4253-B1D9-540E2BD26DA5}"/>
          </ac:spMkLst>
        </pc:spChg>
        <pc:spChg chg="add del mod ord">
          <ac:chgData name="Mark Transtrum" userId="6479f70c-7590-4c8c-be40-57a0de31a9d2" providerId="ADAL" clId="{71784B70-77C9-4A85-9A05-686BA1DACFE9}" dt="2021-11-04T15:37:56.194" v="43" actId="700"/>
          <ac:spMkLst>
            <pc:docMk/>
            <pc:sldMk cId="0" sldId="256"/>
            <ac:spMk id="41" creationId="{B928508D-E4F7-444A-AF2F-8ABC91908121}"/>
          </ac:spMkLst>
        </pc:spChg>
        <pc:spChg chg="add del mod ord">
          <ac:chgData name="Mark Transtrum" userId="6479f70c-7590-4c8c-be40-57a0de31a9d2" providerId="ADAL" clId="{71784B70-77C9-4A85-9A05-686BA1DACFE9}" dt="2021-11-04T15:37:56.194" v="43" actId="700"/>
          <ac:spMkLst>
            <pc:docMk/>
            <pc:sldMk cId="0" sldId="256"/>
            <ac:spMk id="42" creationId="{9B9F0C4E-BEF2-405D-8C99-5F0F5F3BF786}"/>
          </ac:spMkLst>
        </pc:spChg>
        <pc:spChg chg="add del mod ord">
          <ac:chgData name="Mark Transtrum" userId="6479f70c-7590-4c8c-be40-57a0de31a9d2" providerId="ADAL" clId="{71784B70-77C9-4A85-9A05-686BA1DACFE9}" dt="2021-11-04T15:37:56.194" v="43" actId="700"/>
          <ac:spMkLst>
            <pc:docMk/>
            <pc:sldMk cId="0" sldId="256"/>
            <ac:spMk id="43" creationId="{786189C9-6B42-4590-A435-F1DDA2148F71}"/>
          </ac:spMkLst>
        </pc:spChg>
        <pc:spChg chg="add del mod ord">
          <ac:chgData name="Mark Transtrum" userId="6479f70c-7590-4c8c-be40-57a0de31a9d2" providerId="ADAL" clId="{71784B70-77C9-4A85-9A05-686BA1DACFE9}" dt="2021-11-04T15:37:56.194" v="43" actId="700"/>
          <ac:spMkLst>
            <pc:docMk/>
            <pc:sldMk cId="0" sldId="256"/>
            <ac:spMk id="44" creationId="{F3B6EA6C-7F70-46BA-AF55-8F3FF1A0E371}"/>
          </ac:spMkLst>
        </pc:spChg>
        <pc:spChg chg="add del mod ord">
          <ac:chgData name="Mark Transtrum" userId="6479f70c-7590-4c8c-be40-57a0de31a9d2" providerId="ADAL" clId="{71784B70-77C9-4A85-9A05-686BA1DACFE9}" dt="2021-11-04T15:37:56.194" v="43" actId="700"/>
          <ac:spMkLst>
            <pc:docMk/>
            <pc:sldMk cId="0" sldId="256"/>
            <ac:spMk id="45" creationId="{E4A04DDF-B033-4EF0-A2EE-ABC527B1F8F0}"/>
          </ac:spMkLst>
        </pc:spChg>
        <pc:spChg chg="add del mod ord">
          <ac:chgData name="Mark Transtrum" userId="6479f70c-7590-4c8c-be40-57a0de31a9d2" providerId="ADAL" clId="{71784B70-77C9-4A85-9A05-686BA1DACFE9}" dt="2021-11-04T15:37:56.194" v="43" actId="700"/>
          <ac:spMkLst>
            <pc:docMk/>
            <pc:sldMk cId="0" sldId="256"/>
            <ac:spMk id="46" creationId="{CBA4E10B-2305-43D6-B15C-1F607DBFC320}"/>
          </ac:spMkLst>
        </pc:spChg>
        <pc:spChg chg="add del mod ord">
          <ac:chgData name="Mark Transtrum" userId="6479f70c-7590-4c8c-be40-57a0de31a9d2" providerId="ADAL" clId="{71784B70-77C9-4A85-9A05-686BA1DACFE9}" dt="2021-11-04T15:37:55.648" v="42" actId="700"/>
          <ac:spMkLst>
            <pc:docMk/>
            <pc:sldMk cId="0" sldId="256"/>
            <ac:spMk id="47" creationId="{FC655AEC-2916-4C24-AF33-028648EAE261}"/>
          </ac:spMkLst>
        </pc:spChg>
        <pc:spChg chg="add del mod ord">
          <ac:chgData name="Mark Transtrum" userId="6479f70c-7590-4c8c-be40-57a0de31a9d2" providerId="ADAL" clId="{71784B70-77C9-4A85-9A05-686BA1DACFE9}" dt="2021-11-04T15:37:55.648" v="42" actId="700"/>
          <ac:spMkLst>
            <pc:docMk/>
            <pc:sldMk cId="0" sldId="256"/>
            <ac:spMk id="48" creationId="{EDED9244-FFF9-42B1-BFF4-CE714553331E}"/>
          </ac:spMkLst>
        </pc:spChg>
        <pc:spChg chg="add del mod ord">
          <ac:chgData name="Mark Transtrum" userId="6479f70c-7590-4c8c-be40-57a0de31a9d2" providerId="ADAL" clId="{71784B70-77C9-4A85-9A05-686BA1DACFE9}" dt="2021-11-04T15:37:55.648" v="42" actId="700"/>
          <ac:spMkLst>
            <pc:docMk/>
            <pc:sldMk cId="0" sldId="256"/>
            <ac:spMk id="49" creationId="{B80AB03A-0D3B-405E-BA36-0A6E86BDD227}"/>
          </ac:spMkLst>
        </pc:spChg>
        <pc:spChg chg="add del mod ord">
          <ac:chgData name="Mark Transtrum" userId="6479f70c-7590-4c8c-be40-57a0de31a9d2" providerId="ADAL" clId="{71784B70-77C9-4A85-9A05-686BA1DACFE9}" dt="2021-11-04T15:37:55.648" v="42" actId="700"/>
          <ac:spMkLst>
            <pc:docMk/>
            <pc:sldMk cId="0" sldId="256"/>
            <ac:spMk id="50" creationId="{C4B36609-96EE-4D6D-99FA-0A55AD589EB7}"/>
          </ac:spMkLst>
        </pc:spChg>
        <pc:spChg chg="add del mod ord">
          <ac:chgData name="Mark Transtrum" userId="6479f70c-7590-4c8c-be40-57a0de31a9d2" providerId="ADAL" clId="{71784B70-77C9-4A85-9A05-686BA1DACFE9}" dt="2021-11-04T15:37:55.648" v="42" actId="700"/>
          <ac:spMkLst>
            <pc:docMk/>
            <pc:sldMk cId="0" sldId="256"/>
            <ac:spMk id="51" creationId="{596A1F41-FB62-40C9-8B11-169B82C46BED}"/>
          </ac:spMkLst>
        </pc:spChg>
        <pc:spChg chg="add del mod ord">
          <ac:chgData name="Mark Transtrum" userId="6479f70c-7590-4c8c-be40-57a0de31a9d2" providerId="ADAL" clId="{71784B70-77C9-4A85-9A05-686BA1DACFE9}" dt="2021-11-04T15:37:55.648" v="42" actId="700"/>
          <ac:spMkLst>
            <pc:docMk/>
            <pc:sldMk cId="0" sldId="256"/>
            <ac:spMk id="52" creationId="{14D74B99-4291-4C0E-A10B-CE9AE83C0511}"/>
          </ac:spMkLst>
        </pc:spChg>
        <pc:spChg chg="add del mod ord">
          <ac:chgData name="Mark Transtrum" userId="6479f70c-7590-4c8c-be40-57a0de31a9d2" providerId="ADAL" clId="{71784B70-77C9-4A85-9A05-686BA1DACFE9}" dt="2021-11-04T15:37:55.648" v="42" actId="700"/>
          <ac:spMkLst>
            <pc:docMk/>
            <pc:sldMk cId="0" sldId="256"/>
            <ac:spMk id="53" creationId="{B623008A-20B6-40BF-87B6-81D5D5FFBC88}"/>
          </ac:spMkLst>
        </pc:spChg>
        <pc:spChg chg="add del mod ord">
          <ac:chgData name="Mark Transtrum" userId="6479f70c-7590-4c8c-be40-57a0de31a9d2" providerId="ADAL" clId="{71784B70-77C9-4A85-9A05-686BA1DACFE9}" dt="2021-11-04T15:37:55.648" v="42" actId="700"/>
          <ac:spMkLst>
            <pc:docMk/>
            <pc:sldMk cId="0" sldId="256"/>
            <ac:spMk id="54" creationId="{36622178-BAE5-48F4-ABC3-23492AD2A462}"/>
          </ac:spMkLst>
        </pc:spChg>
        <pc:spChg chg="add del mod ord">
          <ac:chgData name="Mark Transtrum" userId="6479f70c-7590-4c8c-be40-57a0de31a9d2" providerId="ADAL" clId="{71784B70-77C9-4A85-9A05-686BA1DACFE9}" dt="2021-11-04T15:37:55.648" v="42" actId="700"/>
          <ac:spMkLst>
            <pc:docMk/>
            <pc:sldMk cId="0" sldId="256"/>
            <ac:spMk id="55" creationId="{DF0D593B-FECB-435C-BC64-6B6FC16D70AC}"/>
          </ac:spMkLst>
        </pc:spChg>
        <pc:spChg chg="add del mod ord">
          <ac:chgData name="Mark Transtrum" userId="6479f70c-7590-4c8c-be40-57a0de31a9d2" providerId="ADAL" clId="{71784B70-77C9-4A85-9A05-686BA1DACFE9}" dt="2021-11-04T15:37:55.648" v="42" actId="700"/>
          <ac:spMkLst>
            <pc:docMk/>
            <pc:sldMk cId="0" sldId="256"/>
            <ac:spMk id="56" creationId="{EC551C4C-E05D-441E-8586-276817FC1CA0}"/>
          </ac:spMkLst>
        </pc:spChg>
        <pc:spChg chg="add del mod ord">
          <ac:chgData name="Mark Transtrum" userId="6479f70c-7590-4c8c-be40-57a0de31a9d2" providerId="ADAL" clId="{71784B70-77C9-4A85-9A05-686BA1DACFE9}" dt="2021-11-04T15:37:55.648" v="42" actId="700"/>
          <ac:spMkLst>
            <pc:docMk/>
            <pc:sldMk cId="0" sldId="256"/>
            <ac:spMk id="57" creationId="{7C31CC0B-4024-49C1-8018-65F3917EA4BC}"/>
          </ac:spMkLst>
        </pc:spChg>
        <pc:spChg chg="add del mod ord">
          <ac:chgData name="Mark Transtrum" userId="6479f70c-7590-4c8c-be40-57a0de31a9d2" providerId="ADAL" clId="{71784B70-77C9-4A85-9A05-686BA1DACFE9}" dt="2021-11-04T15:37:55.648" v="42" actId="700"/>
          <ac:spMkLst>
            <pc:docMk/>
            <pc:sldMk cId="0" sldId="256"/>
            <ac:spMk id="58" creationId="{1B5ABF4A-463F-462D-B857-4B7E708D0AE8}"/>
          </ac:spMkLst>
        </pc:spChg>
        <pc:spChg chg="add del mod ord">
          <ac:chgData name="Mark Transtrum" userId="6479f70c-7590-4c8c-be40-57a0de31a9d2" providerId="ADAL" clId="{71784B70-77C9-4A85-9A05-686BA1DACFE9}" dt="2021-11-04T15:37:55.648" v="42" actId="700"/>
          <ac:spMkLst>
            <pc:docMk/>
            <pc:sldMk cId="0" sldId="256"/>
            <ac:spMk id="59" creationId="{5C881AA6-E483-4AFD-979C-A6C1940152BC}"/>
          </ac:spMkLst>
        </pc:spChg>
        <pc:spChg chg="add del mod ord">
          <ac:chgData name="Mark Transtrum" userId="6479f70c-7590-4c8c-be40-57a0de31a9d2" providerId="ADAL" clId="{71784B70-77C9-4A85-9A05-686BA1DACFE9}" dt="2021-11-04T15:37:55.648" v="42" actId="700"/>
          <ac:spMkLst>
            <pc:docMk/>
            <pc:sldMk cId="0" sldId="256"/>
            <ac:spMk id="60" creationId="{058AFDF3-07D6-43B5-AA36-08C726DE151E}"/>
          </ac:spMkLst>
        </pc:spChg>
        <pc:spChg chg="add del mod ord">
          <ac:chgData name="Mark Transtrum" userId="6479f70c-7590-4c8c-be40-57a0de31a9d2" providerId="ADAL" clId="{71784B70-77C9-4A85-9A05-686BA1DACFE9}" dt="2021-11-04T15:37:55.648" v="42" actId="700"/>
          <ac:spMkLst>
            <pc:docMk/>
            <pc:sldMk cId="0" sldId="256"/>
            <ac:spMk id="61" creationId="{ACEF0B45-BDC7-4D42-8BD0-F26A9FAB8048}"/>
          </ac:spMkLst>
        </pc:spChg>
        <pc:spChg chg="add del mod ord">
          <ac:chgData name="Mark Transtrum" userId="6479f70c-7590-4c8c-be40-57a0de31a9d2" providerId="ADAL" clId="{71784B70-77C9-4A85-9A05-686BA1DACFE9}" dt="2021-11-04T15:37:57.475" v="45" actId="700"/>
          <ac:spMkLst>
            <pc:docMk/>
            <pc:sldMk cId="0" sldId="256"/>
            <ac:spMk id="210"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1"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2"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3"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4"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5"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6"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7"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8"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9"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0"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1"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2"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3" creationId="{00000000-0000-0000-0000-000000000000}"/>
          </ac:spMkLst>
        </pc:spChg>
        <pc:spChg chg="mod ord">
          <ac:chgData name="Mark Transtrum" userId="6479f70c-7590-4c8c-be40-57a0de31a9d2" providerId="ADAL" clId="{71784B70-77C9-4A85-9A05-686BA1DACFE9}" dt="2021-11-04T15:37:57.475" v="45" actId="700"/>
          <ac:spMkLst>
            <pc:docMk/>
            <pc:sldMk cId="0" sldId="256"/>
            <ac:spMk id="224"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5" creationId="{00000000-0000-0000-0000-000000000000}"/>
          </ac:spMkLst>
        </pc:spChg>
        <pc:spChg chg="mod ord">
          <ac:chgData name="Mark Transtrum" userId="6479f70c-7590-4c8c-be40-57a0de31a9d2" providerId="ADAL" clId="{71784B70-77C9-4A85-9A05-686BA1DACFE9}" dt="2021-11-04T15:37:57.475" v="45" actId="700"/>
          <ac:spMkLst>
            <pc:docMk/>
            <pc:sldMk cId="0" sldId="256"/>
            <ac:spMk id="226" creationId="{00000000-0000-0000-0000-000000000000}"/>
          </ac:spMkLst>
        </pc:spChg>
      </pc:sldChg>
      <pc:sldMasterChg chg="addSp delSp modSp mod modSldLayout">
        <pc:chgData name="Mark Transtrum" userId="6479f70c-7590-4c8c-be40-57a0de31a9d2" providerId="ADAL" clId="{71784B70-77C9-4A85-9A05-686BA1DACFE9}" dt="2021-11-04T15:38:02.391" v="47"/>
        <pc:sldMasterMkLst>
          <pc:docMk/>
          <pc:sldMasterMk cId="0" sldId="2147483648"/>
        </pc:sldMasterMkLst>
        <pc:spChg chg="del">
          <ac:chgData name="Mark Transtrum" userId="6479f70c-7590-4c8c-be40-57a0de31a9d2" providerId="ADAL" clId="{71784B70-77C9-4A85-9A05-686BA1DACFE9}" dt="2021-11-04T15:37:19.372" v="36" actId="478"/>
          <ac:spMkLst>
            <pc:docMk/>
            <pc:sldMasterMk cId="0" sldId="2147483648"/>
            <ac:spMk id="43" creationId="{00000000-0000-0000-0000-000000000000}"/>
          </ac:spMkLst>
        </pc:spChg>
        <pc:spChg chg="add del mod">
          <ac:chgData name="Mark Transtrum" userId="6479f70c-7590-4c8c-be40-57a0de31a9d2" providerId="ADAL" clId="{71784B70-77C9-4A85-9A05-686BA1DACFE9}" dt="2021-11-04T15:37:58.802" v="46"/>
          <ac:spMkLst>
            <pc:docMk/>
            <pc:sldMasterMk cId="0" sldId="2147483648"/>
            <ac:spMk id="46" creationId="{118ACA2F-5E35-47B5-A247-615470C7979B}"/>
          </ac:spMkLst>
        </pc:spChg>
        <pc:spChg chg="add mod">
          <ac:chgData name="Mark Transtrum" userId="6479f70c-7590-4c8c-be40-57a0de31a9d2" providerId="ADAL" clId="{71784B70-77C9-4A85-9A05-686BA1DACFE9}" dt="2021-11-04T15:38:02.391" v="47"/>
          <ac:spMkLst>
            <pc:docMk/>
            <pc:sldMasterMk cId="0" sldId="2147483648"/>
            <ac:spMk id="47" creationId="{6B49D4F7-0F72-47FF-A545-0372836BA5B1}"/>
          </ac:spMkLst>
        </pc:spChg>
        <pc:sldLayoutChg chg="addSp delSp modSp mod">
          <pc:chgData name="Mark Transtrum" userId="6479f70c-7590-4c8c-be40-57a0de31a9d2" providerId="ADAL" clId="{71784B70-77C9-4A85-9A05-686BA1DACFE9}" dt="2021-11-04T15:37:06.731" v="35"/>
          <pc:sldLayoutMkLst>
            <pc:docMk/>
            <pc:sldMasterMk cId="0" sldId="2147483648"/>
            <pc:sldLayoutMk cId="0" sldId="2147483650"/>
          </pc:sldLayoutMkLst>
          <pc:spChg chg="add mod">
            <ac:chgData name="Mark Transtrum" userId="6479f70c-7590-4c8c-be40-57a0de31a9d2" providerId="ADAL" clId="{71784B70-77C9-4A85-9A05-686BA1DACFE9}" dt="2021-11-04T15:37:06.731" v="35"/>
            <ac:spMkLst>
              <pc:docMk/>
              <pc:sldMasterMk cId="0" sldId="2147483648"/>
              <pc:sldLayoutMk cId="0" sldId="2147483650"/>
              <ac:spMk id="62" creationId="{85E03E2F-57F2-4706-97FE-2AEA37EC614D}"/>
            </ac:spMkLst>
          </pc:spChg>
          <pc:spChg chg="del mod">
            <ac:chgData name="Mark Transtrum" userId="6479f70c-7590-4c8c-be40-57a0de31a9d2" providerId="ADAL" clId="{71784B70-77C9-4A85-9A05-686BA1DACFE9}" dt="2021-11-04T15:37:06.384" v="34" actId="478"/>
            <ac:spMkLst>
              <pc:docMk/>
              <pc:sldMasterMk cId="0" sldId="2147483648"/>
              <pc:sldLayoutMk cId="0" sldId="2147483650"/>
              <ac:spMk id="134" creationId="{00000000-0000-0000-0000-000000000000}"/>
            </ac:spMkLst>
          </pc:spChg>
        </pc:sldLayoutChg>
        <pc:sldLayoutChg chg="addSp delSp modSp mod">
          <pc:chgData name="Mark Transtrum" userId="6479f70c-7590-4c8c-be40-57a0de31a9d2" providerId="ADAL" clId="{71784B70-77C9-4A85-9A05-686BA1DACFE9}" dt="2021-11-04T15:37:02.582" v="33" actId="1076"/>
          <pc:sldLayoutMkLst>
            <pc:docMk/>
            <pc:sldMasterMk cId="0" sldId="2147483648"/>
            <pc:sldLayoutMk cId="0" sldId="2147483651"/>
          </pc:sldLayoutMkLst>
          <pc:spChg chg="add mod">
            <ac:chgData name="Mark Transtrum" userId="6479f70c-7590-4c8c-be40-57a0de31a9d2" providerId="ADAL" clId="{71784B70-77C9-4A85-9A05-686BA1DACFE9}" dt="2021-11-04T15:37:02.582" v="33" actId="1076"/>
            <ac:spMkLst>
              <pc:docMk/>
              <pc:sldMasterMk cId="0" sldId="2147483648"/>
              <pc:sldLayoutMk cId="0" sldId="2147483651"/>
              <ac:spMk id="62" creationId="{CA4587D7-D70B-4A78-837C-4657428C57F6}"/>
            </ac:spMkLst>
          </pc:spChg>
          <pc:spChg chg="del">
            <ac:chgData name="Mark Transtrum" userId="6479f70c-7590-4c8c-be40-57a0de31a9d2" providerId="ADAL" clId="{71784B70-77C9-4A85-9A05-686BA1DACFE9}" dt="2021-11-04T15:36:59.425" v="30" actId="478"/>
            <ac:spMkLst>
              <pc:docMk/>
              <pc:sldMasterMk cId="0" sldId="2147483648"/>
              <pc:sldLayoutMk cId="0" sldId="2147483651"/>
              <ac:spMk id="200" creationId="{00000000-0000-0000-0000-000000000000}"/>
            </ac:spMkLst>
          </pc:spChg>
        </pc:sldLayoutChg>
      </pc:sldMasterChg>
    </pc:docChg>
  </pc:docChgLst>
  <pc:docChgLst>
    <pc:chgData name="Mark Transtrum" userId="S::mkt24@byu.edu::6479f70c-7590-4c8c-be40-57a0de31a9d2" providerId="AD" clId="Web-{45F61DF1-EB88-385D-9B26-320153C5D80F}"/>
    <pc:docChg chg="modSld">
      <pc:chgData name="Mark Transtrum" userId="S::mkt24@byu.edu::6479f70c-7590-4c8c-be40-57a0de31a9d2" providerId="AD" clId="Web-{45F61DF1-EB88-385D-9B26-320153C5D80F}" dt="2021-11-04T15:31:12.081" v="1"/>
      <pc:docMkLst>
        <pc:docMk/>
      </pc:docMkLst>
      <pc:sldChg chg="addSp delSp">
        <pc:chgData name="Mark Transtrum" userId="S::mkt24@byu.edu::6479f70c-7590-4c8c-be40-57a0de31a9d2" providerId="AD" clId="Web-{45F61DF1-EB88-385D-9B26-320153C5D80F}" dt="2021-11-04T15:31:12.081" v="1"/>
        <pc:sldMkLst>
          <pc:docMk/>
          <pc:sldMk cId="0" sldId="256"/>
        </pc:sldMkLst>
        <pc:spChg chg="add del">
          <ac:chgData name="Mark Transtrum" userId="S::mkt24@byu.edu::6479f70c-7590-4c8c-be40-57a0de31a9d2" providerId="AD" clId="Web-{45F61DF1-EB88-385D-9B26-320153C5D80F}" dt="2021-11-04T15:31:12.081" v="1"/>
          <ac:spMkLst>
            <pc:docMk/>
            <pc:sldMk cId="0" sldId="256"/>
            <ac:spMk id="2" creationId="{07D0D5A1-E77C-42E5-906D-AA4E72C64F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xfrm>
            <a:off x="1143000" y="685800"/>
            <a:ext cx="4572000" cy="3429000"/>
          </a:xfrm>
          <a:prstGeom prst="rect">
            <a:avLst/>
          </a:prstGeom>
        </p:spPr>
        <p:txBody>
          <a:bodyPr/>
          <a:lstStyle/>
          <a:p>
            <a:endParaRPr/>
          </a:p>
        </p:txBody>
      </p:sp>
      <p:sp>
        <p:nvSpPr>
          <p:cNvPr id="208" name="Shape 2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388899" latinLnBrk="0">
      <a:defRPr sz="5800">
        <a:latin typeface="+mj-lt"/>
        <a:ea typeface="+mj-ea"/>
        <a:cs typeface="+mj-cs"/>
        <a:sym typeface="Calibri"/>
      </a:defRPr>
    </a:lvl1pPr>
    <a:lvl2pPr indent="228600" defTabSz="4388899" latinLnBrk="0">
      <a:defRPr sz="5800">
        <a:latin typeface="+mj-lt"/>
        <a:ea typeface="+mj-ea"/>
        <a:cs typeface="+mj-cs"/>
        <a:sym typeface="Calibri"/>
      </a:defRPr>
    </a:lvl2pPr>
    <a:lvl3pPr indent="457200" defTabSz="4388899" latinLnBrk="0">
      <a:defRPr sz="5800">
        <a:latin typeface="+mj-lt"/>
        <a:ea typeface="+mj-ea"/>
        <a:cs typeface="+mj-cs"/>
        <a:sym typeface="Calibri"/>
      </a:defRPr>
    </a:lvl3pPr>
    <a:lvl4pPr indent="685800" defTabSz="4388899" latinLnBrk="0">
      <a:defRPr sz="5800">
        <a:latin typeface="+mj-lt"/>
        <a:ea typeface="+mj-ea"/>
        <a:cs typeface="+mj-cs"/>
        <a:sym typeface="Calibri"/>
      </a:defRPr>
    </a:lvl4pPr>
    <a:lvl5pPr indent="914400" defTabSz="4388899" latinLnBrk="0">
      <a:defRPr sz="5800">
        <a:latin typeface="+mj-lt"/>
        <a:ea typeface="+mj-ea"/>
        <a:cs typeface="+mj-cs"/>
        <a:sym typeface="Calibri"/>
      </a:defRPr>
    </a:lvl5pPr>
    <a:lvl6pPr indent="1143000" defTabSz="4388899" latinLnBrk="0">
      <a:defRPr sz="5800">
        <a:latin typeface="+mj-lt"/>
        <a:ea typeface="+mj-ea"/>
        <a:cs typeface="+mj-cs"/>
        <a:sym typeface="Calibri"/>
      </a:defRPr>
    </a:lvl6pPr>
    <a:lvl7pPr indent="1371600" defTabSz="4388899" latinLnBrk="0">
      <a:defRPr sz="5800">
        <a:latin typeface="+mj-lt"/>
        <a:ea typeface="+mj-ea"/>
        <a:cs typeface="+mj-cs"/>
        <a:sym typeface="Calibri"/>
      </a:defRPr>
    </a:lvl7pPr>
    <a:lvl8pPr indent="1600200" defTabSz="4388899" latinLnBrk="0">
      <a:defRPr sz="5800">
        <a:latin typeface="+mj-lt"/>
        <a:ea typeface="+mj-ea"/>
        <a:cs typeface="+mj-cs"/>
        <a:sym typeface="Calibri"/>
      </a:defRPr>
    </a:lvl8pPr>
    <a:lvl9pPr indent="1828800" defTabSz="4388899" latinLnBrk="0">
      <a:defRPr sz="58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hyperlink" Target="http://www.facebook.com/pages/PosterPresentationscom/217914411419?v=app_4949752878&amp;ref=ts" TargetMode="External"/><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Wide center column">
    <p:spTree>
      <p:nvGrpSpPr>
        <p:cNvPr id="1" name=""/>
        <p:cNvGrpSpPr/>
        <p:nvPr/>
      </p:nvGrpSpPr>
      <p:grpSpPr>
        <a:xfrm>
          <a:off x="0" y="0"/>
          <a:ext cx="0" cy="0"/>
          <a:chOff x="0" y="0"/>
          <a:chExt cx="0" cy="0"/>
        </a:xfrm>
      </p:grpSpPr>
      <p:sp>
        <p:nvSpPr>
          <p:cNvPr id="5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3" name="Text Placeholder 5"/>
          <p:cNvSpPr>
            <a:spLocks noGrp="1"/>
          </p:cNvSpPr>
          <p:nvPr>
            <p:ph type="body" sz="quarter" idx="13"/>
          </p:nvPr>
        </p:nvSpPr>
        <p:spPr>
          <a:xfrm>
            <a:off x="922340" y="5348866"/>
            <a:ext cx="100488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54" name="Text Placeholder 3"/>
          <p:cNvSpPr>
            <a:spLocks noGrp="1"/>
          </p:cNvSpPr>
          <p:nvPr>
            <p:ph type="body" sz="quarter" idx="14"/>
          </p:nvPr>
        </p:nvSpPr>
        <p:spPr>
          <a:xfrm>
            <a:off x="902598" y="15043762"/>
            <a:ext cx="10058401" cy="846364"/>
          </a:xfrm>
          <a:prstGeom prst="rect">
            <a:avLst/>
          </a:prstGeom>
        </p:spPr>
        <p:txBody>
          <a:bodyPr/>
          <a:lstStyle/>
          <a:p>
            <a:endParaRPr/>
          </a:p>
        </p:txBody>
      </p:sp>
      <p:sp>
        <p:nvSpPr>
          <p:cNvPr id="55" name="Text Placeholder 5"/>
          <p:cNvSpPr>
            <a:spLocks noGrp="1"/>
          </p:cNvSpPr>
          <p:nvPr>
            <p:ph type="body" sz="quarter" idx="15"/>
          </p:nvPr>
        </p:nvSpPr>
        <p:spPr>
          <a:xfrm>
            <a:off x="922338" y="14212512"/>
            <a:ext cx="10050464"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56" name="Text Placeholder 3"/>
          <p:cNvSpPr>
            <a:spLocks noGrp="1"/>
          </p:cNvSpPr>
          <p:nvPr>
            <p:ph type="body" sz="quarter" idx="16"/>
          </p:nvPr>
        </p:nvSpPr>
        <p:spPr>
          <a:xfrm>
            <a:off x="11587163" y="6204287"/>
            <a:ext cx="20720049" cy="846364"/>
          </a:xfrm>
          <a:prstGeom prst="rect">
            <a:avLst/>
          </a:prstGeom>
        </p:spPr>
        <p:txBody>
          <a:bodyPr/>
          <a:lstStyle/>
          <a:p>
            <a:endParaRPr/>
          </a:p>
        </p:txBody>
      </p:sp>
      <p:sp>
        <p:nvSpPr>
          <p:cNvPr id="57" name="Text Placeholder 5"/>
          <p:cNvSpPr>
            <a:spLocks noGrp="1"/>
          </p:cNvSpPr>
          <p:nvPr>
            <p:ph type="body" sz="quarter" idx="17"/>
          </p:nvPr>
        </p:nvSpPr>
        <p:spPr>
          <a:xfrm>
            <a:off x="11587164" y="5348866"/>
            <a:ext cx="20720051"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58" name="Text Placeholder 3"/>
          <p:cNvSpPr>
            <a:spLocks noGrp="1"/>
          </p:cNvSpPr>
          <p:nvPr>
            <p:ph type="body" sz="quarter" idx="18"/>
          </p:nvPr>
        </p:nvSpPr>
        <p:spPr>
          <a:xfrm>
            <a:off x="11587164" y="21896537"/>
            <a:ext cx="20720051" cy="846364"/>
          </a:xfrm>
          <a:prstGeom prst="rect">
            <a:avLst/>
          </a:prstGeom>
        </p:spPr>
        <p:txBody>
          <a:bodyPr/>
          <a:lstStyle/>
          <a:p>
            <a:endParaRPr/>
          </a:p>
        </p:txBody>
      </p:sp>
      <p:sp>
        <p:nvSpPr>
          <p:cNvPr id="59" name="Text Placeholder 5"/>
          <p:cNvSpPr>
            <a:spLocks noGrp="1"/>
          </p:cNvSpPr>
          <p:nvPr>
            <p:ph type="body" sz="quarter" idx="19"/>
          </p:nvPr>
        </p:nvSpPr>
        <p:spPr>
          <a:xfrm>
            <a:off x="11587161" y="21074746"/>
            <a:ext cx="20720051"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0" name="Text Placeholder 5"/>
          <p:cNvSpPr>
            <a:spLocks noGrp="1"/>
          </p:cNvSpPr>
          <p:nvPr>
            <p:ph type="body" sz="quarter" idx="20"/>
          </p:nvPr>
        </p:nvSpPr>
        <p:spPr>
          <a:xfrm>
            <a:off x="32905535" y="5348866"/>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1" name="Text Placeholder 3"/>
          <p:cNvSpPr>
            <a:spLocks noGrp="1"/>
          </p:cNvSpPr>
          <p:nvPr>
            <p:ph type="body" sz="quarter" idx="21"/>
          </p:nvPr>
        </p:nvSpPr>
        <p:spPr>
          <a:xfrm>
            <a:off x="32905535" y="6212225"/>
            <a:ext cx="10047020" cy="846364"/>
          </a:xfrm>
          <a:prstGeom prst="rect">
            <a:avLst/>
          </a:prstGeom>
        </p:spPr>
        <p:txBody>
          <a:bodyPr/>
          <a:lstStyle/>
          <a:p>
            <a:endParaRPr/>
          </a:p>
        </p:txBody>
      </p:sp>
      <p:sp>
        <p:nvSpPr>
          <p:cNvPr id="62" name="Text Placeholder 5"/>
          <p:cNvSpPr>
            <a:spLocks noGrp="1"/>
          </p:cNvSpPr>
          <p:nvPr>
            <p:ph type="body" sz="quarter" idx="22"/>
          </p:nvPr>
        </p:nvSpPr>
        <p:spPr>
          <a:xfrm>
            <a:off x="32905535" y="14272738"/>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3" name="Text Placeholder 3"/>
          <p:cNvSpPr>
            <a:spLocks noGrp="1"/>
          </p:cNvSpPr>
          <p:nvPr>
            <p:ph type="body" sz="quarter" idx="23"/>
          </p:nvPr>
        </p:nvSpPr>
        <p:spPr>
          <a:xfrm>
            <a:off x="32905535" y="15011401"/>
            <a:ext cx="10052051" cy="846364"/>
          </a:xfrm>
          <a:prstGeom prst="rect">
            <a:avLst/>
          </a:prstGeom>
        </p:spPr>
        <p:txBody>
          <a:bodyPr/>
          <a:lstStyle/>
          <a:p>
            <a:endParaRPr/>
          </a:p>
        </p:txBody>
      </p:sp>
      <p:sp>
        <p:nvSpPr>
          <p:cNvPr id="64" name="Text Placeholder 5"/>
          <p:cNvSpPr>
            <a:spLocks noGrp="1"/>
          </p:cNvSpPr>
          <p:nvPr>
            <p:ph type="body" sz="quarter" idx="24"/>
          </p:nvPr>
        </p:nvSpPr>
        <p:spPr>
          <a:xfrm>
            <a:off x="32905535" y="25669876"/>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5" name="Text Placeholder 3"/>
          <p:cNvSpPr>
            <a:spLocks noGrp="1"/>
          </p:cNvSpPr>
          <p:nvPr>
            <p:ph type="body" sz="quarter" idx="25"/>
          </p:nvPr>
        </p:nvSpPr>
        <p:spPr>
          <a:xfrm>
            <a:off x="32905535" y="26436773"/>
            <a:ext cx="10052051" cy="846364"/>
          </a:xfrm>
          <a:prstGeom prst="rect">
            <a:avLst/>
          </a:prstGeom>
        </p:spPr>
        <p:txBody>
          <a:bodyPr/>
          <a:lstStyle/>
          <a:p>
            <a:endParaRPr/>
          </a:p>
        </p:txBody>
      </p:sp>
      <p:sp>
        <p:nvSpPr>
          <p:cNvPr id="66" name="Text Placeholder 76"/>
          <p:cNvSpPr>
            <a:spLocks noGrp="1"/>
          </p:cNvSpPr>
          <p:nvPr>
            <p:ph type="body" sz="quarter" idx="26"/>
          </p:nvPr>
        </p:nvSpPr>
        <p:spPr>
          <a:xfrm>
            <a:off x="5932592" y="3383946"/>
            <a:ext cx="31998969" cy="1280161"/>
          </a:xfrm>
          <a:prstGeom prst="rect">
            <a:avLst/>
          </a:prstGeom>
        </p:spPr>
        <p:txBody>
          <a:bodyPr lIns="45719" tIns="45719" rIns="45719" bIns="45719"/>
          <a:lstStyle>
            <a:lvl1pPr algn="ctr">
              <a:spcBef>
                <a:spcPts val="1400"/>
              </a:spcBef>
              <a:defRPr sz="6000">
                <a:solidFill>
                  <a:srgbClr val="FFFFFF"/>
                </a:solidFill>
                <a:latin typeface="+mj-lt"/>
                <a:ea typeface="+mj-ea"/>
                <a:cs typeface="+mj-cs"/>
                <a:sym typeface="Calibri"/>
              </a:defRPr>
            </a:lvl1pPr>
          </a:lstStyle>
          <a:p>
            <a:r>
              <a:t>Names</a:t>
            </a:r>
          </a:p>
        </p:txBody>
      </p:sp>
      <p:sp>
        <p:nvSpPr>
          <p:cNvPr id="67" name="Text Placeholder 76"/>
          <p:cNvSpPr>
            <a:spLocks noGrp="1"/>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solidFill>
                  <a:srgbClr val="FFFFFF"/>
                </a:solidFill>
                <a:latin typeface="+mj-lt"/>
                <a:ea typeface="+mj-ea"/>
                <a:cs typeface="+mj-cs"/>
                <a:sym typeface="Calibri"/>
              </a:defRPr>
            </a:pPr>
            <a:endParaRPr/>
          </a:p>
        </p:txBody>
      </p:sp>
      <p:sp>
        <p:nvSpPr>
          <p:cNvPr id="68" name="Text Placeholder 76"/>
          <p:cNvSpPr>
            <a:spLocks noGrp="1"/>
          </p:cNvSpPr>
          <p:nvPr>
            <p:ph type="body" sz="quarter" idx="28"/>
          </p:nvPr>
        </p:nvSpPr>
        <p:spPr>
          <a:xfrm>
            <a:off x="5932592" y="465812"/>
            <a:ext cx="31998969" cy="1637975"/>
          </a:xfrm>
          <a:prstGeom prst="rect">
            <a:avLst/>
          </a:prstGeom>
        </p:spPr>
        <p:txBody>
          <a:bodyPr lIns="45719" tIns="45719" rIns="45719" bIns="45719"/>
          <a:lstStyle>
            <a:lvl1pPr algn="ctr" defTabSz="3993899">
              <a:spcBef>
                <a:spcPts val="2500"/>
              </a:spcBef>
              <a:defRPr sz="10465">
                <a:solidFill>
                  <a:srgbClr val="FFFFFF"/>
                </a:solidFill>
                <a:latin typeface="+mj-lt"/>
                <a:ea typeface="+mj-ea"/>
                <a:cs typeface="+mj-cs"/>
                <a:sym typeface="Calibri"/>
              </a:defRPr>
            </a:lvl1pPr>
          </a:lstStyle>
          <a:p>
            <a:r>
              <a:t>Title</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tandard 3 columns">
    <p:spTree>
      <p:nvGrpSpPr>
        <p:cNvPr id="1" name=""/>
        <p:cNvGrpSpPr/>
        <p:nvPr/>
      </p:nvGrpSpPr>
      <p:grpSpPr>
        <a:xfrm>
          <a:off x="0" y="0"/>
          <a:ext cx="0" cy="0"/>
          <a:chOff x="0" y="0"/>
          <a:chExt cx="0" cy="0"/>
        </a:xfrm>
      </p:grpSpPr>
      <p:sp>
        <p:nvSpPr>
          <p:cNvPr id="76" name="Rectangle 36"/>
          <p:cNvSpPr/>
          <p:nvPr/>
        </p:nvSpPr>
        <p:spPr>
          <a:xfrm>
            <a:off x="0" y="0"/>
            <a:ext cx="43891200" cy="4800600"/>
          </a:xfrm>
          <a:prstGeom prst="rect">
            <a:avLst/>
          </a:prstGeom>
          <a:solidFill>
            <a:srgbClr val="435FAA"/>
          </a:solidFill>
          <a:ln>
            <a:solidFill>
              <a:srgbClr val="000000"/>
            </a:solidFill>
            <a:miter/>
          </a:ln>
        </p:spPr>
        <p:txBody>
          <a:bodyPr lIns="45719" rIns="45719" anchor="ctr"/>
          <a:lstStyle/>
          <a:p>
            <a:endParaRPr/>
          </a:p>
        </p:txBody>
      </p:sp>
      <p:sp>
        <p:nvSpPr>
          <p:cNvPr id="77" name="Rectangle 9"/>
          <p:cNvSpPr/>
          <p:nvPr/>
        </p:nvSpPr>
        <p:spPr>
          <a:xfrm>
            <a:off x="0" y="4805362"/>
            <a:ext cx="43891200" cy="152401"/>
          </a:xfrm>
          <a:prstGeom prst="rect">
            <a:avLst/>
          </a:prstGeom>
          <a:solidFill>
            <a:srgbClr val="2C3F71"/>
          </a:solidFill>
          <a:ln w="12700">
            <a:miter lim="400000"/>
          </a:ln>
        </p:spPr>
        <p:txBody>
          <a:bodyPr lIns="45719" rIns="45719" anchor="ctr"/>
          <a:lstStyle/>
          <a:p>
            <a:endParaRPr/>
          </a:p>
        </p:txBody>
      </p:sp>
      <p:sp>
        <p:nvSpPr>
          <p:cNvPr id="78" name="Straight Connector 37"/>
          <p:cNvSpPr/>
          <p:nvPr/>
        </p:nvSpPr>
        <p:spPr>
          <a:xfrm flipV="1">
            <a:off x="-13946602" y="11526118"/>
            <a:ext cx="13577437" cy="819"/>
          </a:xfrm>
          <a:prstGeom prst="line">
            <a:avLst/>
          </a:prstGeom>
          <a:ln>
            <a:solidFill>
              <a:srgbClr val="F2F2F2"/>
            </a:solidFill>
          </a:ln>
        </p:spPr>
        <p:txBody>
          <a:bodyPr lIns="45719" rIns="45719"/>
          <a:lstStyle/>
          <a:p>
            <a:endParaRPr/>
          </a:p>
        </p:txBody>
      </p:sp>
      <p:sp>
        <p:nvSpPr>
          <p:cNvPr id="79" name="Rounded Rectangle 20"/>
          <p:cNvSpPr/>
          <p:nvPr/>
        </p:nvSpPr>
        <p:spPr>
          <a:xfrm>
            <a:off x="922337" y="5392017"/>
            <a:ext cx="13577438" cy="26736676"/>
          </a:xfrm>
          <a:prstGeom prst="roundRect">
            <a:avLst>
              <a:gd name="adj" fmla="val 329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80" name="Rounded Rectangle 21"/>
          <p:cNvSpPr/>
          <p:nvPr/>
        </p:nvSpPr>
        <p:spPr>
          <a:xfrm>
            <a:off x="15154504" y="5392017"/>
            <a:ext cx="13577437" cy="26736676"/>
          </a:xfrm>
          <a:prstGeom prst="roundRect">
            <a:avLst>
              <a:gd name="adj" fmla="val 3524"/>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81" name="Rounded Rectangle 22"/>
          <p:cNvSpPr/>
          <p:nvPr/>
        </p:nvSpPr>
        <p:spPr>
          <a:xfrm>
            <a:off x="29386671" y="5392017"/>
            <a:ext cx="13577437" cy="26736676"/>
          </a:xfrm>
          <a:prstGeom prst="roundRect">
            <a:avLst>
              <a:gd name="adj" fmla="val 329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grpSp>
        <p:nvGrpSpPr>
          <p:cNvPr id="93" name="Group 43"/>
          <p:cNvGrpSpPr/>
          <p:nvPr/>
        </p:nvGrpSpPr>
        <p:grpSpPr>
          <a:xfrm>
            <a:off x="44157837" y="-55066"/>
            <a:ext cx="11062141" cy="32973468"/>
            <a:chOff x="0" y="0"/>
            <a:chExt cx="11062139" cy="32973466"/>
          </a:xfrm>
        </p:grpSpPr>
        <p:grpSp>
          <p:nvGrpSpPr>
            <p:cNvPr id="84" name="Rectangle 44"/>
            <p:cNvGrpSpPr/>
            <p:nvPr/>
          </p:nvGrpSpPr>
          <p:grpSpPr>
            <a:xfrm>
              <a:off x="-1" y="-1"/>
              <a:ext cx="11062141" cy="32973468"/>
              <a:chOff x="0" y="0"/>
              <a:chExt cx="11062139" cy="32973466"/>
            </a:xfrm>
          </p:grpSpPr>
          <p:sp>
            <p:nvSpPr>
              <p:cNvPr id="82"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endParaRPr/>
              </a:p>
            </p:txBody>
          </p:sp>
          <p:sp>
            <p:nvSpPr>
              <p:cNvPr id="83"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4000" b="1" spc="600">
                    <a:solidFill>
                      <a:srgbClr val="FFFFFF"/>
                    </a:solidFill>
                    <a:latin typeface="Trebuchet MS"/>
                    <a:ea typeface="Trebuchet MS"/>
                    <a:cs typeface="Trebuchet MS"/>
                    <a:sym typeface="Trebuchet MS"/>
                  </a:defRPr>
                </a:pPr>
                <a:r>
                  <a:t>QUICK START (cont.)</a:t>
                </a:r>
              </a:p>
              <a:p>
                <a:pPr algn="ctr">
                  <a:defRPr sz="36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2400">
                    <a:solidFill>
                      <a:srgbClr val="BFBFBF"/>
                    </a:solidFill>
                    <a:latin typeface="Trebuchet MS"/>
                    <a:ea typeface="Trebuchet MS"/>
                    <a:cs typeface="Trebuchet MS"/>
                    <a:sym typeface="Trebuchet MS"/>
                  </a:defRPr>
                </a:pPr>
                <a:r>
                  <a:t> </a:t>
                </a:r>
                <a:r>
                  <a:rPr sz="3200" b="1">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sz="3200" b="1">
                    <a:solidFill>
                      <a:srgbClr val="FFC000"/>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85" name="Object 45" descr="Object 45"/>
            <p:cNvPicPr>
              <a:picLocks noChangeAspect="1"/>
            </p:cNvPicPr>
            <p:nvPr/>
          </p:nvPicPr>
          <p:blipFill>
            <a:blip r:embed="rId2"/>
            <a:stretch>
              <a:fillRect/>
            </a:stretch>
          </p:blipFill>
          <p:spPr>
            <a:xfrm>
              <a:off x="2757839" y="3404508"/>
              <a:ext cx="5586151" cy="2063773"/>
            </a:xfrm>
            <a:prstGeom prst="rect">
              <a:avLst/>
            </a:prstGeom>
            <a:ln w="12700" cap="flat">
              <a:noFill/>
              <a:miter lim="400000"/>
            </a:ln>
            <a:effectLst/>
          </p:spPr>
        </p:pic>
        <p:pic>
          <p:nvPicPr>
            <p:cNvPr id="86" name="Picture 46" descr="Picture 46"/>
            <p:cNvPicPr>
              <a:picLocks noChangeAspect="1"/>
            </p:cNvPicPr>
            <p:nvPr/>
          </p:nvPicPr>
          <p:blipFill>
            <a:blip r:embed="rId3"/>
            <a:stretch>
              <a:fillRect/>
            </a:stretch>
          </p:blipFill>
          <p:spPr>
            <a:xfrm>
              <a:off x="463979" y="7795104"/>
              <a:ext cx="2969585" cy="1370579"/>
            </a:xfrm>
            <a:prstGeom prst="rect">
              <a:avLst/>
            </a:prstGeom>
            <a:ln w="12700" cap="flat">
              <a:noFill/>
              <a:miter lim="400000"/>
            </a:ln>
            <a:effectLst/>
          </p:spPr>
        </p:pic>
        <p:pic>
          <p:nvPicPr>
            <p:cNvPr id="87" name="Object 47" descr="Object 47"/>
            <p:cNvPicPr>
              <a:picLocks noChangeAspect="1"/>
            </p:cNvPicPr>
            <p:nvPr/>
          </p:nvPicPr>
          <p:blipFill>
            <a:blip r:embed="rId4"/>
            <a:stretch>
              <a:fillRect/>
            </a:stretch>
          </p:blipFill>
          <p:spPr>
            <a:xfrm>
              <a:off x="471779" y="12402328"/>
              <a:ext cx="1482267" cy="992163"/>
            </a:xfrm>
            <a:prstGeom prst="rect">
              <a:avLst/>
            </a:prstGeom>
            <a:ln w="12700" cap="flat">
              <a:noFill/>
              <a:miter lim="400000"/>
            </a:ln>
            <a:effectLst/>
          </p:spPr>
        </p:pic>
        <p:grpSp>
          <p:nvGrpSpPr>
            <p:cNvPr id="91" name="Group 48"/>
            <p:cNvGrpSpPr/>
            <p:nvPr/>
          </p:nvGrpSpPr>
          <p:grpSpPr>
            <a:xfrm>
              <a:off x="329367" y="29469627"/>
              <a:ext cx="10354214" cy="1265613"/>
              <a:chOff x="0" y="0"/>
              <a:chExt cx="10354213" cy="1265612"/>
            </a:xfrm>
          </p:grpSpPr>
          <p:sp>
            <p:nvSpPr>
              <p:cNvPr id="88" name="Rounded Rectangle 50"/>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89" name="Picture 7" descr="Picture 7">
                <a:hlinkClick r:id="rId5"/>
              </p:cNvPr>
              <p:cNvPicPr>
                <a:picLocks noChangeAspect="1"/>
              </p:cNvPicPr>
              <p:nvPr/>
            </p:nvPicPr>
            <p:blipFill>
              <a:blip r:embed="rId6"/>
              <a:stretch>
                <a:fillRect/>
              </a:stretch>
            </p:blipFill>
            <p:spPr>
              <a:xfrm>
                <a:off x="133451" y="114109"/>
                <a:ext cx="968941" cy="1061115"/>
              </a:xfrm>
              <a:prstGeom prst="rect">
                <a:avLst/>
              </a:prstGeom>
              <a:ln w="12700" cap="flat">
                <a:noFill/>
                <a:miter lim="400000"/>
              </a:ln>
              <a:effectLst/>
            </p:spPr>
          </p:pic>
          <p:sp>
            <p:nvSpPr>
              <p:cNvPr id="90" name="TextBox 52"/>
              <p:cNvSpPr txBox="1"/>
              <p:nvPr/>
            </p:nvSpPr>
            <p:spPr>
              <a:xfrm>
                <a:off x="1165831" y="220391"/>
                <a:ext cx="9188382" cy="802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92" name="TextBox 49"/>
            <p:cNvSpPr txBox="1"/>
            <p:nvPr/>
          </p:nvSpPr>
          <p:spPr>
            <a:xfrm>
              <a:off x="104969" y="31224850"/>
              <a:ext cx="6870215" cy="13877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grpSp>
        <p:nvGrpSpPr>
          <p:cNvPr id="114" name="Group 53"/>
          <p:cNvGrpSpPr/>
          <p:nvPr/>
        </p:nvGrpSpPr>
        <p:grpSpPr>
          <a:xfrm>
            <a:off x="-11225189" y="-2"/>
            <a:ext cx="11018865" cy="32918401"/>
            <a:chOff x="0" y="0"/>
            <a:chExt cx="11018863" cy="32918400"/>
          </a:xfrm>
        </p:grpSpPr>
        <p:grpSp>
          <p:nvGrpSpPr>
            <p:cNvPr id="96" name="Rectangle 54"/>
            <p:cNvGrpSpPr/>
            <p:nvPr/>
          </p:nvGrpSpPr>
          <p:grpSpPr>
            <a:xfrm>
              <a:off x="9053" y="0"/>
              <a:ext cx="11009812" cy="32918400"/>
              <a:chOff x="0" y="0"/>
              <a:chExt cx="11009810" cy="32918400"/>
            </a:xfrm>
          </p:grpSpPr>
          <p:sp>
            <p:nvSpPr>
              <p:cNvPr id="94"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endParaRPr/>
              </a:p>
            </p:txBody>
          </p:sp>
          <p:sp>
            <p:nvSpPr>
              <p:cNvPr id="95"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defTabSz="1518341">
                  <a:defRPr sz="3200" b="1">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sz="4000" b="1" spc="600">
                    <a:solidFill>
                      <a:srgbClr val="FFFFFF"/>
                    </a:solidFill>
                    <a:latin typeface="Trebuchet MS"/>
                    <a:ea typeface="Trebuchet MS"/>
                    <a:cs typeface="Trebuchet MS"/>
                    <a:sym typeface="Trebuchet MS"/>
                  </a:defRPr>
                </a:pPr>
                <a:r>
                  <a:t>DESIGN GUIDE</a:t>
                </a:r>
              </a:p>
              <a:p>
                <a:pPr algn="ctr">
                  <a:defRPr sz="2800" b="1">
                    <a:solidFill>
                      <a:srgbClr val="FFFFFF"/>
                    </a:solidFill>
                    <a:latin typeface="Trebuchet MS"/>
                    <a:ea typeface="Trebuchet MS"/>
                    <a:cs typeface="Trebuchet MS"/>
                    <a:sym typeface="Trebuchet MS"/>
                  </a:defRPr>
                </a:pPr>
                <a:endParaR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endParaRP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sz="3600" b="1">
                    <a:solidFill>
                      <a:srgbClr val="FFFF00"/>
                    </a:solidFill>
                    <a:latin typeface="Trebuchet MS"/>
                    <a:ea typeface="Trebuchet MS"/>
                    <a:cs typeface="Trebuchet MS"/>
                    <a:sym typeface="Trebuchet MS"/>
                  </a:defRPr>
                </a:pPr>
                <a:endParaRPr>
                  <a:solidFill>
                    <a:srgbClr val="FFC000"/>
                  </a:solidFill>
                </a:endParaRPr>
              </a:p>
              <a:p>
                <a:pPr algn="ctr">
                  <a:defRPr sz="2400" b="1">
                    <a:solidFill>
                      <a:srgbClr val="FFFFFF"/>
                    </a:solidFill>
                    <a:latin typeface="Trebuchet MS"/>
                    <a:ea typeface="Trebuchet MS"/>
                    <a:cs typeface="Trebuchet MS"/>
                    <a:sym typeface="Trebuchet MS"/>
                  </a:defRPr>
                </a:pPr>
                <a:endParaRPr>
                  <a:solidFill>
                    <a:srgbClr val="FFC000"/>
                  </a:solidFill>
                </a:endParaRPr>
              </a:p>
              <a:p>
                <a:pPr algn="ctr">
                  <a:defRPr sz="4000" b="1" spc="600">
                    <a:solidFill>
                      <a:srgbClr val="FFFFFF"/>
                    </a:solidFill>
                    <a:latin typeface="Trebuchet MS"/>
                    <a:ea typeface="Trebuchet MS"/>
                    <a:cs typeface="Trebuchet MS"/>
                    <a:sym typeface="Trebuchet MS"/>
                  </a:defRPr>
                </a:pPr>
                <a:r>
                  <a:t>QUICK START</a:t>
                </a:r>
              </a:p>
              <a:p>
                <a:pPr algn="ctr">
                  <a:defRPr sz="32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sz="2400" b="1">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sz="2800" b="1">
                    <a:solidFill>
                      <a:srgbClr val="FFFFFF"/>
                    </a:solidFill>
                    <a:latin typeface="Trebuchet MS"/>
                    <a:ea typeface="Trebuchet MS"/>
                    <a:cs typeface="Trebuchet MS"/>
                    <a:sym typeface="Trebuchet MS"/>
                  </a:defRPr>
                </a:pPr>
                <a:br/>
                <a:endParaRPr/>
              </a:p>
              <a:p>
                <a:pPr algn="ctr">
                  <a:defRPr sz="2800" b="1">
                    <a:solidFill>
                      <a:srgbClr val="FFC000"/>
                    </a:solidFill>
                    <a:latin typeface="Trebuchet MS"/>
                    <a:ea typeface="Trebuchet MS"/>
                    <a:cs typeface="Trebuchet MS"/>
                    <a:sym typeface="Trebuchet MS"/>
                  </a:defRPr>
                </a:pPr>
                <a:endParaRPr/>
              </a:p>
              <a:p>
                <a:pPr algn="ctr">
                  <a:defRPr sz="2800" b="1">
                    <a:solidFill>
                      <a:srgbClr val="FFC000"/>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z="2400" spc="3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97" name="Straight Connector 55"/>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endParaRPr/>
            </a:p>
          </p:txBody>
        </p:sp>
        <p:pic>
          <p:nvPicPr>
            <p:cNvPr id="98" name="Picture 56" descr="Picture 56"/>
            <p:cNvPicPr>
              <a:picLocks noChangeAspect="1"/>
            </p:cNvPicPr>
            <p:nvPr/>
          </p:nvPicPr>
          <p:blipFill>
            <a:blip r:embed="rId7"/>
            <a:stretch>
              <a:fillRect/>
            </a:stretch>
          </p:blipFill>
          <p:spPr>
            <a:xfrm>
              <a:off x="484449" y="10261718"/>
              <a:ext cx="1597667" cy="1201936"/>
            </a:xfrm>
            <a:prstGeom prst="rect">
              <a:avLst/>
            </a:prstGeom>
            <a:ln w="12700" cap="flat">
              <a:noFill/>
              <a:miter lim="400000"/>
            </a:ln>
            <a:effectLst/>
          </p:spPr>
        </p:pic>
        <p:pic>
          <p:nvPicPr>
            <p:cNvPr id="99" name="Picture 57" descr="Picture 57"/>
            <p:cNvPicPr>
              <a:picLocks noChangeAspect="1"/>
            </p:cNvPicPr>
            <p:nvPr/>
          </p:nvPicPr>
          <p:blipFill>
            <a:blip r:embed="rId8"/>
            <a:stretch>
              <a:fillRect/>
            </a:stretch>
          </p:blipFill>
          <p:spPr>
            <a:xfrm>
              <a:off x="492424" y="15696927"/>
              <a:ext cx="9986808" cy="1053597"/>
            </a:xfrm>
            <a:prstGeom prst="rect">
              <a:avLst/>
            </a:prstGeom>
            <a:ln w="12700" cap="flat">
              <a:noFill/>
              <a:miter lim="400000"/>
            </a:ln>
            <a:effectLst/>
          </p:spPr>
        </p:pic>
        <p:grpSp>
          <p:nvGrpSpPr>
            <p:cNvPr id="108" name="Group 58"/>
            <p:cNvGrpSpPr/>
            <p:nvPr/>
          </p:nvGrpSpPr>
          <p:grpSpPr>
            <a:xfrm>
              <a:off x="1480196" y="23540956"/>
              <a:ext cx="7531182" cy="2034382"/>
              <a:chOff x="0" y="0"/>
              <a:chExt cx="7531181" cy="2034380"/>
            </a:xfrm>
          </p:grpSpPr>
          <p:grpSp>
            <p:nvGrpSpPr>
              <p:cNvPr id="102" name="Group 64"/>
              <p:cNvGrpSpPr/>
              <p:nvPr/>
            </p:nvGrpSpPr>
            <p:grpSpPr>
              <a:xfrm>
                <a:off x="3660437" y="96264"/>
                <a:ext cx="1354940" cy="1938117"/>
                <a:chOff x="0" y="0"/>
                <a:chExt cx="1354939" cy="1938116"/>
              </a:xfrm>
            </p:grpSpPr>
            <p:pic>
              <p:nvPicPr>
                <p:cNvPr id="100" name="Picture 70" descr="Picture 70"/>
                <p:cNvPicPr>
                  <a:picLocks noChangeAspect="1"/>
                </p:cNvPicPr>
                <p:nvPr/>
              </p:nvPicPr>
              <p:blipFill>
                <a:blip r:embed="rId9"/>
                <a:stretch>
                  <a:fillRect/>
                </a:stretch>
              </p:blipFill>
              <p:spPr>
                <a:xfrm>
                  <a:off x="18319" y="0"/>
                  <a:ext cx="1336621" cy="1656885"/>
                </a:xfrm>
                <a:prstGeom prst="rect">
                  <a:avLst/>
                </a:prstGeom>
                <a:ln w="12700" cap="flat">
                  <a:noFill/>
                  <a:miter lim="400000"/>
                </a:ln>
                <a:effectLst/>
              </p:spPr>
            </p:pic>
            <p:sp>
              <p:nvSpPr>
                <p:cNvPr id="101" name="TextBox 71"/>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600" b="1"/>
                  </a:lvl1pPr>
                </a:lstStyle>
                <a:p>
                  <a:r>
                    <a:t>ORIGINAL</a:t>
                  </a:r>
                </a:p>
              </p:txBody>
            </p:sp>
          </p:grpSp>
          <p:grpSp>
            <p:nvGrpSpPr>
              <p:cNvPr id="105" name="Group 65"/>
              <p:cNvGrpSpPr/>
              <p:nvPr/>
            </p:nvGrpSpPr>
            <p:grpSpPr>
              <a:xfrm>
                <a:off x="5288575" y="96270"/>
                <a:ext cx="2242607" cy="1930792"/>
                <a:chOff x="0" y="0"/>
                <a:chExt cx="2242606" cy="1930790"/>
              </a:xfrm>
            </p:grpSpPr>
            <p:pic>
              <p:nvPicPr>
                <p:cNvPr id="103" name="Picture 68" descr="Picture 68"/>
                <p:cNvPicPr>
                  <a:picLocks noChangeAspect="1"/>
                </p:cNvPicPr>
                <p:nvPr/>
              </p:nvPicPr>
              <p:blipFill>
                <a:blip r:embed="rId9"/>
                <a:stretch>
                  <a:fillRect/>
                </a:stretch>
              </p:blipFill>
              <p:spPr>
                <a:xfrm>
                  <a:off x="0" y="0"/>
                  <a:ext cx="2242607" cy="1630877"/>
                </a:xfrm>
                <a:prstGeom prst="rect">
                  <a:avLst/>
                </a:prstGeom>
                <a:ln w="12700" cap="flat">
                  <a:noFill/>
                  <a:miter lim="400000"/>
                </a:ln>
                <a:effectLst/>
              </p:spPr>
            </p:pic>
            <p:sp>
              <p:nvSpPr>
                <p:cNvPr id="104" name="TextBox 69"/>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400" b="1">
                      <a:solidFill>
                        <a:srgbClr val="FFFFFF"/>
                      </a:solidFill>
                    </a:defRPr>
                  </a:lvl1pPr>
                </a:lstStyle>
                <a:p>
                  <a:r>
                    <a:t>DISTORTED</a:t>
                  </a:r>
                </a:p>
              </p:txBody>
            </p:sp>
          </p:grpSp>
          <p:pic>
            <p:nvPicPr>
              <p:cNvPr id="106" name="Picture 66" descr="Picture 66"/>
              <p:cNvPicPr>
                <a:picLocks noChangeAspect="1"/>
              </p:cNvPicPr>
              <p:nvPr/>
            </p:nvPicPr>
            <p:blipFill>
              <a:blip r:embed="rId10"/>
              <a:stretch>
                <a:fillRect/>
              </a:stretch>
            </p:blipFill>
            <p:spPr>
              <a:xfrm>
                <a:off x="0" y="0"/>
                <a:ext cx="2384137" cy="1845195"/>
              </a:xfrm>
              <a:prstGeom prst="rect">
                <a:avLst/>
              </a:prstGeom>
              <a:ln w="12700" cap="flat">
                <a:noFill/>
                <a:miter lim="400000"/>
              </a:ln>
              <a:effectLst/>
            </p:spPr>
          </p:pic>
          <p:sp>
            <p:nvSpPr>
              <p:cNvPr id="107" name="TextBox 67"/>
              <p:cNvSpPr txBox="1"/>
              <p:nvPr/>
            </p:nvSpPr>
            <p:spPr>
              <a:xfrm>
                <a:off x="64720" y="1412552"/>
                <a:ext cx="2247312"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r>
                  <a:t>Corner handles</a:t>
                </a:r>
              </a:p>
            </p:txBody>
          </p:sp>
        </p:grpSp>
        <p:grpSp>
          <p:nvGrpSpPr>
            <p:cNvPr id="113" name="Group 59"/>
            <p:cNvGrpSpPr/>
            <p:nvPr/>
          </p:nvGrpSpPr>
          <p:grpSpPr>
            <a:xfrm>
              <a:off x="826394" y="27751413"/>
              <a:ext cx="9225760" cy="2453252"/>
              <a:chOff x="0" y="0"/>
              <a:chExt cx="9225758" cy="2453251"/>
            </a:xfrm>
          </p:grpSpPr>
          <p:pic>
            <p:nvPicPr>
              <p:cNvPr id="109" name="Object 60" descr="Object 60"/>
              <p:cNvPicPr>
                <a:picLocks noChangeAspect="1"/>
              </p:cNvPicPr>
              <p:nvPr/>
            </p:nvPicPr>
            <p:blipFill>
              <a:blip r:embed="rId11"/>
              <a:stretch>
                <a:fillRect/>
              </a:stretch>
            </p:blipFill>
            <p:spPr>
              <a:xfrm>
                <a:off x="480952" y="11"/>
                <a:ext cx="3968275" cy="2432514"/>
              </a:xfrm>
              <a:prstGeom prst="rect">
                <a:avLst/>
              </a:prstGeom>
              <a:ln w="12700" cap="flat">
                <a:noFill/>
                <a:miter lim="400000"/>
              </a:ln>
              <a:effectLst/>
            </p:spPr>
          </p:pic>
          <p:pic>
            <p:nvPicPr>
              <p:cNvPr id="110" name="Object 61" descr="Object 61"/>
              <p:cNvPicPr>
                <a:picLocks noChangeAspect="1"/>
              </p:cNvPicPr>
              <p:nvPr/>
            </p:nvPicPr>
            <p:blipFill>
              <a:blip r:embed="rId12"/>
              <a:stretch>
                <a:fillRect/>
              </a:stretch>
            </p:blipFill>
            <p:spPr>
              <a:xfrm>
                <a:off x="4987152" y="8049"/>
                <a:ext cx="3968275" cy="2432514"/>
              </a:xfrm>
              <a:prstGeom prst="rect">
                <a:avLst/>
              </a:prstGeom>
              <a:ln w="12700" cap="flat">
                <a:noFill/>
                <a:miter lim="400000"/>
              </a:ln>
              <a:effectLst/>
            </p:spPr>
          </p:pic>
          <p:sp>
            <p:nvSpPr>
              <p:cNvPr id="111" name="TextBox 62"/>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12" name="TextBox 63"/>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115" name="Text Box 14"/>
          <p:cNvSpPr txBox="1"/>
          <p:nvPr/>
        </p:nvSpPr>
        <p:spPr>
          <a:xfrm>
            <a:off x="1567305" y="32315729"/>
            <a:ext cx="2514601" cy="373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22" tIns="45622" rIns="45622" bIns="45622">
            <a:spAutoFit/>
          </a:bodyPr>
          <a:lstStyle/>
          <a:p>
            <a:pPr>
              <a:lnSpc>
                <a:spcPct val="65000"/>
              </a:lnSpc>
              <a:spcBef>
                <a:spcPts val="300"/>
              </a:spcBef>
              <a:defRPr sz="500" b="1">
                <a:solidFill>
                  <a:srgbClr val="BFBFBF"/>
                </a:solidFill>
                <a:latin typeface="Arial"/>
                <a:ea typeface="Arial"/>
                <a:cs typeface="Arial"/>
                <a:sym typeface="Arial"/>
              </a:defRPr>
            </a:pPr>
            <a:r>
              <a:t>RESEARCH POSTER PRESENTATION DESIGN © 2015</a:t>
            </a:r>
          </a:p>
          <a:p>
            <a:pPr>
              <a:lnSpc>
                <a:spcPct val="65000"/>
              </a:lnSpc>
              <a:spcBef>
                <a:spcPts val="600"/>
              </a:spcBef>
              <a:defRPr sz="1100" b="1">
                <a:solidFill>
                  <a:srgbClr val="BFBFBF"/>
                </a:solidFill>
                <a:latin typeface="Arial"/>
                <a:ea typeface="Arial"/>
                <a:cs typeface="Arial"/>
                <a:sym typeface="Arial"/>
              </a:defRPr>
            </a:pPr>
            <a:r>
              <a:t>www.PosterPresentations.com</a:t>
            </a:r>
          </a:p>
        </p:txBody>
      </p:sp>
      <p:sp>
        <p:nvSpPr>
          <p:cNvPr id="116" name="Body Level One…"/>
          <p:cNvSpPr txBox="1">
            <a:spLocks noGrp="1"/>
          </p:cNvSpPr>
          <p:nvPr>
            <p:ph type="body" sz="quarter" idx="1"/>
          </p:nvPr>
        </p:nvSpPr>
        <p:spPr>
          <a:xfrm>
            <a:off x="904185" y="6295352"/>
            <a:ext cx="13591279" cy="861753"/>
          </a:xfrm>
          <a:prstGeom prst="rect">
            <a:avLst/>
          </a:prstGeom>
        </p:spPr>
        <p:txBody>
          <a:bodyPr/>
          <a:lstStyle>
            <a:lvl1pPr>
              <a:defRPr sz="2600">
                <a:solidFill>
                  <a:srgbClr val="2C3F71"/>
                </a:solidFill>
                <a:latin typeface="Times New Roman"/>
                <a:ea typeface="Times New Roman"/>
                <a:cs typeface="Times New Roman"/>
                <a:sym typeface="Times New Roman"/>
              </a:defRPr>
            </a:lvl1pPr>
            <a:lvl2pPr marL="1508683" indent="-594329">
              <a:defRPr sz="2600">
                <a:solidFill>
                  <a:srgbClr val="2C3F71"/>
                </a:solidFill>
                <a:latin typeface="Times New Roman"/>
                <a:ea typeface="Times New Roman"/>
                <a:cs typeface="Times New Roman"/>
                <a:sym typeface="Times New Roman"/>
              </a:defRPr>
            </a:lvl2pPr>
            <a:lvl3pPr marL="2080155" indent="-594329">
              <a:defRPr sz="2600">
                <a:solidFill>
                  <a:srgbClr val="2C3F71"/>
                </a:solidFill>
                <a:latin typeface="Times New Roman"/>
                <a:ea typeface="Times New Roman"/>
                <a:cs typeface="Times New Roman"/>
                <a:sym typeface="Times New Roman"/>
              </a:defRPr>
            </a:lvl3pPr>
            <a:lvl4pPr marL="2711060" indent="-653763">
              <a:defRPr sz="2600">
                <a:solidFill>
                  <a:srgbClr val="2C3F71"/>
                </a:solidFill>
                <a:latin typeface="Times New Roman"/>
                <a:ea typeface="Times New Roman"/>
                <a:cs typeface="Times New Roman"/>
                <a:sym typeface="Times New Roman"/>
              </a:defRPr>
            </a:lvl4pPr>
            <a:lvl5pPr marL="3161380" indent="-475464">
              <a:defRPr sz="2600">
                <a:solidFill>
                  <a:srgbClr val="2C3F71"/>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17" name="Text Placeholder 5"/>
          <p:cNvSpPr>
            <a:spLocks noGrp="1"/>
          </p:cNvSpPr>
          <p:nvPr>
            <p:ph type="body" sz="quarter" idx="13"/>
          </p:nvPr>
        </p:nvSpPr>
        <p:spPr>
          <a:xfrm>
            <a:off x="922338" y="5431995"/>
            <a:ext cx="13573127"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18" name="Text Placeholder 3"/>
          <p:cNvSpPr>
            <a:spLocks noGrp="1"/>
          </p:cNvSpPr>
          <p:nvPr>
            <p:ph type="body" sz="quarter" idx="14"/>
          </p:nvPr>
        </p:nvSpPr>
        <p:spPr>
          <a:xfrm>
            <a:off x="922337" y="18240477"/>
            <a:ext cx="1359286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19" name="Text Placeholder 5"/>
          <p:cNvSpPr>
            <a:spLocks noGrp="1"/>
          </p:cNvSpPr>
          <p:nvPr>
            <p:ph type="body" sz="quarter" idx="15"/>
          </p:nvPr>
        </p:nvSpPr>
        <p:spPr>
          <a:xfrm>
            <a:off x="942079" y="17409228"/>
            <a:ext cx="1357312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0" name="Text Placeholder 3"/>
          <p:cNvSpPr>
            <a:spLocks noGrp="1"/>
          </p:cNvSpPr>
          <p:nvPr>
            <p:ph type="body" sz="quarter" idx="16"/>
          </p:nvPr>
        </p:nvSpPr>
        <p:spPr>
          <a:xfrm>
            <a:off x="15154276" y="21595083"/>
            <a:ext cx="1357153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1" name="Text Placeholder 5"/>
          <p:cNvSpPr>
            <a:spLocks noGrp="1"/>
          </p:cNvSpPr>
          <p:nvPr>
            <p:ph type="body" sz="quarter" idx="17"/>
          </p:nvPr>
        </p:nvSpPr>
        <p:spPr>
          <a:xfrm>
            <a:off x="15154276" y="20739662"/>
            <a:ext cx="13571535"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2" name="Text Placeholder 3"/>
          <p:cNvSpPr>
            <a:spLocks noGrp="1"/>
          </p:cNvSpPr>
          <p:nvPr>
            <p:ph type="body" sz="quarter" idx="18"/>
          </p:nvPr>
        </p:nvSpPr>
        <p:spPr>
          <a:xfrm>
            <a:off x="15162215" y="6295352"/>
            <a:ext cx="1357153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3" name="Text Placeholder 5"/>
          <p:cNvSpPr>
            <a:spLocks noGrp="1"/>
          </p:cNvSpPr>
          <p:nvPr>
            <p:ph type="body" sz="quarter" idx="19"/>
          </p:nvPr>
        </p:nvSpPr>
        <p:spPr>
          <a:xfrm>
            <a:off x="15154276" y="5431995"/>
            <a:ext cx="135794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4" name="Text Placeholder 5"/>
          <p:cNvSpPr>
            <a:spLocks noGrp="1"/>
          </p:cNvSpPr>
          <p:nvPr>
            <p:ph type="body" sz="quarter" idx="20"/>
          </p:nvPr>
        </p:nvSpPr>
        <p:spPr>
          <a:xfrm>
            <a:off x="29395740" y="5431995"/>
            <a:ext cx="1357603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5" name="Text Placeholder 3"/>
          <p:cNvSpPr>
            <a:spLocks noGrp="1"/>
          </p:cNvSpPr>
          <p:nvPr>
            <p:ph type="body" sz="quarter" idx="21"/>
          </p:nvPr>
        </p:nvSpPr>
        <p:spPr>
          <a:xfrm>
            <a:off x="29395740" y="6295352"/>
            <a:ext cx="13576030"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6" name="Text Placeholder 5"/>
          <p:cNvSpPr>
            <a:spLocks noGrp="1"/>
          </p:cNvSpPr>
          <p:nvPr>
            <p:ph type="body" sz="quarter" idx="22"/>
          </p:nvPr>
        </p:nvSpPr>
        <p:spPr>
          <a:xfrm>
            <a:off x="29395740" y="17377122"/>
            <a:ext cx="1357603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7" name="Text Placeholder 3"/>
          <p:cNvSpPr>
            <a:spLocks noGrp="1"/>
          </p:cNvSpPr>
          <p:nvPr>
            <p:ph type="body" sz="quarter" idx="23"/>
          </p:nvPr>
        </p:nvSpPr>
        <p:spPr>
          <a:xfrm>
            <a:off x="29390711" y="18157350"/>
            <a:ext cx="13581062"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8" name="Text Placeholder 5"/>
          <p:cNvSpPr>
            <a:spLocks noGrp="1"/>
          </p:cNvSpPr>
          <p:nvPr>
            <p:ph type="body" sz="quarter" idx="24"/>
          </p:nvPr>
        </p:nvSpPr>
        <p:spPr>
          <a:xfrm>
            <a:off x="29395740" y="25845656"/>
            <a:ext cx="1357603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9" name="Text Placeholder 3"/>
          <p:cNvSpPr>
            <a:spLocks noGrp="1"/>
          </p:cNvSpPr>
          <p:nvPr>
            <p:ph type="body" sz="quarter" idx="25"/>
          </p:nvPr>
        </p:nvSpPr>
        <p:spPr>
          <a:xfrm>
            <a:off x="29395740" y="26625887"/>
            <a:ext cx="13581062"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30" name="Text Placeholder 76"/>
          <p:cNvSpPr>
            <a:spLocks noGrp="1"/>
          </p:cNvSpPr>
          <p:nvPr>
            <p:ph type="body" sz="quarter" idx="26"/>
          </p:nvPr>
        </p:nvSpPr>
        <p:spPr>
          <a:xfrm>
            <a:off x="5932592" y="3383946"/>
            <a:ext cx="31998969" cy="1280161"/>
          </a:xfrm>
          <a:prstGeom prst="rect">
            <a:avLst/>
          </a:prstGeom>
        </p:spPr>
        <p:txBody>
          <a:bodyPr lIns="45719" tIns="45719" rIns="45719" bIns="45719"/>
          <a:lstStyle>
            <a:lvl1pPr algn="ctr">
              <a:spcBef>
                <a:spcPts val="1400"/>
              </a:spcBef>
              <a:defRPr sz="6000">
                <a:solidFill>
                  <a:srgbClr val="FFFFFF"/>
                </a:solidFill>
                <a:latin typeface="+mj-lt"/>
                <a:ea typeface="+mj-ea"/>
                <a:cs typeface="+mj-cs"/>
                <a:sym typeface="Calibri"/>
              </a:defRPr>
            </a:lvl1pPr>
          </a:lstStyle>
          <a:p>
            <a:r>
              <a:t>Names</a:t>
            </a:r>
          </a:p>
        </p:txBody>
      </p:sp>
      <p:sp>
        <p:nvSpPr>
          <p:cNvPr id="131" name="Text Placeholder 76"/>
          <p:cNvSpPr>
            <a:spLocks noGrp="1"/>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solidFill>
                  <a:srgbClr val="FFFFFF"/>
                </a:solidFill>
                <a:latin typeface="+mj-lt"/>
                <a:ea typeface="+mj-ea"/>
                <a:cs typeface="+mj-cs"/>
                <a:sym typeface="Calibri"/>
              </a:defRPr>
            </a:pPr>
            <a:endParaRPr/>
          </a:p>
        </p:txBody>
      </p:sp>
      <p:sp>
        <p:nvSpPr>
          <p:cNvPr id="132" name="Text Placeholder 76"/>
          <p:cNvSpPr>
            <a:spLocks noGrp="1"/>
          </p:cNvSpPr>
          <p:nvPr>
            <p:ph type="body" sz="quarter" idx="28"/>
          </p:nvPr>
        </p:nvSpPr>
        <p:spPr>
          <a:xfrm>
            <a:off x="5932592" y="465812"/>
            <a:ext cx="31998969" cy="1637975"/>
          </a:xfrm>
          <a:prstGeom prst="rect">
            <a:avLst/>
          </a:prstGeom>
        </p:spPr>
        <p:txBody>
          <a:bodyPr lIns="45719" tIns="45719" rIns="45719" bIns="45719"/>
          <a:lstStyle>
            <a:lvl1pPr algn="ctr" defTabSz="3993899">
              <a:spcBef>
                <a:spcPts val="2500"/>
              </a:spcBef>
              <a:defRPr sz="10465">
                <a:solidFill>
                  <a:srgbClr val="FFFFFF"/>
                </a:solidFill>
                <a:latin typeface="+mj-lt"/>
                <a:ea typeface="+mj-ea"/>
                <a:cs typeface="+mj-cs"/>
                <a:sym typeface="Calibri"/>
              </a:defRPr>
            </a:lvl1pPr>
          </a:lstStyle>
          <a:p>
            <a:r>
              <a:t>Title</a:t>
            </a:r>
          </a:p>
        </p:txBody>
      </p:sp>
      <p:pic>
        <p:nvPicPr>
          <p:cNvPr id="133" name="1200px-Brigham_Young_University_medallion.svg.png" descr="1200px-Brigham_Young_University_medallion.svg.png"/>
          <p:cNvPicPr>
            <a:picLocks noChangeAspect="1"/>
          </p:cNvPicPr>
          <p:nvPr/>
        </p:nvPicPr>
        <p:blipFill>
          <a:blip r:embed="rId13"/>
          <a:stretch>
            <a:fillRect/>
          </a:stretch>
        </p:blipFill>
        <p:spPr>
          <a:xfrm>
            <a:off x="616454" y="146099"/>
            <a:ext cx="4416302" cy="4416301"/>
          </a:xfrm>
          <a:prstGeom prst="rect">
            <a:avLst/>
          </a:prstGeom>
          <a:ln w="12700">
            <a:miter lim="400000"/>
          </a:ln>
        </p:spPr>
      </p:pic>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2" name="Theory…">
            <a:extLst>
              <a:ext uri="{FF2B5EF4-FFF2-40B4-BE49-F238E27FC236}">
                <a16:creationId xmlns:a16="http://schemas.microsoft.com/office/drawing/2014/main" id="{85E03E2F-57F2-4706-97FE-2AEA37EC614D}"/>
              </a:ext>
            </a:extLst>
          </p:cNvPr>
          <p:cNvSpPr txBox="1"/>
          <p:nvPr userDrawn="1"/>
        </p:nvSpPr>
        <p:spPr>
          <a:xfrm>
            <a:off x="38373106" y="543134"/>
            <a:ext cx="5076548" cy="4062651"/>
          </a:xfrm>
          <a:prstGeom prst="rect">
            <a:avLst/>
          </a:prstGeom>
          <a:gradFill>
            <a:gsLst>
              <a:gs pos="0">
                <a:schemeClr val="accent2">
                  <a:hueOff val="748071"/>
                  <a:satOff val="16470"/>
                  <a:lumOff val="34549"/>
                </a:schemeClr>
              </a:gs>
              <a:gs pos="35000">
                <a:srgbClr val="FFC7D6"/>
              </a:gs>
              <a:gs pos="100000">
                <a:schemeClr val="accent2">
                  <a:hueOff val="837333"/>
                  <a:satOff val="16470"/>
                  <a:lumOff val="45863"/>
                </a:schemeClr>
              </a:gs>
            </a:gsLst>
            <a:lin ang="16200000"/>
          </a:gradFill>
          <a:ln w="177800">
            <a:solidFill>
              <a:schemeClr val="accent5">
                <a:satOff val="-16605"/>
                <a:lumOff val="-12352"/>
              </a:schemeClr>
            </a:solidFill>
          </a:ln>
          <a:effectLst>
            <a:outerShdw blurRad="381000" dist="119618"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6200">
                <a:solidFill>
                  <a:schemeClr val="accent2">
                    <a:lumOff val="-10000"/>
                  </a:schemeClr>
                </a:solidFill>
                <a:latin typeface="Big Caslon"/>
                <a:ea typeface="Big Caslon"/>
                <a:cs typeface="Big Caslon"/>
                <a:sym typeface="Big Caslon"/>
              </a:defRPr>
            </a:pPr>
            <a:r>
              <a:rPr sz="6000" dirty="0"/>
              <a:t>Theory of </a:t>
            </a:r>
          </a:p>
          <a:p>
            <a:pPr algn="ctr">
              <a:defRPr sz="6200">
                <a:solidFill>
                  <a:schemeClr val="accent2">
                    <a:lumOff val="-10000"/>
                  </a:schemeClr>
                </a:solidFill>
                <a:latin typeface="Big Caslon"/>
                <a:ea typeface="Big Caslon"/>
                <a:cs typeface="Big Caslon"/>
                <a:sym typeface="Big Caslon"/>
              </a:defRPr>
            </a:pPr>
            <a:r>
              <a:rPr sz="6000" dirty="0"/>
              <a:t>Predictive </a:t>
            </a:r>
          </a:p>
          <a:p>
            <a:pPr algn="ctr">
              <a:defRPr sz="6200">
                <a:solidFill>
                  <a:schemeClr val="accent2">
                    <a:lumOff val="-10000"/>
                  </a:schemeClr>
                </a:solidFill>
                <a:latin typeface="Big Caslon"/>
                <a:ea typeface="Big Caslon"/>
                <a:cs typeface="Big Caslon"/>
                <a:sym typeface="Big Caslon"/>
              </a:defRPr>
            </a:pPr>
            <a:r>
              <a:rPr sz="6000" dirty="0"/>
              <a:t>Modeling</a:t>
            </a:r>
            <a:endParaRPr lang="en-US" sz="6000" dirty="0"/>
          </a:p>
          <a:p>
            <a:pPr algn="ctr">
              <a:defRPr sz="6200">
                <a:solidFill>
                  <a:schemeClr val="accent2">
                    <a:lumOff val="-10000"/>
                  </a:schemeClr>
                </a:solidFill>
                <a:latin typeface="Big Caslon"/>
                <a:ea typeface="Big Caslon"/>
                <a:cs typeface="Big Caslon"/>
                <a:sym typeface="Big Caslon"/>
              </a:defRPr>
            </a:pPr>
            <a:endParaRPr lang="en-US" sz="3000" dirty="0"/>
          </a:p>
          <a:p>
            <a:pPr algn="ctr">
              <a:defRPr sz="6200">
                <a:solidFill>
                  <a:schemeClr val="accent2">
                    <a:lumOff val="-10000"/>
                  </a:schemeClr>
                </a:solidFill>
                <a:latin typeface="Big Caslon"/>
                <a:ea typeface="Big Caslon"/>
                <a:cs typeface="Big Caslon"/>
                <a:sym typeface="Big Caslon"/>
              </a:defRPr>
            </a:pPr>
            <a:r>
              <a:rPr lang="en-US" sz="4800" dirty="0"/>
              <a:t>CS 580/PHSCS 513R</a:t>
            </a:r>
            <a:endParaRPr sz="4800"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tandard 4 columns">
    <p:spTree>
      <p:nvGrpSpPr>
        <p:cNvPr id="1" name=""/>
        <p:cNvGrpSpPr/>
        <p:nvPr/>
      </p:nvGrpSpPr>
      <p:grpSpPr>
        <a:xfrm>
          <a:off x="0" y="0"/>
          <a:ext cx="0" cy="0"/>
          <a:chOff x="0" y="0"/>
          <a:chExt cx="0" cy="0"/>
        </a:xfrm>
      </p:grpSpPr>
      <p:sp>
        <p:nvSpPr>
          <p:cNvPr id="142" name="Rectangle 36"/>
          <p:cNvSpPr/>
          <p:nvPr/>
        </p:nvSpPr>
        <p:spPr>
          <a:xfrm>
            <a:off x="0" y="0"/>
            <a:ext cx="43891200" cy="4800600"/>
          </a:xfrm>
          <a:prstGeom prst="rect">
            <a:avLst/>
          </a:prstGeom>
          <a:solidFill>
            <a:srgbClr val="435FAA"/>
          </a:solidFill>
          <a:ln>
            <a:solidFill>
              <a:srgbClr val="FFFFFF"/>
            </a:solidFill>
            <a:miter/>
          </a:ln>
        </p:spPr>
        <p:txBody>
          <a:bodyPr lIns="45719" rIns="45719" anchor="ctr"/>
          <a:lstStyle/>
          <a:p>
            <a:endParaRPr/>
          </a:p>
        </p:txBody>
      </p:sp>
      <p:sp>
        <p:nvSpPr>
          <p:cNvPr id="143" name="Rectangle 9"/>
          <p:cNvSpPr/>
          <p:nvPr/>
        </p:nvSpPr>
        <p:spPr>
          <a:xfrm>
            <a:off x="0" y="4800600"/>
            <a:ext cx="43891200" cy="45719"/>
          </a:xfrm>
          <a:prstGeom prst="rect">
            <a:avLst/>
          </a:prstGeom>
          <a:solidFill>
            <a:srgbClr val="2C3F71"/>
          </a:solidFill>
          <a:ln w="152400">
            <a:solidFill>
              <a:srgbClr val="2C3F71"/>
            </a:solidFill>
            <a:miter/>
          </a:ln>
        </p:spPr>
        <p:txBody>
          <a:bodyPr lIns="45719" rIns="45719" anchor="ctr"/>
          <a:lstStyle/>
          <a:p>
            <a:endParaRPr/>
          </a:p>
        </p:txBody>
      </p:sp>
      <p:sp>
        <p:nvSpPr>
          <p:cNvPr id="144" name="Text Box 14"/>
          <p:cNvSpPr txBox="1"/>
          <p:nvPr/>
        </p:nvSpPr>
        <p:spPr>
          <a:xfrm>
            <a:off x="1567305" y="32315729"/>
            <a:ext cx="2514601" cy="373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22" tIns="45622" rIns="45622" bIns="45622">
            <a:spAutoFit/>
          </a:bodyPr>
          <a:lstStyle/>
          <a:p>
            <a:pPr>
              <a:lnSpc>
                <a:spcPct val="65000"/>
              </a:lnSpc>
              <a:spcBef>
                <a:spcPts val="300"/>
              </a:spcBef>
              <a:defRPr sz="500" b="1">
                <a:solidFill>
                  <a:srgbClr val="BFBFBF"/>
                </a:solidFill>
                <a:latin typeface="Arial"/>
                <a:ea typeface="Arial"/>
                <a:cs typeface="Arial"/>
                <a:sym typeface="Arial"/>
              </a:defRPr>
            </a:pPr>
            <a:r>
              <a:t>RESEARCH POSTER PRESENTATION DESIGN © 2015</a:t>
            </a:r>
          </a:p>
          <a:p>
            <a:pPr>
              <a:lnSpc>
                <a:spcPct val="65000"/>
              </a:lnSpc>
              <a:spcBef>
                <a:spcPts val="600"/>
              </a:spcBef>
              <a:defRPr sz="1100" b="1">
                <a:solidFill>
                  <a:srgbClr val="BFBFBF"/>
                </a:solidFill>
                <a:latin typeface="Arial"/>
                <a:ea typeface="Arial"/>
                <a:cs typeface="Arial"/>
                <a:sym typeface="Arial"/>
              </a:defRPr>
            </a:pPr>
            <a:r>
              <a:t>www.PosterPresentations.com</a:t>
            </a:r>
          </a:p>
        </p:txBody>
      </p:sp>
      <p:sp>
        <p:nvSpPr>
          <p:cNvPr id="145" name="Rounded Rectangle 1"/>
          <p:cNvSpPr/>
          <p:nvPr/>
        </p:nvSpPr>
        <p:spPr>
          <a:xfrm>
            <a:off x="477823" y="5475144"/>
            <a:ext cx="10058401" cy="26736676"/>
          </a:xfrm>
          <a:prstGeom prst="roundRect">
            <a:avLst>
              <a:gd name="adj" fmla="val 4178"/>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146" name="Rounded Rectangle 22"/>
          <p:cNvSpPr/>
          <p:nvPr/>
        </p:nvSpPr>
        <p:spPr>
          <a:xfrm>
            <a:off x="11439521" y="5475144"/>
            <a:ext cx="10058401" cy="26736676"/>
          </a:xfrm>
          <a:prstGeom prst="roundRect">
            <a:avLst>
              <a:gd name="adj" fmla="val 4494"/>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147" name="Rounded Rectangle 23"/>
          <p:cNvSpPr/>
          <p:nvPr/>
        </p:nvSpPr>
        <p:spPr>
          <a:xfrm>
            <a:off x="22401218" y="5475144"/>
            <a:ext cx="10058401" cy="26736676"/>
          </a:xfrm>
          <a:prstGeom prst="roundRect">
            <a:avLst>
              <a:gd name="adj" fmla="val 481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148" name="Rounded Rectangle 25"/>
          <p:cNvSpPr/>
          <p:nvPr/>
        </p:nvSpPr>
        <p:spPr>
          <a:xfrm>
            <a:off x="33362915" y="5475144"/>
            <a:ext cx="10058401" cy="26736676"/>
          </a:xfrm>
          <a:prstGeom prst="roundRect">
            <a:avLst>
              <a:gd name="adj" fmla="val 3863"/>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grpSp>
        <p:nvGrpSpPr>
          <p:cNvPr id="169" name="Group 29"/>
          <p:cNvGrpSpPr/>
          <p:nvPr/>
        </p:nvGrpSpPr>
        <p:grpSpPr>
          <a:xfrm>
            <a:off x="-11225189" y="-2"/>
            <a:ext cx="11018865" cy="32918401"/>
            <a:chOff x="0" y="0"/>
            <a:chExt cx="11018863" cy="32918400"/>
          </a:xfrm>
        </p:grpSpPr>
        <p:grpSp>
          <p:nvGrpSpPr>
            <p:cNvPr id="151" name="Rectangle 30"/>
            <p:cNvGrpSpPr/>
            <p:nvPr/>
          </p:nvGrpSpPr>
          <p:grpSpPr>
            <a:xfrm>
              <a:off x="9053" y="0"/>
              <a:ext cx="11009812" cy="32918400"/>
              <a:chOff x="0" y="0"/>
              <a:chExt cx="11009810" cy="32918400"/>
            </a:xfrm>
          </p:grpSpPr>
          <p:sp>
            <p:nvSpPr>
              <p:cNvPr id="149"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endParaRPr/>
              </a:p>
            </p:txBody>
          </p:sp>
          <p:sp>
            <p:nvSpPr>
              <p:cNvPr id="150"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defTabSz="1518341">
                  <a:defRPr sz="3200" b="1">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sz="4000" b="1" spc="600">
                    <a:solidFill>
                      <a:srgbClr val="FFFFFF"/>
                    </a:solidFill>
                    <a:latin typeface="Trebuchet MS"/>
                    <a:ea typeface="Trebuchet MS"/>
                    <a:cs typeface="Trebuchet MS"/>
                    <a:sym typeface="Trebuchet MS"/>
                  </a:defRPr>
                </a:pPr>
                <a:r>
                  <a:t>DESIGN GUIDE</a:t>
                </a:r>
              </a:p>
              <a:p>
                <a:pPr algn="ctr">
                  <a:defRPr sz="2800" b="1">
                    <a:solidFill>
                      <a:srgbClr val="FFFFFF"/>
                    </a:solidFill>
                    <a:latin typeface="Trebuchet MS"/>
                    <a:ea typeface="Trebuchet MS"/>
                    <a:cs typeface="Trebuchet MS"/>
                    <a:sym typeface="Trebuchet MS"/>
                  </a:defRPr>
                </a:pPr>
                <a:endParaR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endParaRP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sz="3600" b="1">
                    <a:solidFill>
                      <a:srgbClr val="FFFF00"/>
                    </a:solidFill>
                    <a:latin typeface="Trebuchet MS"/>
                    <a:ea typeface="Trebuchet MS"/>
                    <a:cs typeface="Trebuchet MS"/>
                    <a:sym typeface="Trebuchet MS"/>
                  </a:defRPr>
                </a:pPr>
                <a:endParaRPr>
                  <a:solidFill>
                    <a:srgbClr val="FFC000"/>
                  </a:solidFill>
                </a:endParaRPr>
              </a:p>
              <a:p>
                <a:pPr algn="ctr">
                  <a:defRPr sz="2400" b="1">
                    <a:solidFill>
                      <a:srgbClr val="FFFFFF"/>
                    </a:solidFill>
                    <a:latin typeface="Trebuchet MS"/>
                    <a:ea typeface="Trebuchet MS"/>
                    <a:cs typeface="Trebuchet MS"/>
                    <a:sym typeface="Trebuchet MS"/>
                  </a:defRPr>
                </a:pPr>
                <a:endParaRPr>
                  <a:solidFill>
                    <a:srgbClr val="FFC000"/>
                  </a:solidFill>
                </a:endParaRPr>
              </a:p>
              <a:p>
                <a:pPr algn="ctr">
                  <a:defRPr sz="4000" b="1" spc="600">
                    <a:solidFill>
                      <a:srgbClr val="FFFFFF"/>
                    </a:solidFill>
                    <a:latin typeface="Trebuchet MS"/>
                    <a:ea typeface="Trebuchet MS"/>
                    <a:cs typeface="Trebuchet MS"/>
                    <a:sym typeface="Trebuchet MS"/>
                  </a:defRPr>
                </a:pPr>
                <a:r>
                  <a:t>QUICK START</a:t>
                </a:r>
              </a:p>
              <a:p>
                <a:pPr algn="ctr">
                  <a:defRPr sz="32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sz="2400" b="1">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sz="2800" b="1">
                    <a:solidFill>
                      <a:srgbClr val="FFFFFF"/>
                    </a:solidFill>
                    <a:latin typeface="Trebuchet MS"/>
                    <a:ea typeface="Trebuchet MS"/>
                    <a:cs typeface="Trebuchet MS"/>
                    <a:sym typeface="Trebuchet MS"/>
                  </a:defRPr>
                </a:pPr>
                <a:br/>
                <a:endParaRPr/>
              </a:p>
              <a:p>
                <a:pPr algn="ctr">
                  <a:defRPr sz="2800" b="1">
                    <a:solidFill>
                      <a:srgbClr val="FFC000"/>
                    </a:solidFill>
                    <a:latin typeface="Trebuchet MS"/>
                    <a:ea typeface="Trebuchet MS"/>
                    <a:cs typeface="Trebuchet MS"/>
                    <a:sym typeface="Trebuchet MS"/>
                  </a:defRPr>
                </a:pPr>
                <a:endParaRPr/>
              </a:p>
              <a:p>
                <a:pPr algn="ctr">
                  <a:defRPr sz="2800" b="1">
                    <a:solidFill>
                      <a:srgbClr val="FFC000"/>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z="2400" spc="3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152" name="Straight Connector 31"/>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endParaRPr/>
            </a:p>
          </p:txBody>
        </p:sp>
        <p:pic>
          <p:nvPicPr>
            <p:cNvPr id="153" name="Picture 35" descr="Picture 35"/>
            <p:cNvPicPr>
              <a:picLocks noChangeAspect="1"/>
            </p:cNvPicPr>
            <p:nvPr/>
          </p:nvPicPr>
          <p:blipFill>
            <a:blip r:embed="rId2"/>
            <a:stretch>
              <a:fillRect/>
            </a:stretch>
          </p:blipFill>
          <p:spPr>
            <a:xfrm>
              <a:off x="484449" y="10261718"/>
              <a:ext cx="1597667" cy="1201936"/>
            </a:xfrm>
            <a:prstGeom prst="rect">
              <a:avLst/>
            </a:prstGeom>
            <a:ln w="12700" cap="flat">
              <a:noFill/>
              <a:miter lim="400000"/>
            </a:ln>
            <a:effectLst/>
          </p:spPr>
        </p:pic>
        <p:pic>
          <p:nvPicPr>
            <p:cNvPr id="154" name="Picture 36" descr="Picture 36"/>
            <p:cNvPicPr>
              <a:picLocks noChangeAspect="1"/>
            </p:cNvPicPr>
            <p:nvPr/>
          </p:nvPicPr>
          <p:blipFill>
            <a:blip r:embed="rId3"/>
            <a:stretch>
              <a:fillRect/>
            </a:stretch>
          </p:blipFill>
          <p:spPr>
            <a:xfrm>
              <a:off x="492424" y="15696927"/>
              <a:ext cx="9986808" cy="1053597"/>
            </a:xfrm>
            <a:prstGeom prst="rect">
              <a:avLst/>
            </a:prstGeom>
            <a:ln w="12700" cap="flat">
              <a:noFill/>
              <a:miter lim="400000"/>
            </a:ln>
            <a:effectLst/>
          </p:spPr>
        </p:pic>
        <p:grpSp>
          <p:nvGrpSpPr>
            <p:cNvPr id="163" name="Group 37"/>
            <p:cNvGrpSpPr/>
            <p:nvPr/>
          </p:nvGrpSpPr>
          <p:grpSpPr>
            <a:xfrm>
              <a:off x="1480196" y="23540956"/>
              <a:ext cx="7531182" cy="2034382"/>
              <a:chOff x="0" y="0"/>
              <a:chExt cx="7531181" cy="2034380"/>
            </a:xfrm>
          </p:grpSpPr>
          <p:grpSp>
            <p:nvGrpSpPr>
              <p:cNvPr id="157" name="Group 45"/>
              <p:cNvGrpSpPr/>
              <p:nvPr/>
            </p:nvGrpSpPr>
            <p:grpSpPr>
              <a:xfrm>
                <a:off x="3660437" y="96264"/>
                <a:ext cx="1354940" cy="1938117"/>
                <a:chOff x="0" y="0"/>
                <a:chExt cx="1354939" cy="1938116"/>
              </a:xfrm>
            </p:grpSpPr>
            <p:pic>
              <p:nvPicPr>
                <p:cNvPr id="155" name="Picture 51" descr="Picture 51"/>
                <p:cNvPicPr>
                  <a:picLocks noChangeAspect="1"/>
                </p:cNvPicPr>
                <p:nvPr/>
              </p:nvPicPr>
              <p:blipFill>
                <a:blip r:embed="rId4"/>
                <a:stretch>
                  <a:fillRect/>
                </a:stretch>
              </p:blipFill>
              <p:spPr>
                <a:xfrm>
                  <a:off x="18319" y="0"/>
                  <a:ext cx="1336621" cy="1656885"/>
                </a:xfrm>
                <a:prstGeom prst="rect">
                  <a:avLst/>
                </a:prstGeom>
                <a:ln w="12700" cap="flat">
                  <a:noFill/>
                  <a:miter lim="400000"/>
                </a:ln>
                <a:effectLst/>
              </p:spPr>
            </p:pic>
            <p:sp>
              <p:nvSpPr>
                <p:cNvPr id="156" name="TextBox 52"/>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600" b="1"/>
                  </a:lvl1pPr>
                </a:lstStyle>
                <a:p>
                  <a:r>
                    <a:t>ORIGINAL</a:t>
                  </a:r>
                </a:p>
              </p:txBody>
            </p:sp>
          </p:grpSp>
          <p:grpSp>
            <p:nvGrpSpPr>
              <p:cNvPr id="160" name="Group 46"/>
              <p:cNvGrpSpPr/>
              <p:nvPr/>
            </p:nvGrpSpPr>
            <p:grpSpPr>
              <a:xfrm>
                <a:off x="5288575" y="96270"/>
                <a:ext cx="2242607" cy="1930792"/>
                <a:chOff x="0" y="0"/>
                <a:chExt cx="2242606" cy="1930790"/>
              </a:xfrm>
            </p:grpSpPr>
            <p:pic>
              <p:nvPicPr>
                <p:cNvPr id="158" name="Picture 49" descr="Picture 49"/>
                <p:cNvPicPr>
                  <a:picLocks noChangeAspect="1"/>
                </p:cNvPicPr>
                <p:nvPr/>
              </p:nvPicPr>
              <p:blipFill>
                <a:blip r:embed="rId4"/>
                <a:stretch>
                  <a:fillRect/>
                </a:stretch>
              </p:blipFill>
              <p:spPr>
                <a:xfrm>
                  <a:off x="0" y="0"/>
                  <a:ext cx="2242607" cy="1630877"/>
                </a:xfrm>
                <a:prstGeom prst="rect">
                  <a:avLst/>
                </a:prstGeom>
                <a:ln w="12700" cap="flat">
                  <a:noFill/>
                  <a:miter lim="400000"/>
                </a:ln>
                <a:effectLst/>
              </p:spPr>
            </p:pic>
            <p:sp>
              <p:nvSpPr>
                <p:cNvPr id="159" name="TextBox 50"/>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400" b="1">
                      <a:solidFill>
                        <a:srgbClr val="FFFFFF"/>
                      </a:solidFill>
                    </a:defRPr>
                  </a:lvl1pPr>
                </a:lstStyle>
                <a:p>
                  <a:r>
                    <a:t>DISTORTED</a:t>
                  </a:r>
                </a:p>
              </p:txBody>
            </p:sp>
          </p:grpSp>
          <p:pic>
            <p:nvPicPr>
              <p:cNvPr id="161" name="Picture 47" descr="Picture 47"/>
              <p:cNvPicPr>
                <a:picLocks noChangeAspect="1"/>
              </p:cNvPicPr>
              <p:nvPr/>
            </p:nvPicPr>
            <p:blipFill>
              <a:blip r:embed="rId5"/>
              <a:stretch>
                <a:fillRect/>
              </a:stretch>
            </p:blipFill>
            <p:spPr>
              <a:xfrm>
                <a:off x="0" y="0"/>
                <a:ext cx="2384137" cy="1845195"/>
              </a:xfrm>
              <a:prstGeom prst="rect">
                <a:avLst/>
              </a:prstGeom>
              <a:ln w="12700" cap="flat">
                <a:noFill/>
                <a:miter lim="400000"/>
              </a:ln>
              <a:effectLst/>
            </p:spPr>
          </p:pic>
          <p:sp>
            <p:nvSpPr>
              <p:cNvPr id="162" name="TextBox 48"/>
              <p:cNvSpPr txBox="1"/>
              <p:nvPr/>
            </p:nvSpPr>
            <p:spPr>
              <a:xfrm>
                <a:off x="64720" y="1412552"/>
                <a:ext cx="2247312"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r>
                  <a:t>Corner handles</a:t>
                </a:r>
              </a:p>
            </p:txBody>
          </p:sp>
        </p:grpSp>
        <p:grpSp>
          <p:nvGrpSpPr>
            <p:cNvPr id="168" name="Group 38"/>
            <p:cNvGrpSpPr/>
            <p:nvPr/>
          </p:nvGrpSpPr>
          <p:grpSpPr>
            <a:xfrm>
              <a:off x="826394" y="27751413"/>
              <a:ext cx="9225760" cy="2453252"/>
              <a:chOff x="0" y="0"/>
              <a:chExt cx="9225758" cy="2453251"/>
            </a:xfrm>
          </p:grpSpPr>
          <p:pic>
            <p:nvPicPr>
              <p:cNvPr id="164" name="Object 40" descr="Object 40"/>
              <p:cNvPicPr>
                <a:picLocks noChangeAspect="1"/>
              </p:cNvPicPr>
              <p:nvPr/>
            </p:nvPicPr>
            <p:blipFill>
              <a:blip r:embed="rId6"/>
              <a:stretch>
                <a:fillRect/>
              </a:stretch>
            </p:blipFill>
            <p:spPr>
              <a:xfrm>
                <a:off x="480952" y="11"/>
                <a:ext cx="3968275" cy="2432514"/>
              </a:xfrm>
              <a:prstGeom prst="rect">
                <a:avLst/>
              </a:prstGeom>
              <a:ln w="12700" cap="flat">
                <a:noFill/>
                <a:miter lim="400000"/>
              </a:ln>
              <a:effectLst/>
            </p:spPr>
          </p:pic>
          <p:pic>
            <p:nvPicPr>
              <p:cNvPr id="165" name="Object 42" descr="Object 42"/>
              <p:cNvPicPr>
                <a:picLocks noChangeAspect="1"/>
              </p:cNvPicPr>
              <p:nvPr/>
            </p:nvPicPr>
            <p:blipFill>
              <a:blip r:embed="rId7"/>
              <a:stretch>
                <a:fillRect/>
              </a:stretch>
            </p:blipFill>
            <p:spPr>
              <a:xfrm>
                <a:off x="4987152" y="8049"/>
                <a:ext cx="3968275" cy="2432514"/>
              </a:xfrm>
              <a:prstGeom prst="rect">
                <a:avLst/>
              </a:prstGeom>
              <a:ln w="12700" cap="flat">
                <a:noFill/>
                <a:miter lim="400000"/>
              </a:ln>
              <a:effectLst/>
            </p:spPr>
          </p:pic>
          <p:sp>
            <p:nvSpPr>
              <p:cNvPr id="166" name="TextBox 43"/>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67" name="TextBox 44"/>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grpSp>
        <p:nvGrpSpPr>
          <p:cNvPr id="181" name="Group 53"/>
          <p:cNvGrpSpPr/>
          <p:nvPr/>
        </p:nvGrpSpPr>
        <p:grpSpPr>
          <a:xfrm>
            <a:off x="44157837" y="-55066"/>
            <a:ext cx="11062141" cy="32973468"/>
            <a:chOff x="0" y="0"/>
            <a:chExt cx="11062139" cy="32973466"/>
          </a:xfrm>
        </p:grpSpPr>
        <p:grpSp>
          <p:nvGrpSpPr>
            <p:cNvPr id="172" name="Rectangle 54"/>
            <p:cNvGrpSpPr/>
            <p:nvPr/>
          </p:nvGrpSpPr>
          <p:grpSpPr>
            <a:xfrm>
              <a:off x="-1" y="-1"/>
              <a:ext cx="11062141" cy="32973468"/>
              <a:chOff x="0" y="0"/>
              <a:chExt cx="11062139" cy="32973466"/>
            </a:xfrm>
          </p:grpSpPr>
          <p:sp>
            <p:nvSpPr>
              <p:cNvPr id="170"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endParaRPr/>
              </a:p>
            </p:txBody>
          </p:sp>
          <p:sp>
            <p:nvSpPr>
              <p:cNvPr id="171"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4000" b="1" spc="600">
                    <a:solidFill>
                      <a:srgbClr val="FFFFFF"/>
                    </a:solidFill>
                    <a:latin typeface="Trebuchet MS"/>
                    <a:ea typeface="Trebuchet MS"/>
                    <a:cs typeface="Trebuchet MS"/>
                    <a:sym typeface="Trebuchet MS"/>
                  </a:defRPr>
                </a:pPr>
                <a:r>
                  <a:t>QUICK START (cont.)</a:t>
                </a:r>
              </a:p>
              <a:p>
                <a:pPr algn="ctr">
                  <a:defRPr sz="36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2400">
                    <a:solidFill>
                      <a:srgbClr val="BFBFBF"/>
                    </a:solidFill>
                    <a:latin typeface="Trebuchet MS"/>
                    <a:ea typeface="Trebuchet MS"/>
                    <a:cs typeface="Trebuchet MS"/>
                    <a:sym typeface="Trebuchet MS"/>
                  </a:defRPr>
                </a:pPr>
                <a:r>
                  <a:t> </a:t>
                </a:r>
                <a:r>
                  <a:rPr sz="3200" b="1">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sz="3200" b="1">
                    <a:solidFill>
                      <a:srgbClr val="FFC000"/>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173" name="Object 55" descr="Object 55"/>
            <p:cNvPicPr>
              <a:picLocks noChangeAspect="1"/>
            </p:cNvPicPr>
            <p:nvPr/>
          </p:nvPicPr>
          <p:blipFill>
            <a:blip r:embed="rId8"/>
            <a:stretch>
              <a:fillRect/>
            </a:stretch>
          </p:blipFill>
          <p:spPr>
            <a:xfrm>
              <a:off x="2757839" y="3404508"/>
              <a:ext cx="5586151" cy="2063773"/>
            </a:xfrm>
            <a:prstGeom prst="rect">
              <a:avLst/>
            </a:prstGeom>
            <a:ln w="12700" cap="flat">
              <a:noFill/>
              <a:miter lim="400000"/>
            </a:ln>
            <a:effectLst/>
          </p:spPr>
        </p:pic>
        <p:pic>
          <p:nvPicPr>
            <p:cNvPr id="174" name="Picture 56" descr="Picture 56"/>
            <p:cNvPicPr>
              <a:picLocks noChangeAspect="1"/>
            </p:cNvPicPr>
            <p:nvPr/>
          </p:nvPicPr>
          <p:blipFill>
            <a:blip r:embed="rId9"/>
            <a:stretch>
              <a:fillRect/>
            </a:stretch>
          </p:blipFill>
          <p:spPr>
            <a:xfrm>
              <a:off x="463979" y="7795104"/>
              <a:ext cx="2969585" cy="1370579"/>
            </a:xfrm>
            <a:prstGeom prst="rect">
              <a:avLst/>
            </a:prstGeom>
            <a:ln w="12700" cap="flat">
              <a:noFill/>
              <a:miter lim="400000"/>
            </a:ln>
            <a:effectLst/>
          </p:spPr>
        </p:pic>
        <p:pic>
          <p:nvPicPr>
            <p:cNvPr id="175" name="Object 57" descr="Object 57"/>
            <p:cNvPicPr>
              <a:picLocks noChangeAspect="1"/>
            </p:cNvPicPr>
            <p:nvPr/>
          </p:nvPicPr>
          <p:blipFill>
            <a:blip r:embed="rId10"/>
            <a:stretch>
              <a:fillRect/>
            </a:stretch>
          </p:blipFill>
          <p:spPr>
            <a:xfrm>
              <a:off x="471779" y="12402328"/>
              <a:ext cx="1482267" cy="992163"/>
            </a:xfrm>
            <a:prstGeom prst="rect">
              <a:avLst/>
            </a:prstGeom>
            <a:ln w="12700" cap="flat">
              <a:noFill/>
              <a:miter lim="400000"/>
            </a:ln>
            <a:effectLst/>
          </p:spPr>
        </p:pic>
        <p:grpSp>
          <p:nvGrpSpPr>
            <p:cNvPr id="179" name="Group 58"/>
            <p:cNvGrpSpPr/>
            <p:nvPr/>
          </p:nvGrpSpPr>
          <p:grpSpPr>
            <a:xfrm>
              <a:off x="329367" y="29469627"/>
              <a:ext cx="10354214" cy="1265613"/>
              <a:chOff x="0" y="0"/>
              <a:chExt cx="10354213" cy="1265612"/>
            </a:xfrm>
          </p:grpSpPr>
          <p:sp>
            <p:nvSpPr>
              <p:cNvPr id="176" name="Rounded Rectangle 60"/>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177" name="Picture 7" descr="Picture 7">
                <a:hlinkClick r:id="rId11"/>
              </p:cNvPr>
              <p:cNvPicPr>
                <a:picLocks noChangeAspect="1"/>
              </p:cNvPicPr>
              <p:nvPr/>
            </p:nvPicPr>
            <p:blipFill>
              <a:blip r:embed="rId12"/>
              <a:stretch>
                <a:fillRect/>
              </a:stretch>
            </p:blipFill>
            <p:spPr>
              <a:xfrm>
                <a:off x="133451" y="114109"/>
                <a:ext cx="968941" cy="1061115"/>
              </a:xfrm>
              <a:prstGeom prst="rect">
                <a:avLst/>
              </a:prstGeom>
              <a:ln w="12700" cap="flat">
                <a:noFill/>
                <a:miter lim="400000"/>
              </a:ln>
              <a:effectLst/>
            </p:spPr>
          </p:pic>
          <p:sp>
            <p:nvSpPr>
              <p:cNvPr id="178" name="TextBox 62"/>
              <p:cNvSpPr txBox="1"/>
              <p:nvPr/>
            </p:nvSpPr>
            <p:spPr>
              <a:xfrm>
                <a:off x="1165831" y="220391"/>
                <a:ext cx="9188382" cy="802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180" name="TextBox 59"/>
            <p:cNvSpPr txBox="1"/>
            <p:nvPr/>
          </p:nvSpPr>
          <p:spPr>
            <a:xfrm>
              <a:off x="104969" y="31224850"/>
              <a:ext cx="6870215" cy="13877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sp>
        <p:nvSpPr>
          <p:cNvPr id="182" name="Body Level One…"/>
          <p:cNvSpPr txBox="1">
            <a:spLocks noGrp="1"/>
          </p:cNvSpPr>
          <p:nvPr>
            <p:ph type="body" sz="quarter" idx="1"/>
          </p:nvPr>
        </p:nvSpPr>
        <p:spPr>
          <a:xfrm>
            <a:off x="491424" y="6378480"/>
            <a:ext cx="10056815" cy="846364"/>
          </a:xfrm>
          <a:prstGeom prst="rect">
            <a:avLst/>
          </a:prstGeom>
        </p:spPr>
        <p:txBody>
          <a:bodyPr/>
          <a:lstStyle>
            <a:lvl1pPr>
              <a:defRPr>
                <a:solidFill>
                  <a:srgbClr val="2C3F71"/>
                </a:solidFill>
                <a:latin typeface="Times New Roman"/>
                <a:ea typeface="Times New Roman"/>
                <a:cs typeface="Times New Roman"/>
                <a:sym typeface="Times New Roman"/>
              </a:defRPr>
            </a:lvl1pPr>
            <a:lvl2pPr>
              <a:defRPr>
                <a:solidFill>
                  <a:srgbClr val="2C3F71"/>
                </a:solidFill>
                <a:latin typeface="Times New Roman"/>
                <a:ea typeface="Times New Roman"/>
                <a:cs typeface="Times New Roman"/>
                <a:sym typeface="Times New Roman"/>
              </a:defRPr>
            </a:lvl2pPr>
            <a:lvl3pPr>
              <a:defRPr>
                <a:solidFill>
                  <a:srgbClr val="2C3F71"/>
                </a:solidFill>
                <a:latin typeface="Times New Roman"/>
                <a:ea typeface="Times New Roman"/>
                <a:cs typeface="Times New Roman"/>
                <a:sym typeface="Times New Roman"/>
              </a:defRPr>
            </a:lvl3pPr>
            <a:lvl4pPr>
              <a:defRPr>
                <a:solidFill>
                  <a:srgbClr val="2C3F71"/>
                </a:solidFill>
                <a:latin typeface="Times New Roman"/>
                <a:ea typeface="Times New Roman"/>
                <a:cs typeface="Times New Roman"/>
                <a:sym typeface="Times New Roman"/>
              </a:defRPr>
            </a:lvl4pPr>
            <a:lvl5pPr>
              <a:defRPr>
                <a:solidFill>
                  <a:srgbClr val="2C3F71"/>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83" name="Text Placeholder 5"/>
          <p:cNvSpPr>
            <a:spLocks noGrp="1"/>
          </p:cNvSpPr>
          <p:nvPr>
            <p:ph type="body" sz="quarter" idx="13"/>
          </p:nvPr>
        </p:nvSpPr>
        <p:spPr>
          <a:xfrm>
            <a:off x="509578" y="5548748"/>
            <a:ext cx="100488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4" name="Text Placeholder 5"/>
          <p:cNvSpPr>
            <a:spLocks noGrp="1"/>
          </p:cNvSpPr>
          <p:nvPr>
            <p:ph type="body" sz="quarter" idx="14"/>
          </p:nvPr>
        </p:nvSpPr>
        <p:spPr>
          <a:xfrm>
            <a:off x="509575" y="14212512"/>
            <a:ext cx="10050464"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5" name="Text Placeholder 3"/>
          <p:cNvSpPr>
            <a:spLocks noGrp="1"/>
          </p:cNvSpPr>
          <p:nvPr>
            <p:ph type="body" sz="quarter" idx="15"/>
          </p:nvPr>
        </p:nvSpPr>
        <p:spPr>
          <a:xfrm>
            <a:off x="11460160" y="6378480"/>
            <a:ext cx="10048876"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86" name="Text Placeholder 5"/>
          <p:cNvSpPr>
            <a:spLocks noGrp="1"/>
          </p:cNvSpPr>
          <p:nvPr>
            <p:ph type="body" sz="quarter" idx="16"/>
          </p:nvPr>
        </p:nvSpPr>
        <p:spPr>
          <a:xfrm>
            <a:off x="11460161" y="5548748"/>
            <a:ext cx="100488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7" name="Text Placeholder 3"/>
          <p:cNvSpPr>
            <a:spLocks noGrp="1"/>
          </p:cNvSpPr>
          <p:nvPr>
            <p:ph type="body" sz="quarter" idx="17"/>
          </p:nvPr>
        </p:nvSpPr>
        <p:spPr>
          <a:xfrm>
            <a:off x="22385343" y="6378480"/>
            <a:ext cx="10048875"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88" name="Text Placeholder 5"/>
          <p:cNvSpPr>
            <a:spLocks noGrp="1"/>
          </p:cNvSpPr>
          <p:nvPr>
            <p:ph type="body" sz="quarter" idx="18"/>
          </p:nvPr>
        </p:nvSpPr>
        <p:spPr>
          <a:xfrm>
            <a:off x="22377404" y="5548748"/>
            <a:ext cx="10058401"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9" name="Text Placeholder 5"/>
          <p:cNvSpPr>
            <a:spLocks noGrp="1"/>
          </p:cNvSpPr>
          <p:nvPr>
            <p:ph type="body" sz="quarter" idx="19"/>
          </p:nvPr>
        </p:nvSpPr>
        <p:spPr>
          <a:xfrm>
            <a:off x="33358540" y="5548748"/>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90" name="Text Placeholder 3"/>
          <p:cNvSpPr>
            <a:spLocks noGrp="1"/>
          </p:cNvSpPr>
          <p:nvPr>
            <p:ph type="body" sz="quarter" idx="20"/>
          </p:nvPr>
        </p:nvSpPr>
        <p:spPr>
          <a:xfrm>
            <a:off x="33358540" y="6378480"/>
            <a:ext cx="10047020"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1" name="Text Placeholder 5"/>
          <p:cNvSpPr>
            <a:spLocks noGrp="1"/>
          </p:cNvSpPr>
          <p:nvPr>
            <p:ph type="body" sz="quarter" idx="21"/>
          </p:nvPr>
        </p:nvSpPr>
        <p:spPr>
          <a:xfrm>
            <a:off x="33358540" y="14272738"/>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92" name="Text Placeholder 3"/>
          <p:cNvSpPr>
            <a:spLocks noGrp="1"/>
          </p:cNvSpPr>
          <p:nvPr>
            <p:ph type="body" sz="quarter" idx="22"/>
          </p:nvPr>
        </p:nvSpPr>
        <p:spPr>
          <a:xfrm>
            <a:off x="33358540" y="15011401"/>
            <a:ext cx="10052051"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3" name="Text Placeholder 5"/>
          <p:cNvSpPr>
            <a:spLocks noGrp="1"/>
          </p:cNvSpPr>
          <p:nvPr>
            <p:ph type="body" sz="quarter" idx="23"/>
          </p:nvPr>
        </p:nvSpPr>
        <p:spPr>
          <a:xfrm>
            <a:off x="33358540" y="25679401"/>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94" name="Text Placeholder 3"/>
          <p:cNvSpPr>
            <a:spLocks noGrp="1"/>
          </p:cNvSpPr>
          <p:nvPr>
            <p:ph type="body" sz="quarter" idx="24"/>
          </p:nvPr>
        </p:nvSpPr>
        <p:spPr>
          <a:xfrm>
            <a:off x="33358540" y="26433446"/>
            <a:ext cx="10052051"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5" name="Text Placeholder 3"/>
          <p:cNvSpPr>
            <a:spLocks noGrp="1"/>
          </p:cNvSpPr>
          <p:nvPr>
            <p:ph type="body" sz="quarter" idx="25"/>
          </p:nvPr>
        </p:nvSpPr>
        <p:spPr>
          <a:xfrm>
            <a:off x="491424" y="14951552"/>
            <a:ext cx="10056815"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6" name="Text Placeholder 76"/>
          <p:cNvSpPr>
            <a:spLocks noGrp="1"/>
          </p:cNvSpPr>
          <p:nvPr>
            <p:ph type="body" sz="quarter" idx="26"/>
          </p:nvPr>
        </p:nvSpPr>
        <p:spPr>
          <a:xfrm>
            <a:off x="5932592" y="3383946"/>
            <a:ext cx="31998969" cy="1280161"/>
          </a:xfrm>
          <a:prstGeom prst="rect">
            <a:avLst/>
          </a:prstGeom>
        </p:spPr>
        <p:txBody>
          <a:bodyPr lIns="45719" tIns="45719" rIns="45719" bIns="45719"/>
          <a:lstStyle>
            <a:lvl1pPr algn="ctr">
              <a:spcBef>
                <a:spcPts val="1400"/>
              </a:spcBef>
              <a:defRPr sz="6000">
                <a:solidFill>
                  <a:srgbClr val="FFFFFF"/>
                </a:solidFill>
                <a:latin typeface="+mj-lt"/>
                <a:ea typeface="+mj-ea"/>
                <a:cs typeface="+mj-cs"/>
                <a:sym typeface="Calibri"/>
              </a:defRPr>
            </a:lvl1pPr>
          </a:lstStyle>
          <a:p>
            <a:r>
              <a:t>Names</a:t>
            </a:r>
          </a:p>
        </p:txBody>
      </p:sp>
      <p:sp>
        <p:nvSpPr>
          <p:cNvPr id="197" name="Text Placeholder 76"/>
          <p:cNvSpPr>
            <a:spLocks noGrp="1"/>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solidFill>
                  <a:srgbClr val="FFFFFF"/>
                </a:solidFill>
                <a:latin typeface="+mj-lt"/>
                <a:ea typeface="+mj-ea"/>
                <a:cs typeface="+mj-cs"/>
                <a:sym typeface="Calibri"/>
              </a:defRPr>
            </a:pPr>
            <a:endParaRPr/>
          </a:p>
        </p:txBody>
      </p:sp>
      <p:sp>
        <p:nvSpPr>
          <p:cNvPr id="198" name="Text Placeholder 76"/>
          <p:cNvSpPr>
            <a:spLocks noGrp="1"/>
          </p:cNvSpPr>
          <p:nvPr>
            <p:ph type="body" sz="quarter" idx="28"/>
          </p:nvPr>
        </p:nvSpPr>
        <p:spPr>
          <a:xfrm>
            <a:off x="5932592" y="465812"/>
            <a:ext cx="31998969" cy="1637975"/>
          </a:xfrm>
          <a:prstGeom prst="rect">
            <a:avLst/>
          </a:prstGeom>
        </p:spPr>
        <p:txBody>
          <a:bodyPr lIns="45719" tIns="45719" rIns="45719" bIns="45719"/>
          <a:lstStyle>
            <a:lvl1pPr algn="ctr" defTabSz="3993899">
              <a:spcBef>
                <a:spcPts val="2500"/>
              </a:spcBef>
              <a:defRPr sz="10465">
                <a:solidFill>
                  <a:srgbClr val="FFFFFF"/>
                </a:solidFill>
                <a:latin typeface="+mj-lt"/>
                <a:ea typeface="+mj-ea"/>
                <a:cs typeface="+mj-cs"/>
                <a:sym typeface="Calibri"/>
              </a:defRPr>
            </a:lvl1pPr>
          </a:lstStyle>
          <a:p>
            <a:r>
              <a:t>Title</a:t>
            </a:r>
          </a:p>
        </p:txBody>
      </p:sp>
      <p:pic>
        <p:nvPicPr>
          <p:cNvPr id="199" name="1200px-Brigham_Young_University_medallion.svg.png" descr="1200px-Brigham_Young_University_medallion.svg.png"/>
          <p:cNvPicPr>
            <a:picLocks noChangeAspect="1"/>
          </p:cNvPicPr>
          <p:nvPr/>
        </p:nvPicPr>
        <p:blipFill>
          <a:blip r:embed="rId13"/>
          <a:stretch>
            <a:fillRect/>
          </a:stretch>
        </p:blipFill>
        <p:spPr>
          <a:xfrm>
            <a:off x="616454" y="146099"/>
            <a:ext cx="4416302" cy="4416301"/>
          </a:xfrm>
          <a:prstGeom prst="rect">
            <a:avLst/>
          </a:prstGeom>
          <a:ln w="12700">
            <a:miter lim="400000"/>
          </a:ln>
        </p:spPr>
      </p:pic>
      <p:sp>
        <p:nvSpPr>
          <p:cNvPr id="2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2" name="Theory…">
            <a:extLst>
              <a:ext uri="{FF2B5EF4-FFF2-40B4-BE49-F238E27FC236}">
                <a16:creationId xmlns:a16="http://schemas.microsoft.com/office/drawing/2014/main" id="{CA4587D7-D70B-4A78-837C-4657428C57F6}"/>
              </a:ext>
            </a:extLst>
          </p:cNvPr>
          <p:cNvSpPr txBox="1"/>
          <p:nvPr userDrawn="1"/>
        </p:nvSpPr>
        <p:spPr>
          <a:xfrm>
            <a:off x="38373106" y="543134"/>
            <a:ext cx="5076548" cy="4062651"/>
          </a:xfrm>
          <a:prstGeom prst="rect">
            <a:avLst/>
          </a:prstGeom>
          <a:gradFill>
            <a:gsLst>
              <a:gs pos="0">
                <a:schemeClr val="accent2">
                  <a:hueOff val="748071"/>
                  <a:satOff val="16470"/>
                  <a:lumOff val="34549"/>
                </a:schemeClr>
              </a:gs>
              <a:gs pos="35000">
                <a:srgbClr val="FFC7D6"/>
              </a:gs>
              <a:gs pos="100000">
                <a:schemeClr val="accent2">
                  <a:hueOff val="837333"/>
                  <a:satOff val="16470"/>
                  <a:lumOff val="45863"/>
                </a:schemeClr>
              </a:gs>
            </a:gsLst>
            <a:lin ang="16200000"/>
          </a:gradFill>
          <a:ln w="177800">
            <a:solidFill>
              <a:schemeClr val="accent5">
                <a:satOff val="-16605"/>
                <a:lumOff val="-12352"/>
              </a:schemeClr>
            </a:solidFill>
          </a:ln>
          <a:effectLst>
            <a:outerShdw blurRad="381000" dist="119618"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6200">
                <a:solidFill>
                  <a:schemeClr val="accent2">
                    <a:lumOff val="-10000"/>
                  </a:schemeClr>
                </a:solidFill>
                <a:latin typeface="Big Caslon"/>
                <a:ea typeface="Big Caslon"/>
                <a:cs typeface="Big Caslon"/>
                <a:sym typeface="Big Caslon"/>
              </a:defRPr>
            </a:pPr>
            <a:r>
              <a:rPr sz="6000" dirty="0"/>
              <a:t>Theory of </a:t>
            </a:r>
          </a:p>
          <a:p>
            <a:pPr algn="ctr">
              <a:defRPr sz="6200">
                <a:solidFill>
                  <a:schemeClr val="accent2">
                    <a:lumOff val="-10000"/>
                  </a:schemeClr>
                </a:solidFill>
                <a:latin typeface="Big Caslon"/>
                <a:ea typeface="Big Caslon"/>
                <a:cs typeface="Big Caslon"/>
                <a:sym typeface="Big Caslon"/>
              </a:defRPr>
            </a:pPr>
            <a:r>
              <a:rPr sz="6000" dirty="0"/>
              <a:t>Predictive </a:t>
            </a:r>
          </a:p>
          <a:p>
            <a:pPr algn="ctr">
              <a:defRPr sz="6200">
                <a:solidFill>
                  <a:schemeClr val="accent2">
                    <a:lumOff val="-10000"/>
                  </a:schemeClr>
                </a:solidFill>
                <a:latin typeface="Big Caslon"/>
                <a:ea typeface="Big Caslon"/>
                <a:cs typeface="Big Caslon"/>
                <a:sym typeface="Big Caslon"/>
              </a:defRPr>
            </a:pPr>
            <a:r>
              <a:rPr sz="6000" dirty="0"/>
              <a:t>Modeling</a:t>
            </a:r>
            <a:endParaRPr lang="en-US" sz="6000" dirty="0"/>
          </a:p>
          <a:p>
            <a:pPr algn="ctr">
              <a:defRPr sz="6200">
                <a:solidFill>
                  <a:schemeClr val="accent2">
                    <a:lumOff val="-10000"/>
                  </a:schemeClr>
                </a:solidFill>
                <a:latin typeface="Big Caslon"/>
                <a:ea typeface="Big Caslon"/>
                <a:cs typeface="Big Caslon"/>
                <a:sym typeface="Big Caslon"/>
              </a:defRPr>
            </a:pPr>
            <a:endParaRPr lang="en-US" sz="3000" dirty="0"/>
          </a:p>
          <a:p>
            <a:pPr algn="ctr">
              <a:defRPr sz="6200">
                <a:solidFill>
                  <a:schemeClr val="accent2">
                    <a:lumOff val="-10000"/>
                  </a:schemeClr>
                </a:solidFill>
                <a:latin typeface="Big Caslon"/>
                <a:ea typeface="Big Caslon"/>
                <a:cs typeface="Big Caslon"/>
                <a:sym typeface="Big Caslon"/>
              </a:defRPr>
            </a:pPr>
            <a:r>
              <a:rPr lang="en-US" sz="4800" dirty="0"/>
              <a:t>CS 580/PHSCS 513R</a:t>
            </a:r>
            <a:endParaRPr sz="4800"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image" Target="../media/image4.jpe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C3F71"/>
            </a:gs>
            <a:gs pos="34000">
              <a:srgbClr val="B4BCCA"/>
            </a:gs>
            <a:gs pos="100000">
              <a:srgbClr val="E3E8F4"/>
            </a:gs>
          </a:gsLst>
          <a:lin ang="16200000" scaled="0"/>
        </a:gradFill>
        <a:effectLst/>
      </p:bgPr>
    </p:bg>
    <p:spTree>
      <p:nvGrpSpPr>
        <p:cNvPr id="1" name=""/>
        <p:cNvGrpSpPr/>
        <p:nvPr/>
      </p:nvGrpSpPr>
      <p:grpSpPr>
        <a:xfrm>
          <a:off x="0" y="0"/>
          <a:ext cx="0" cy="0"/>
          <a:chOff x="0" y="0"/>
          <a:chExt cx="0" cy="0"/>
        </a:xfrm>
      </p:grpSpPr>
      <p:sp>
        <p:nvSpPr>
          <p:cNvPr id="2" name="Rectangle 36"/>
          <p:cNvSpPr/>
          <p:nvPr/>
        </p:nvSpPr>
        <p:spPr>
          <a:xfrm>
            <a:off x="0" y="0"/>
            <a:ext cx="43891200" cy="4800600"/>
          </a:xfrm>
          <a:prstGeom prst="rect">
            <a:avLst/>
          </a:prstGeom>
          <a:solidFill>
            <a:srgbClr val="435FAA"/>
          </a:solidFill>
          <a:ln>
            <a:solidFill>
              <a:srgbClr val="000000"/>
            </a:solidFill>
            <a:miter/>
          </a:ln>
        </p:spPr>
        <p:txBody>
          <a:bodyPr lIns="45719" rIns="45719" anchor="ctr"/>
          <a:lstStyle/>
          <a:p>
            <a:endParaRPr/>
          </a:p>
        </p:txBody>
      </p:sp>
      <p:sp>
        <p:nvSpPr>
          <p:cNvPr id="3" name="Rectangle 9"/>
          <p:cNvSpPr/>
          <p:nvPr/>
        </p:nvSpPr>
        <p:spPr>
          <a:xfrm>
            <a:off x="0" y="4805362"/>
            <a:ext cx="43891200" cy="152401"/>
          </a:xfrm>
          <a:prstGeom prst="rect">
            <a:avLst/>
          </a:prstGeom>
          <a:solidFill>
            <a:srgbClr val="2C3F71"/>
          </a:solidFill>
          <a:ln w="12700">
            <a:miter lim="400000"/>
          </a:ln>
        </p:spPr>
        <p:txBody>
          <a:bodyPr lIns="45719" rIns="45719" anchor="ctr"/>
          <a:lstStyle/>
          <a:p>
            <a:endParaRPr/>
          </a:p>
        </p:txBody>
      </p:sp>
      <p:sp>
        <p:nvSpPr>
          <p:cNvPr id="4" name="Rounded Rectangle 20"/>
          <p:cNvSpPr/>
          <p:nvPr/>
        </p:nvSpPr>
        <p:spPr>
          <a:xfrm>
            <a:off x="922337" y="5257800"/>
            <a:ext cx="10050463" cy="26736675"/>
          </a:xfrm>
          <a:prstGeom prst="roundRect">
            <a:avLst>
              <a:gd name="adj" fmla="val 5862"/>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5" name="Rounded Rectangle 21"/>
          <p:cNvSpPr/>
          <p:nvPr/>
        </p:nvSpPr>
        <p:spPr>
          <a:xfrm>
            <a:off x="32918400" y="5257800"/>
            <a:ext cx="10050462" cy="26736675"/>
          </a:xfrm>
          <a:prstGeom prst="roundRect">
            <a:avLst>
              <a:gd name="adj" fmla="val 5862"/>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6" name="Rounded Rectangle 22"/>
          <p:cNvSpPr/>
          <p:nvPr/>
        </p:nvSpPr>
        <p:spPr>
          <a:xfrm>
            <a:off x="11583193" y="5267325"/>
            <a:ext cx="20724814" cy="26736675"/>
          </a:xfrm>
          <a:prstGeom prst="roundRect">
            <a:avLst>
              <a:gd name="adj" fmla="val 2853"/>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grpSp>
        <p:nvGrpSpPr>
          <p:cNvPr id="18" name="Group 42"/>
          <p:cNvGrpSpPr/>
          <p:nvPr/>
        </p:nvGrpSpPr>
        <p:grpSpPr>
          <a:xfrm>
            <a:off x="44157837" y="-55066"/>
            <a:ext cx="11062141" cy="32973468"/>
            <a:chOff x="0" y="0"/>
            <a:chExt cx="11062139" cy="32973466"/>
          </a:xfrm>
        </p:grpSpPr>
        <p:grpSp>
          <p:nvGrpSpPr>
            <p:cNvPr id="9" name="Rectangle 43"/>
            <p:cNvGrpSpPr/>
            <p:nvPr/>
          </p:nvGrpSpPr>
          <p:grpSpPr>
            <a:xfrm>
              <a:off x="-1" y="-1"/>
              <a:ext cx="11062141" cy="32973468"/>
              <a:chOff x="0" y="0"/>
              <a:chExt cx="11062139" cy="32973466"/>
            </a:xfrm>
          </p:grpSpPr>
          <p:sp>
            <p:nvSpPr>
              <p:cNvPr id="7"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endParaRPr/>
              </a:p>
            </p:txBody>
          </p:sp>
          <p:sp>
            <p:nvSpPr>
              <p:cNvPr id="8"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4000" b="1" spc="600">
                    <a:solidFill>
                      <a:srgbClr val="FFFFFF"/>
                    </a:solidFill>
                    <a:latin typeface="Trebuchet MS"/>
                    <a:ea typeface="Trebuchet MS"/>
                    <a:cs typeface="Trebuchet MS"/>
                    <a:sym typeface="Trebuchet MS"/>
                  </a:defRPr>
                </a:pPr>
                <a:r>
                  <a:t>QUICK START (cont.)</a:t>
                </a:r>
              </a:p>
              <a:p>
                <a:pPr algn="ctr">
                  <a:defRPr sz="36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2400">
                    <a:solidFill>
                      <a:srgbClr val="BFBFBF"/>
                    </a:solidFill>
                    <a:latin typeface="Trebuchet MS"/>
                    <a:ea typeface="Trebuchet MS"/>
                    <a:cs typeface="Trebuchet MS"/>
                    <a:sym typeface="Trebuchet MS"/>
                  </a:defRPr>
                </a:pPr>
                <a:r>
                  <a:t> </a:t>
                </a:r>
                <a:r>
                  <a:rPr sz="3200" b="1">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sz="3200" b="1">
                    <a:solidFill>
                      <a:srgbClr val="FFC000"/>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10" name="Object 44" descr="Object 44"/>
            <p:cNvPicPr>
              <a:picLocks noChangeAspect="1"/>
            </p:cNvPicPr>
            <p:nvPr/>
          </p:nvPicPr>
          <p:blipFill>
            <a:blip r:embed="rId5"/>
            <a:stretch>
              <a:fillRect/>
            </a:stretch>
          </p:blipFill>
          <p:spPr>
            <a:xfrm>
              <a:off x="2757839" y="3404508"/>
              <a:ext cx="5586151" cy="2063773"/>
            </a:xfrm>
            <a:prstGeom prst="rect">
              <a:avLst/>
            </a:prstGeom>
            <a:ln w="12700" cap="flat">
              <a:noFill/>
              <a:miter lim="400000"/>
            </a:ln>
            <a:effectLst/>
          </p:spPr>
        </p:pic>
        <p:pic>
          <p:nvPicPr>
            <p:cNvPr id="11" name="Picture 45" descr="Picture 45"/>
            <p:cNvPicPr>
              <a:picLocks noChangeAspect="1"/>
            </p:cNvPicPr>
            <p:nvPr/>
          </p:nvPicPr>
          <p:blipFill>
            <a:blip r:embed="rId6"/>
            <a:stretch>
              <a:fillRect/>
            </a:stretch>
          </p:blipFill>
          <p:spPr>
            <a:xfrm>
              <a:off x="463979" y="7795104"/>
              <a:ext cx="2969585" cy="1370579"/>
            </a:xfrm>
            <a:prstGeom prst="rect">
              <a:avLst/>
            </a:prstGeom>
            <a:ln w="12700" cap="flat">
              <a:noFill/>
              <a:miter lim="400000"/>
            </a:ln>
            <a:effectLst/>
          </p:spPr>
        </p:pic>
        <p:pic>
          <p:nvPicPr>
            <p:cNvPr id="12" name="Object 46" descr="Object 46"/>
            <p:cNvPicPr>
              <a:picLocks noChangeAspect="1"/>
            </p:cNvPicPr>
            <p:nvPr/>
          </p:nvPicPr>
          <p:blipFill>
            <a:blip r:embed="rId7"/>
            <a:stretch>
              <a:fillRect/>
            </a:stretch>
          </p:blipFill>
          <p:spPr>
            <a:xfrm>
              <a:off x="471779" y="12402328"/>
              <a:ext cx="1482267" cy="992163"/>
            </a:xfrm>
            <a:prstGeom prst="rect">
              <a:avLst/>
            </a:prstGeom>
            <a:ln w="12700" cap="flat">
              <a:noFill/>
              <a:miter lim="400000"/>
            </a:ln>
            <a:effectLst/>
          </p:spPr>
        </p:pic>
        <p:grpSp>
          <p:nvGrpSpPr>
            <p:cNvPr id="16" name="Group 47"/>
            <p:cNvGrpSpPr/>
            <p:nvPr/>
          </p:nvGrpSpPr>
          <p:grpSpPr>
            <a:xfrm>
              <a:off x="329367" y="29469627"/>
              <a:ext cx="10354214" cy="1265613"/>
              <a:chOff x="0" y="0"/>
              <a:chExt cx="10354213" cy="1265612"/>
            </a:xfrm>
          </p:grpSpPr>
          <p:sp>
            <p:nvSpPr>
              <p:cNvPr id="13" name="Rounded Rectangle 49"/>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14" name="Picture 7" descr="Picture 7">
                <a:hlinkClick r:id="rId8"/>
              </p:cNvPr>
              <p:cNvPicPr>
                <a:picLocks noChangeAspect="1"/>
              </p:cNvPicPr>
              <p:nvPr/>
            </p:nvPicPr>
            <p:blipFill>
              <a:blip r:embed="rId9"/>
              <a:stretch>
                <a:fillRect/>
              </a:stretch>
            </p:blipFill>
            <p:spPr>
              <a:xfrm>
                <a:off x="133451" y="114109"/>
                <a:ext cx="968941" cy="1061115"/>
              </a:xfrm>
              <a:prstGeom prst="rect">
                <a:avLst/>
              </a:prstGeom>
              <a:ln w="12700" cap="flat">
                <a:noFill/>
                <a:miter lim="400000"/>
              </a:ln>
              <a:effectLst/>
            </p:spPr>
          </p:pic>
          <p:sp>
            <p:nvSpPr>
              <p:cNvPr id="15" name="TextBox 51"/>
              <p:cNvSpPr txBox="1"/>
              <p:nvPr/>
            </p:nvSpPr>
            <p:spPr>
              <a:xfrm>
                <a:off x="1165831" y="220391"/>
                <a:ext cx="9188382" cy="802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17" name="TextBox 48"/>
            <p:cNvSpPr txBox="1"/>
            <p:nvPr/>
          </p:nvSpPr>
          <p:spPr>
            <a:xfrm>
              <a:off x="104969" y="31224850"/>
              <a:ext cx="6870215" cy="13877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grpSp>
        <p:nvGrpSpPr>
          <p:cNvPr id="39" name="Group 52"/>
          <p:cNvGrpSpPr/>
          <p:nvPr/>
        </p:nvGrpSpPr>
        <p:grpSpPr>
          <a:xfrm>
            <a:off x="-11225189" y="-2"/>
            <a:ext cx="11018865" cy="32918401"/>
            <a:chOff x="0" y="0"/>
            <a:chExt cx="11018863" cy="32918400"/>
          </a:xfrm>
        </p:grpSpPr>
        <p:grpSp>
          <p:nvGrpSpPr>
            <p:cNvPr id="21" name="Rectangle 53"/>
            <p:cNvGrpSpPr/>
            <p:nvPr/>
          </p:nvGrpSpPr>
          <p:grpSpPr>
            <a:xfrm>
              <a:off x="9053" y="0"/>
              <a:ext cx="11009812" cy="32918400"/>
              <a:chOff x="0" y="0"/>
              <a:chExt cx="11009810" cy="32918400"/>
            </a:xfrm>
          </p:grpSpPr>
          <p:sp>
            <p:nvSpPr>
              <p:cNvPr id="19"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endParaRPr/>
              </a:p>
            </p:txBody>
          </p:sp>
          <p:sp>
            <p:nvSpPr>
              <p:cNvPr id="20"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defTabSz="1518341">
                  <a:defRPr sz="3200" b="1">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sz="4000" b="1" spc="600">
                    <a:solidFill>
                      <a:srgbClr val="FFFFFF"/>
                    </a:solidFill>
                    <a:latin typeface="Trebuchet MS"/>
                    <a:ea typeface="Trebuchet MS"/>
                    <a:cs typeface="Trebuchet MS"/>
                    <a:sym typeface="Trebuchet MS"/>
                  </a:defRPr>
                </a:pPr>
                <a:r>
                  <a:t>DESIGN GUIDE</a:t>
                </a:r>
              </a:p>
              <a:p>
                <a:pPr algn="ctr">
                  <a:defRPr sz="2800" b="1">
                    <a:solidFill>
                      <a:srgbClr val="FFFFFF"/>
                    </a:solidFill>
                    <a:latin typeface="Trebuchet MS"/>
                    <a:ea typeface="Trebuchet MS"/>
                    <a:cs typeface="Trebuchet MS"/>
                    <a:sym typeface="Trebuchet MS"/>
                  </a:defRPr>
                </a:pPr>
                <a:endParaR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endParaRP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sz="3600" b="1">
                    <a:solidFill>
                      <a:srgbClr val="FFFF00"/>
                    </a:solidFill>
                    <a:latin typeface="Trebuchet MS"/>
                    <a:ea typeface="Trebuchet MS"/>
                    <a:cs typeface="Trebuchet MS"/>
                    <a:sym typeface="Trebuchet MS"/>
                  </a:defRPr>
                </a:pPr>
                <a:endParaRPr>
                  <a:solidFill>
                    <a:srgbClr val="FFC000"/>
                  </a:solidFill>
                </a:endParaRPr>
              </a:p>
              <a:p>
                <a:pPr algn="ctr">
                  <a:defRPr sz="2400" b="1">
                    <a:solidFill>
                      <a:srgbClr val="FFFFFF"/>
                    </a:solidFill>
                    <a:latin typeface="Trebuchet MS"/>
                    <a:ea typeface="Trebuchet MS"/>
                    <a:cs typeface="Trebuchet MS"/>
                    <a:sym typeface="Trebuchet MS"/>
                  </a:defRPr>
                </a:pPr>
                <a:endParaRPr>
                  <a:solidFill>
                    <a:srgbClr val="FFC000"/>
                  </a:solidFill>
                </a:endParaRPr>
              </a:p>
              <a:p>
                <a:pPr algn="ctr">
                  <a:defRPr sz="4000" b="1" spc="600">
                    <a:solidFill>
                      <a:srgbClr val="FFFFFF"/>
                    </a:solidFill>
                    <a:latin typeface="Trebuchet MS"/>
                    <a:ea typeface="Trebuchet MS"/>
                    <a:cs typeface="Trebuchet MS"/>
                    <a:sym typeface="Trebuchet MS"/>
                  </a:defRPr>
                </a:pPr>
                <a:r>
                  <a:t>QUICK START</a:t>
                </a:r>
              </a:p>
              <a:p>
                <a:pPr algn="ctr">
                  <a:defRPr sz="32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sz="2400" b="1">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sz="2800" b="1">
                    <a:solidFill>
                      <a:srgbClr val="FFFFFF"/>
                    </a:solidFill>
                    <a:latin typeface="Trebuchet MS"/>
                    <a:ea typeface="Trebuchet MS"/>
                    <a:cs typeface="Trebuchet MS"/>
                    <a:sym typeface="Trebuchet MS"/>
                  </a:defRPr>
                </a:pPr>
                <a:br/>
                <a:endParaRPr/>
              </a:p>
              <a:p>
                <a:pPr algn="ctr">
                  <a:defRPr sz="2800" b="1">
                    <a:solidFill>
                      <a:srgbClr val="FFC000"/>
                    </a:solidFill>
                    <a:latin typeface="Trebuchet MS"/>
                    <a:ea typeface="Trebuchet MS"/>
                    <a:cs typeface="Trebuchet MS"/>
                    <a:sym typeface="Trebuchet MS"/>
                  </a:defRPr>
                </a:pPr>
                <a:endParaRPr/>
              </a:p>
              <a:p>
                <a:pPr algn="ctr">
                  <a:defRPr sz="2800" b="1">
                    <a:solidFill>
                      <a:srgbClr val="FFC000"/>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z="2400" spc="3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22" name="Straight Connector 54"/>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endParaRPr/>
            </a:p>
          </p:txBody>
        </p:sp>
        <p:pic>
          <p:nvPicPr>
            <p:cNvPr id="23" name="Picture 55" descr="Picture 55"/>
            <p:cNvPicPr>
              <a:picLocks noChangeAspect="1"/>
            </p:cNvPicPr>
            <p:nvPr/>
          </p:nvPicPr>
          <p:blipFill>
            <a:blip r:embed="rId10"/>
            <a:stretch>
              <a:fillRect/>
            </a:stretch>
          </p:blipFill>
          <p:spPr>
            <a:xfrm>
              <a:off x="484449" y="10261718"/>
              <a:ext cx="1597667" cy="1201936"/>
            </a:xfrm>
            <a:prstGeom prst="rect">
              <a:avLst/>
            </a:prstGeom>
            <a:ln w="12700" cap="flat">
              <a:noFill/>
              <a:miter lim="400000"/>
            </a:ln>
            <a:effectLst/>
          </p:spPr>
        </p:pic>
        <p:pic>
          <p:nvPicPr>
            <p:cNvPr id="24" name="Picture 56" descr="Picture 56"/>
            <p:cNvPicPr>
              <a:picLocks noChangeAspect="1"/>
            </p:cNvPicPr>
            <p:nvPr/>
          </p:nvPicPr>
          <p:blipFill>
            <a:blip r:embed="rId11"/>
            <a:stretch>
              <a:fillRect/>
            </a:stretch>
          </p:blipFill>
          <p:spPr>
            <a:xfrm>
              <a:off x="492424" y="15696927"/>
              <a:ext cx="9986808" cy="1053597"/>
            </a:xfrm>
            <a:prstGeom prst="rect">
              <a:avLst/>
            </a:prstGeom>
            <a:ln w="12700" cap="flat">
              <a:noFill/>
              <a:miter lim="400000"/>
            </a:ln>
            <a:effectLst/>
          </p:spPr>
        </p:pic>
        <p:grpSp>
          <p:nvGrpSpPr>
            <p:cNvPr id="33" name="Group 57"/>
            <p:cNvGrpSpPr/>
            <p:nvPr/>
          </p:nvGrpSpPr>
          <p:grpSpPr>
            <a:xfrm>
              <a:off x="1480196" y="23540956"/>
              <a:ext cx="7531182" cy="2034382"/>
              <a:chOff x="0" y="0"/>
              <a:chExt cx="7531181" cy="2034380"/>
            </a:xfrm>
          </p:grpSpPr>
          <p:grpSp>
            <p:nvGrpSpPr>
              <p:cNvPr id="27" name="Group 63"/>
              <p:cNvGrpSpPr/>
              <p:nvPr/>
            </p:nvGrpSpPr>
            <p:grpSpPr>
              <a:xfrm>
                <a:off x="3660437" y="96264"/>
                <a:ext cx="1354940" cy="1938117"/>
                <a:chOff x="0" y="0"/>
                <a:chExt cx="1354939" cy="1938116"/>
              </a:xfrm>
            </p:grpSpPr>
            <p:pic>
              <p:nvPicPr>
                <p:cNvPr id="25" name="Picture 69" descr="Picture 69"/>
                <p:cNvPicPr>
                  <a:picLocks noChangeAspect="1"/>
                </p:cNvPicPr>
                <p:nvPr/>
              </p:nvPicPr>
              <p:blipFill>
                <a:blip r:embed="rId12"/>
                <a:stretch>
                  <a:fillRect/>
                </a:stretch>
              </p:blipFill>
              <p:spPr>
                <a:xfrm>
                  <a:off x="18319" y="0"/>
                  <a:ext cx="1336621" cy="1656885"/>
                </a:xfrm>
                <a:prstGeom prst="rect">
                  <a:avLst/>
                </a:prstGeom>
                <a:ln w="12700" cap="flat">
                  <a:noFill/>
                  <a:miter lim="400000"/>
                </a:ln>
                <a:effectLst/>
              </p:spPr>
            </p:pic>
            <p:sp>
              <p:nvSpPr>
                <p:cNvPr id="26" name="TextBox 70"/>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600" b="1"/>
                  </a:lvl1pPr>
                </a:lstStyle>
                <a:p>
                  <a:r>
                    <a:t>ORIGINAL</a:t>
                  </a:r>
                </a:p>
              </p:txBody>
            </p:sp>
          </p:grpSp>
          <p:grpSp>
            <p:nvGrpSpPr>
              <p:cNvPr id="30" name="Group 64"/>
              <p:cNvGrpSpPr/>
              <p:nvPr/>
            </p:nvGrpSpPr>
            <p:grpSpPr>
              <a:xfrm>
                <a:off x="5288575" y="96270"/>
                <a:ext cx="2242607" cy="1930792"/>
                <a:chOff x="0" y="0"/>
                <a:chExt cx="2242606" cy="1930790"/>
              </a:xfrm>
            </p:grpSpPr>
            <p:pic>
              <p:nvPicPr>
                <p:cNvPr id="28" name="Picture 67" descr="Picture 67"/>
                <p:cNvPicPr>
                  <a:picLocks noChangeAspect="1"/>
                </p:cNvPicPr>
                <p:nvPr/>
              </p:nvPicPr>
              <p:blipFill>
                <a:blip r:embed="rId12"/>
                <a:stretch>
                  <a:fillRect/>
                </a:stretch>
              </p:blipFill>
              <p:spPr>
                <a:xfrm>
                  <a:off x="0" y="0"/>
                  <a:ext cx="2242607" cy="1630877"/>
                </a:xfrm>
                <a:prstGeom prst="rect">
                  <a:avLst/>
                </a:prstGeom>
                <a:ln w="12700" cap="flat">
                  <a:noFill/>
                  <a:miter lim="400000"/>
                </a:ln>
                <a:effectLst/>
              </p:spPr>
            </p:pic>
            <p:sp>
              <p:nvSpPr>
                <p:cNvPr id="29" name="TextBox 68"/>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400" b="1">
                      <a:solidFill>
                        <a:srgbClr val="FFFFFF"/>
                      </a:solidFill>
                    </a:defRPr>
                  </a:lvl1pPr>
                </a:lstStyle>
                <a:p>
                  <a:r>
                    <a:t>DISTORTED</a:t>
                  </a:r>
                </a:p>
              </p:txBody>
            </p:sp>
          </p:grpSp>
          <p:pic>
            <p:nvPicPr>
              <p:cNvPr id="31" name="Picture 65" descr="Picture 65"/>
              <p:cNvPicPr>
                <a:picLocks noChangeAspect="1"/>
              </p:cNvPicPr>
              <p:nvPr/>
            </p:nvPicPr>
            <p:blipFill>
              <a:blip r:embed="rId13"/>
              <a:stretch>
                <a:fillRect/>
              </a:stretch>
            </p:blipFill>
            <p:spPr>
              <a:xfrm>
                <a:off x="0" y="0"/>
                <a:ext cx="2384137" cy="1845195"/>
              </a:xfrm>
              <a:prstGeom prst="rect">
                <a:avLst/>
              </a:prstGeom>
              <a:ln w="12700" cap="flat">
                <a:noFill/>
                <a:miter lim="400000"/>
              </a:ln>
              <a:effectLst/>
            </p:spPr>
          </p:pic>
          <p:sp>
            <p:nvSpPr>
              <p:cNvPr id="32" name="TextBox 66"/>
              <p:cNvSpPr txBox="1"/>
              <p:nvPr/>
            </p:nvSpPr>
            <p:spPr>
              <a:xfrm>
                <a:off x="64720" y="1412552"/>
                <a:ext cx="2247312"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lgn="ctr">
                  <a:defRPr sz="1600">
                    <a:solidFill>
                      <a:srgbClr val="FFFFFF"/>
                    </a:solidFill>
                  </a:defRPr>
                </a:lvl1pPr>
              </a:lstStyle>
              <a:p>
                <a:r>
                  <a:t>Corner handles</a:t>
                </a:r>
              </a:p>
            </p:txBody>
          </p:sp>
        </p:grpSp>
        <p:grpSp>
          <p:nvGrpSpPr>
            <p:cNvPr id="38" name="Group 58"/>
            <p:cNvGrpSpPr/>
            <p:nvPr/>
          </p:nvGrpSpPr>
          <p:grpSpPr>
            <a:xfrm>
              <a:off x="826394" y="27751413"/>
              <a:ext cx="9225760" cy="2453252"/>
              <a:chOff x="0" y="0"/>
              <a:chExt cx="9225758" cy="2453251"/>
            </a:xfrm>
          </p:grpSpPr>
          <p:pic>
            <p:nvPicPr>
              <p:cNvPr id="34" name="Object 59" descr="Object 59"/>
              <p:cNvPicPr>
                <a:picLocks noChangeAspect="1"/>
              </p:cNvPicPr>
              <p:nvPr/>
            </p:nvPicPr>
            <p:blipFill>
              <a:blip r:embed="rId14"/>
              <a:stretch>
                <a:fillRect/>
              </a:stretch>
            </p:blipFill>
            <p:spPr>
              <a:xfrm>
                <a:off x="480952" y="11"/>
                <a:ext cx="3968275" cy="2432514"/>
              </a:xfrm>
              <a:prstGeom prst="rect">
                <a:avLst/>
              </a:prstGeom>
              <a:ln w="12700" cap="flat">
                <a:noFill/>
                <a:miter lim="400000"/>
              </a:ln>
              <a:effectLst/>
            </p:spPr>
          </p:pic>
          <p:pic>
            <p:nvPicPr>
              <p:cNvPr id="35" name="Object 60" descr="Object 60"/>
              <p:cNvPicPr>
                <a:picLocks noChangeAspect="1"/>
              </p:cNvPicPr>
              <p:nvPr/>
            </p:nvPicPr>
            <p:blipFill>
              <a:blip r:embed="rId15"/>
              <a:stretch>
                <a:fillRect/>
              </a:stretch>
            </p:blipFill>
            <p:spPr>
              <a:xfrm>
                <a:off x="4987152" y="8049"/>
                <a:ext cx="3968275" cy="2432514"/>
              </a:xfrm>
              <a:prstGeom prst="rect">
                <a:avLst/>
              </a:prstGeom>
              <a:ln w="12700" cap="flat">
                <a:noFill/>
                <a:miter lim="400000"/>
              </a:ln>
              <a:effectLst/>
            </p:spPr>
          </p:pic>
          <p:sp>
            <p:nvSpPr>
              <p:cNvPr id="36" name="TextBox 61"/>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37" name="TextBox 62"/>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40" name="Text Box 14"/>
          <p:cNvSpPr txBox="1"/>
          <p:nvPr/>
        </p:nvSpPr>
        <p:spPr>
          <a:xfrm>
            <a:off x="1567305" y="32315729"/>
            <a:ext cx="2514601" cy="373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22" tIns="45622" rIns="45622" bIns="45622">
            <a:spAutoFit/>
          </a:bodyPr>
          <a:lstStyle/>
          <a:p>
            <a:pPr>
              <a:lnSpc>
                <a:spcPct val="65000"/>
              </a:lnSpc>
              <a:spcBef>
                <a:spcPts val="300"/>
              </a:spcBef>
              <a:defRPr sz="500" b="1">
                <a:solidFill>
                  <a:srgbClr val="BFBFBF"/>
                </a:solidFill>
                <a:latin typeface="Arial"/>
                <a:ea typeface="Arial"/>
                <a:cs typeface="Arial"/>
                <a:sym typeface="Arial"/>
              </a:defRPr>
            </a:pPr>
            <a:r>
              <a:t>RESEARCH POSTER PRESENTATION DESIGN © 2015</a:t>
            </a:r>
          </a:p>
          <a:p>
            <a:pPr>
              <a:lnSpc>
                <a:spcPct val="65000"/>
              </a:lnSpc>
              <a:spcBef>
                <a:spcPts val="600"/>
              </a:spcBef>
              <a:defRPr sz="1100" b="1">
                <a:solidFill>
                  <a:srgbClr val="BFBFBF"/>
                </a:solidFill>
                <a:latin typeface="Arial"/>
                <a:ea typeface="Arial"/>
                <a:cs typeface="Arial"/>
                <a:sym typeface="Arial"/>
              </a:defRPr>
            </a:pPr>
            <a:r>
              <a:t>www.PosterPresentations.com</a:t>
            </a:r>
          </a:p>
        </p:txBody>
      </p:sp>
      <p:sp>
        <p:nvSpPr>
          <p:cNvPr id="41" name="Body Level One…"/>
          <p:cNvSpPr txBox="1">
            <a:spLocks noGrp="1"/>
          </p:cNvSpPr>
          <p:nvPr>
            <p:ph type="body" idx="1"/>
          </p:nvPr>
        </p:nvSpPr>
        <p:spPr>
          <a:xfrm>
            <a:off x="904188" y="6212225"/>
            <a:ext cx="10056814" cy="846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589" tIns="228589" rIns="228589" bIns="228589">
            <a:normAutofit/>
          </a:bodyPr>
          <a:lstStyle/>
          <a:p>
            <a:r>
              <a:t>Body Level One</a:t>
            </a:r>
          </a:p>
          <a:p>
            <a:pPr lvl="1"/>
            <a:r>
              <a:t>Body Level Two</a:t>
            </a:r>
          </a:p>
          <a:p>
            <a:pPr lvl="2"/>
            <a:r>
              <a:t>Body Level Three</a:t>
            </a:r>
          </a:p>
          <a:p>
            <a:pPr lvl="3"/>
            <a:r>
              <a:t>Body Level Four</a:t>
            </a:r>
          </a:p>
          <a:p>
            <a:pPr lvl="4"/>
            <a:r>
              <a:t>Body Level Five</a:t>
            </a:r>
          </a:p>
        </p:txBody>
      </p:sp>
      <p:pic>
        <p:nvPicPr>
          <p:cNvPr id="42" name="1200px-Brigham_Young_University_medallion.svg.png" descr="1200px-Brigham_Young_University_medallion.svg.png"/>
          <p:cNvPicPr>
            <a:picLocks noChangeAspect="1"/>
          </p:cNvPicPr>
          <p:nvPr/>
        </p:nvPicPr>
        <p:blipFill>
          <a:blip r:embed="rId16"/>
          <a:stretch>
            <a:fillRect/>
          </a:stretch>
        </p:blipFill>
        <p:spPr>
          <a:xfrm>
            <a:off x="616454" y="146099"/>
            <a:ext cx="4416302" cy="4416301"/>
          </a:xfrm>
          <a:prstGeom prst="rect">
            <a:avLst/>
          </a:prstGeom>
          <a:ln w="12700">
            <a:miter lim="400000"/>
          </a:ln>
        </p:spPr>
      </p:pic>
      <p:sp>
        <p:nvSpPr>
          <p:cNvPr id="44" name="Title Text"/>
          <p:cNvSpPr txBox="1">
            <a:spLocks noGrp="1"/>
          </p:cNvSpPr>
          <p:nvPr>
            <p:ph type="title"/>
          </p:nvPr>
        </p:nvSpPr>
        <p:spPr>
          <a:xfrm>
            <a:off x="2194560" y="1318260"/>
            <a:ext cx="39502079" cy="548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45" name="Slide Number"/>
          <p:cNvSpPr txBox="1">
            <a:spLocks noGrp="1"/>
          </p:cNvSpPr>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
        <p:nvSpPr>
          <p:cNvPr id="47" name="Theory…">
            <a:extLst>
              <a:ext uri="{FF2B5EF4-FFF2-40B4-BE49-F238E27FC236}">
                <a16:creationId xmlns:a16="http://schemas.microsoft.com/office/drawing/2014/main" id="{6B49D4F7-0F72-47FF-A545-0372836BA5B1}"/>
              </a:ext>
            </a:extLst>
          </p:cNvPr>
          <p:cNvSpPr txBox="1"/>
          <p:nvPr userDrawn="1"/>
        </p:nvSpPr>
        <p:spPr>
          <a:xfrm>
            <a:off x="38373106" y="543134"/>
            <a:ext cx="5076548" cy="4062651"/>
          </a:xfrm>
          <a:prstGeom prst="rect">
            <a:avLst/>
          </a:prstGeom>
          <a:gradFill>
            <a:gsLst>
              <a:gs pos="0">
                <a:schemeClr val="accent2">
                  <a:hueOff val="748071"/>
                  <a:satOff val="16470"/>
                  <a:lumOff val="34549"/>
                </a:schemeClr>
              </a:gs>
              <a:gs pos="35000">
                <a:srgbClr val="FFC7D6"/>
              </a:gs>
              <a:gs pos="100000">
                <a:schemeClr val="accent2">
                  <a:hueOff val="837333"/>
                  <a:satOff val="16470"/>
                  <a:lumOff val="45863"/>
                </a:schemeClr>
              </a:gs>
            </a:gsLst>
            <a:lin ang="16200000"/>
          </a:gradFill>
          <a:ln w="177800">
            <a:solidFill>
              <a:schemeClr val="accent5">
                <a:satOff val="-16605"/>
                <a:lumOff val="-12352"/>
              </a:schemeClr>
            </a:solidFill>
          </a:ln>
          <a:effectLst>
            <a:outerShdw blurRad="381000" dist="119618"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6200">
                <a:solidFill>
                  <a:schemeClr val="accent2">
                    <a:lumOff val="-10000"/>
                  </a:schemeClr>
                </a:solidFill>
                <a:latin typeface="Big Caslon"/>
                <a:ea typeface="Big Caslon"/>
                <a:cs typeface="Big Caslon"/>
                <a:sym typeface="Big Caslon"/>
              </a:defRPr>
            </a:pPr>
            <a:r>
              <a:rPr sz="6000" dirty="0"/>
              <a:t>Theory of </a:t>
            </a:r>
          </a:p>
          <a:p>
            <a:pPr algn="ctr">
              <a:defRPr sz="6200">
                <a:solidFill>
                  <a:schemeClr val="accent2">
                    <a:lumOff val="-10000"/>
                  </a:schemeClr>
                </a:solidFill>
                <a:latin typeface="Big Caslon"/>
                <a:ea typeface="Big Caslon"/>
                <a:cs typeface="Big Caslon"/>
                <a:sym typeface="Big Caslon"/>
              </a:defRPr>
            </a:pPr>
            <a:r>
              <a:rPr sz="6000" dirty="0"/>
              <a:t>Predictive </a:t>
            </a:r>
          </a:p>
          <a:p>
            <a:pPr algn="ctr">
              <a:defRPr sz="6200">
                <a:solidFill>
                  <a:schemeClr val="accent2">
                    <a:lumOff val="-10000"/>
                  </a:schemeClr>
                </a:solidFill>
                <a:latin typeface="Big Caslon"/>
                <a:ea typeface="Big Caslon"/>
                <a:cs typeface="Big Caslon"/>
                <a:sym typeface="Big Caslon"/>
              </a:defRPr>
            </a:pPr>
            <a:r>
              <a:rPr sz="6000" dirty="0"/>
              <a:t>Modeling</a:t>
            </a:r>
            <a:endParaRPr lang="en-US" sz="6000" dirty="0"/>
          </a:p>
          <a:p>
            <a:pPr algn="ctr">
              <a:defRPr sz="6200">
                <a:solidFill>
                  <a:schemeClr val="accent2">
                    <a:lumOff val="-10000"/>
                  </a:schemeClr>
                </a:solidFill>
                <a:latin typeface="Big Caslon"/>
                <a:ea typeface="Big Caslon"/>
                <a:cs typeface="Big Caslon"/>
                <a:sym typeface="Big Caslon"/>
              </a:defRPr>
            </a:pPr>
            <a:endParaRPr lang="en-US" sz="3000" dirty="0"/>
          </a:p>
          <a:p>
            <a:pPr algn="ctr">
              <a:defRPr sz="6200">
                <a:solidFill>
                  <a:schemeClr val="accent2">
                    <a:lumOff val="-10000"/>
                  </a:schemeClr>
                </a:solidFill>
                <a:latin typeface="Big Caslon"/>
                <a:ea typeface="Big Caslon"/>
                <a:cs typeface="Big Caslon"/>
                <a:sym typeface="Big Caslon"/>
              </a:defRPr>
            </a:pPr>
            <a:r>
              <a:rPr lang="en-US" sz="4800" dirty="0"/>
              <a:t>CS 580/PHSCS 513R</a:t>
            </a:r>
            <a:endParaRPr sz="4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1pPr>
      <a:lvl2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2pPr>
      <a:lvl3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3pPr>
      <a:lvl4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4pPr>
      <a:lvl5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5pPr>
      <a:lvl6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6pPr>
      <a:lvl7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7pPr>
      <a:lvl8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8pPr>
      <a:lvl9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9pPr>
    </p:titleStyle>
    <p:bodyStyle>
      <a:lvl1pPr marL="0" marR="0" indent="0" algn="l" defTabSz="4388899" rtl="0" latinLnBrk="0">
        <a:lnSpc>
          <a:spcPct val="100000"/>
        </a:lnSpc>
        <a:spcBef>
          <a:spcPts val="600"/>
        </a:spcBef>
        <a:spcAft>
          <a:spcPts val="0"/>
        </a:spcAft>
        <a:buClrTx/>
        <a:buSzTx/>
        <a:buFontTx/>
        <a:buNone/>
        <a:tabLst/>
        <a:defRPr sz="2500" b="0" i="0" u="none" strike="noStrike" cap="none" spc="0" baseline="0">
          <a:ln>
            <a:noFill/>
          </a:ln>
          <a:solidFill>
            <a:srgbClr val="000000"/>
          </a:solidFill>
          <a:uFillTx/>
          <a:latin typeface="Trebuchet MS"/>
          <a:ea typeface="Trebuchet MS"/>
          <a:cs typeface="Trebuchet MS"/>
          <a:sym typeface="Trebuchet MS"/>
        </a:defRPr>
      </a:lvl1pPr>
      <a:lvl2pPr marL="1485825" marR="0" indent="-571470"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2pPr>
      <a:lvl3pPr marL="2057296" marR="0" indent="-571470"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3pPr>
      <a:lvl4pPr marL="2685916" marR="0" indent="-628618"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4pPr>
      <a:lvl5pPr marL="3143093" marR="0" indent="-45717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5pPr>
      <a:lvl6pPr marL="11257987"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6pPr>
      <a:lvl7pPr marL="13452436"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7pPr>
      <a:lvl8pPr marL="15646886"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8pPr>
      <a:lvl9pPr marL="17841337"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9pPr>
    </p:bodyStyle>
    <p:otherStyle>
      <a:lvl1pPr marL="0" marR="0" indent="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219445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4388899"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658335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877780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10972251"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13166703"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15361152"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17555602"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 Placeholder 1"/>
          <p:cNvSpPr txBox="1">
            <a:spLocks noGrp="1"/>
          </p:cNvSpPr>
          <p:nvPr>
            <p:ph type="body" sz="quarter" idx="1"/>
          </p:nvPr>
        </p:nvSpPr>
        <p:spPr>
          <a:xfrm>
            <a:off x="904186" y="6295352"/>
            <a:ext cx="13571534" cy="13828334"/>
          </a:xfrm>
          <a:prstGeom prst="rect">
            <a:avLst/>
          </a:prstGeom>
        </p:spPr>
        <p:txBody>
          <a:bodyPr>
            <a:normAutofit/>
          </a:bodyPr>
          <a:lstStyle/>
          <a:p>
            <a:r>
              <a:rPr lang="en-US" dirty="0"/>
              <a:t>   The </a:t>
            </a:r>
            <a:r>
              <a:rPr lang="en-US" dirty="0" err="1"/>
              <a:t>Coug</a:t>
            </a:r>
            <a:r>
              <a:rPr lang="en-US" dirty="0"/>
              <a:t>-UV is a torpedo-style underwater vehicle with a single rear thruster and three rear control fins, developed by the BYU </a:t>
            </a:r>
            <a:r>
              <a:rPr lang="en-US" dirty="0" err="1"/>
              <a:t>FRoST</a:t>
            </a:r>
            <a:r>
              <a:rPr lang="en-US" dirty="0"/>
              <a:t> Lab and designed to be a cheap autonomous underwater vehicle for cooperative multi-agent localization and mapping algorithm testing.</a:t>
            </a:r>
          </a:p>
          <a:p>
            <a:r>
              <a:rPr lang="en-US" dirty="0"/>
              <a:t>   A mathematical model for the vehicle dynamics of torpedo vehicles has been given by Thor Fossen in </a:t>
            </a:r>
            <a:r>
              <a:rPr lang="en-US" i="1" dirty="0"/>
              <a:t>Marine Craft Hydrodynamics and Control</a:t>
            </a:r>
            <a:r>
              <a:rPr lang="en-US" dirty="0"/>
              <a:t>. The dynamics naturally depend on several parameters of the vehicle, such as: weight, center of mass, center of buoyancy, drag, fin surface area, and maximum fin angle. Several of these are measurable or able to be calculated from measured quantities, but some of these parameters are unknown for the </a:t>
            </a:r>
            <a:r>
              <a:rPr lang="en-US" dirty="0" err="1"/>
              <a:t>Coug</a:t>
            </a:r>
            <a:r>
              <a:rPr lang="en-US" dirty="0"/>
              <a:t>-UV. Our goal is to develop a system identification method to find the true dynamic parameters of the </a:t>
            </a:r>
            <a:r>
              <a:rPr lang="en-US" dirty="0" err="1"/>
              <a:t>Coug</a:t>
            </a:r>
            <a:r>
              <a:rPr lang="en-US" dirty="0"/>
              <a:t>-UV and to validate the method in simulation. </a:t>
            </a:r>
          </a:p>
          <a:p>
            <a:endParaRPr lang="en-US" dirty="0"/>
          </a:p>
          <a:p>
            <a:r>
              <a:rPr lang="en-US" sz="4000" u="sng" dirty="0" err="1"/>
              <a:t>Coug</a:t>
            </a:r>
            <a:r>
              <a:rPr lang="en-US" sz="4000" u="sng" dirty="0"/>
              <a:t>-UV</a:t>
            </a:r>
            <a:r>
              <a:rPr lang="en-US" sz="4000" dirty="0"/>
              <a:t>: Torpedo-style underwater vehicle developed by BYU </a:t>
            </a:r>
            <a:r>
              <a:rPr lang="en-US" sz="4000" dirty="0" err="1"/>
              <a:t>FRoST</a:t>
            </a:r>
            <a:r>
              <a:rPr lang="en-US" sz="4000" dirty="0"/>
              <a:t> Lab</a:t>
            </a:r>
          </a:p>
          <a:p>
            <a:pPr marL="571500" indent="-571500">
              <a:buFont typeface="Arial" panose="020B0604020202020204" pitchFamily="34" charset="0"/>
              <a:buChar char="•"/>
            </a:pPr>
            <a:r>
              <a:rPr lang="en-US" sz="4000" dirty="0"/>
              <a:t>Designed to be cheap AUV for multi-agent SLAM research</a:t>
            </a:r>
          </a:p>
          <a:p>
            <a:pPr marL="571500" indent="-571500">
              <a:buFont typeface="Arial" panose="020B0604020202020204" pitchFamily="34" charset="0"/>
              <a:buChar char="•"/>
            </a:pPr>
            <a:r>
              <a:rPr lang="en-US" sz="4000" dirty="0"/>
              <a:t>Single rear thruster, three control fins</a:t>
            </a:r>
          </a:p>
          <a:p>
            <a:endParaRPr lang="en-US" sz="4000" dirty="0"/>
          </a:p>
          <a:p>
            <a:r>
              <a:rPr lang="en-US" sz="4000" u="sng" dirty="0"/>
              <a:t>Dynamics</a:t>
            </a:r>
            <a:r>
              <a:rPr lang="en-US" sz="4000" dirty="0"/>
              <a:t>: Modeled by Thor Fossen in </a:t>
            </a:r>
            <a:r>
              <a:rPr lang="en-US" sz="4000" i="1" dirty="0"/>
              <a:t>Marine Craft Hydrodynamics and Control</a:t>
            </a:r>
          </a:p>
          <a:p>
            <a:pPr marL="571500" indent="-571500">
              <a:buFont typeface="Arial" panose="020B0604020202020204" pitchFamily="34" charset="0"/>
              <a:buChar char="•"/>
            </a:pPr>
            <a:r>
              <a:rPr lang="en-US" sz="4000" dirty="0"/>
              <a:t>44 parameters: mass, inertia, buoyancy, drag, damping, etc.</a:t>
            </a:r>
          </a:p>
          <a:p>
            <a:pPr marL="571500" indent="-571500">
              <a:buFont typeface="Arial" panose="020B0604020202020204" pitchFamily="34" charset="0"/>
              <a:buChar char="•"/>
            </a:pPr>
            <a:r>
              <a:rPr lang="en-US" sz="4000" dirty="0"/>
              <a:t>Only some parameters easily measurable</a:t>
            </a:r>
          </a:p>
          <a:p>
            <a:pPr marL="571500" indent="-571500">
              <a:buFont typeface="Arial" panose="020B0604020202020204" pitchFamily="34" charset="0"/>
              <a:buChar char="•"/>
            </a:pPr>
            <a:r>
              <a:rPr lang="en-US" sz="4000"/>
              <a:t>15 </a:t>
            </a:r>
            <a:r>
              <a:rPr lang="en-US" sz="4000" dirty="0"/>
              <a:t>parameters unknown, </a:t>
            </a:r>
          </a:p>
          <a:p>
            <a:pPr marL="571500" indent="-571500">
              <a:buFont typeface="Arial" panose="020B0604020202020204" pitchFamily="34" charset="0"/>
              <a:buChar char="•"/>
            </a:pPr>
            <a:endParaRPr lang="en-US" sz="4300" dirty="0"/>
          </a:p>
          <a:p>
            <a:pPr marL="571500" indent="-571500">
              <a:buFont typeface="Arial" panose="020B0604020202020204" pitchFamily="34" charset="0"/>
              <a:buChar char="•"/>
            </a:pPr>
            <a:endParaRPr lang="en-US" sz="4300" dirty="0"/>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endParaRPr lang="en-US" sz="4000" dirty="0"/>
          </a:p>
          <a:p>
            <a:endParaRPr lang="en-US" sz="4000" u="sng" dirty="0"/>
          </a:p>
          <a:p>
            <a:endParaRPr sz="4000" dirty="0"/>
          </a:p>
        </p:txBody>
      </p:sp>
      <p:sp>
        <p:nvSpPr>
          <p:cNvPr id="211" name="Text Placeholder 2"/>
          <p:cNvSpPr>
            <a:spLocks noGrp="1"/>
          </p:cNvSpPr>
          <p:nvPr>
            <p:ph type="body" idx="13"/>
          </p:nvPr>
        </p:nvSpPr>
        <p:spPr>
          <a:prstGeom prst="rect">
            <a:avLst/>
          </a:prstGeom>
        </p:spPr>
        <p:txBody>
          <a:bodyPr>
            <a:noAutofit/>
          </a:bodyPr>
          <a:lstStyle/>
          <a:p>
            <a:pPr algn="ctr">
              <a:spcBef>
                <a:spcPts val="800"/>
              </a:spcBef>
              <a:defRPr sz="3700" b="1" u="sng">
                <a:solidFill>
                  <a:srgbClr val="2C3F71"/>
                </a:solidFill>
                <a:latin typeface="+mj-lt"/>
                <a:ea typeface="+mj-ea"/>
                <a:cs typeface="+mj-cs"/>
                <a:sym typeface="Calibri"/>
              </a:defRPr>
            </a:pPr>
            <a:r>
              <a:rPr lang="en-US" sz="6000" dirty="0"/>
              <a:t>Problem Statement</a:t>
            </a:r>
            <a:endParaRPr sz="6000" dirty="0"/>
          </a:p>
        </p:txBody>
      </p:sp>
      <p:sp>
        <p:nvSpPr>
          <p:cNvPr id="212" name="Text Placeholder 3"/>
          <p:cNvSpPr>
            <a:spLocks noGrp="1"/>
          </p:cNvSpPr>
          <p:nvPr>
            <p:ph type="body" idx="14"/>
          </p:nvPr>
        </p:nvSpPr>
        <p:spPr>
          <a:xfrm>
            <a:off x="942079" y="21062832"/>
            <a:ext cx="1359286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dirty="0"/>
          </a:p>
        </p:txBody>
      </p:sp>
      <p:sp>
        <p:nvSpPr>
          <p:cNvPr id="213" name="Text Placeholder 3"/>
          <p:cNvSpPr>
            <a:spLocks noGrp="1"/>
          </p:cNvSpPr>
          <p:nvPr>
            <p:ph type="body" idx="15"/>
          </p:nvPr>
        </p:nvSpPr>
        <p:spPr>
          <a:xfrm>
            <a:off x="961818" y="20216236"/>
            <a:ext cx="13573126" cy="754046"/>
          </a:xfrm>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dirty="0"/>
          </a:p>
        </p:txBody>
      </p:sp>
      <p:sp>
        <p:nvSpPr>
          <p:cNvPr id="214" name="Text Placeholder 4"/>
          <p:cNvSpPr>
            <a:spLocks noGrp="1"/>
          </p:cNvSpPr>
          <p:nvPr>
            <p:ph type="body" idx="16"/>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215" name="Text Placeholder 5"/>
          <p:cNvSpPr>
            <a:spLocks noGrp="1"/>
          </p:cNvSpPr>
          <p:nvPr>
            <p:ph type="body" idx="17"/>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dirty="0"/>
          </a:p>
        </p:txBody>
      </p:sp>
      <p:sp>
        <p:nvSpPr>
          <p:cNvPr id="216" name="Text Placeholder 6"/>
          <p:cNvSpPr>
            <a:spLocks noGrp="1"/>
          </p:cNvSpPr>
          <p:nvPr>
            <p:ph type="body" idx="18"/>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dirty="0"/>
          </a:p>
        </p:txBody>
      </p:sp>
      <p:sp>
        <p:nvSpPr>
          <p:cNvPr id="217" name="Text Placeholder 7"/>
          <p:cNvSpPr>
            <a:spLocks noGrp="1"/>
          </p:cNvSpPr>
          <p:nvPr>
            <p:ph type="body" idx="19"/>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a:p>
        </p:txBody>
      </p:sp>
      <p:sp>
        <p:nvSpPr>
          <p:cNvPr id="218" name="Text Placeholder 8"/>
          <p:cNvSpPr>
            <a:spLocks noGrp="1"/>
          </p:cNvSpPr>
          <p:nvPr>
            <p:ph type="body" idx="20"/>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a:p>
        </p:txBody>
      </p:sp>
      <p:sp>
        <p:nvSpPr>
          <p:cNvPr id="219" name="Text Placeholder 9"/>
          <p:cNvSpPr>
            <a:spLocks noGrp="1"/>
          </p:cNvSpPr>
          <p:nvPr>
            <p:ph type="body" idx="21"/>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220" name="Text Placeholder 10"/>
          <p:cNvSpPr>
            <a:spLocks noGrp="1"/>
          </p:cNvSpPr>
          <p:nvPr>
            <p:ph type="body" idx="22"/>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a:p>
        </p:txBody>
      </p:sp>
      <p:sp>
        <p:nvSpPr>
          <p:cNvPr id="221" name="Text Placeholder 11"/>
          <p:cNvSpPr>
            <a:spLocks noGrp="1"/>
          </p:cNvSpPr>
          <p:nvPr>
            <p:ph type="body" idx="23"/>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222" name="Text Placeholder 12"/>
          <p:cNvSpPr>
            <a:spLocks noGrp="1"/>
          </p:cNvSpPr>
          <p:nvPr>
            <p:ph type="body" idx="24"/>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a:p>
        </p:txBody>
      </p:sp>
      <p:sp>
        <p:nvSpPr>
          <p:cNvPr id="223" name="Text Placeholder 13"/>
          <p:cNvSpPr>
            <a:spLocks noGrp="1"/>
          </p:cNvSpPr>
          <p:nvPr>
            <p:ph type="body" idx="25"/>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224" name="Text Placeholder 15"/>
          <p:cNvSpPr>
            <a:spLocks noGrp="1"/>
          </p:cNvSpPr>
          <p:nvPr>
            <p:ph type="body" idx="26"/>
          </p:nvPr>
        </p:nvSpPr>
        <p:spPr>
          <a:prstGeom prst="rect">
            <a:avLst/>
          </a:prstGeom>
        </p:spPr>
        <p:txBody>
          <a:bodyPr/>
          <a:lstStyle/>
          <a:p>
            <a:r>
              <a:rPr lang="en-US" dirty="0"/>
              <a:t>Carter Noh, Blake Romrell</a:t>
            </a:r>
            <a:endParaRPr dirty="0"/>
          </a:p>
        </p:txBody>
      </p:sp>
      <p:sp>
        <p:nvSpPr>
          <p:cNvPr id="225" name="Text Placeholder 16"/>
          <p:cNvSpPr>
            <a:spLocks noGrp="1"/>
          </p:cNvSpPr>
          <p:nvPr>
            <p:ph type="body" idx="27"/>
          </p:nvPr>
        </p:nvSpPr>
        <p:spPr>
          <a:prstGeom prst="rect">
            <a:avLst/>
          </a:prstGeom>
        </p:spPr>
        <p:txBody>
          <a:bodyPr/>
          <a:lstStyle/>
          <a:p>
            <a:pPr algn="ctr">
              <a:lnSpc>
                <a:spcPct val="90000"/>
              </a:lnSpc>
              <a:spcBef>
                <a:spcPts val="1900"/>
              </a:spcBef>
              <a:defRPr sz="8100">
                <a:solidFill>
                  <a:srgbClr val="FFFFFF"/>
                </a:solidFill>
                <a:latin typeface="+mj-lt"/>
                <a:ea typeface="+mj-ea"/>
                <a:cs typeface="+mj-cs"/>
                <a:sym typeface="Calibri"/>
              </a:defRPr>
            </a:pPr>
            <a:endParaRPr dirty="0"/>
          </a:p>
        </p:txBody>
      </p:sp>
      <p:sp>
        <p:nvSpPr>
          <p:cNvPr id="226" name="Text Placeholder 17"/>
          <p:cNvSpPr>
            <a:spLocks noGrp="1"/>
          </p:cNvSpPr>
          <p:nvPr>
            <p:ph type="body" idx="28"/>
          </p:nvPr>
        </p:nvSpPr>
        <p:spPr>
          <a:prstGeom prst="rect">
            <a:avLst/>
          </a:prstGeom>
        </p:spPr>
        <p:txBody>
          <a:bodyPr>
            <a:normAutofit lnSpcReduction="10000"/>
          </a:bodyPr>
          <a:lstStyle/>
          <a:p>
            <a:r>
              <a:rPr lang="en-US" dirty="0" err="1"/>
              <a:t>Coug</a:t>
            </a:r>
            <a:r>
              <a:rPr lang="en-US" dirty="0"/>
              <a:t>-UV System Identification</a:t>
            </a:r>
            <a:endParaRPr dirty="0"/>
          </a:p>
        </p:txBody>
      </p:sp>
      <p:pic>
        <p:nvPicPr>
          <p:cNvPr id="1026" name="Picture 2">
            <a:extLst>
              <a:ext uri="{FF2B5EF4-FFF2-40B4-BE49-F238E27FC236}">
                <a16:creationId xmlns:a16="http://schemas.microsoft.com/office/drawing/2014/main" id="{6D72F643-8D7B-A73E-A945-09D6358FF2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591" b="26289"/>
          <a:stretch/>
        </p:blipFill>
        <p:spPr bwMode="auto">
          <a:xfrm>
            <a:off x="963410" y="25021179"/>
            <a:ext cx="13571534" cy="3744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36x48-Template-V2b">
  <a:themeElements>
    <a:clrScheme name="36x48-Template-V2b">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36x48-Template-V2b">
      <a:majorFont>
        <a:latin typeface="Calibri"/>
        <a:ea typeface="Calibri"/>
        <a:cs typeface="Calibri"/>
      </a:majorFont>
      <a:minorFont>
        <a:latin typeface="Helvetica"/>
        <a:ea typeface="Helvetica"/>
        <a:cs typeface="Helvetica"/>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6x48-Template-V2b">
  <a:themeElements>
    <a:clrScheme name="36x48-Template-V2b">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36x48-Template-V2b">
      <a:majorFont>
        <a:latin typeface="Calibri"/>
        <a:ea typeface="Calibri"/>
        <a:cs typeface="Calibri"/>
      </a:majorFont>
      <a:minorFont>
        <a:latin typeface="Helvetica"/>
        <a:ea typeface="Helvetica"/>
        <a:cs typeface="Helvetica"/>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TotalTime>
  <Words>225</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Big Caslon</vt:lpstr>
      <vt:lpstr>Calibri</vt:lpstr>
      <vt:lpstr>Times New Roman</vt:lpstr>
      <vt:lpstr>Trebuchet MS</vt:lpstr>
      <vt:lpstr>36x48-Template-V2b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Carter Noh</cp:lastModifiedBy>
  <cp:revision>4</cp:revision>
  <dcterms:modified xsi:type="dcterms:W3CDTF">2024-12-05T09:22:43Z</dcterms:modified>
</cp:coreProperties>
</file>