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5" r:id="rId6"/>
    <p:sldId id="263" r:id="rId7"/>
    <p:sldId id="264" r:id="rId8"/>
    <p:sldId id="271" r:id="rId9"/>
    <p:sldId id="267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10/21/22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10/21/22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3793067"/>
            <a:ext cx="4941771" cy="1763975"/>
          </a:xfrm>
        </p:spPr>
        <p:txBody>
          <a:bodyPr/>
          <a:lstStyle/>
          <a:p>
            <a:r>
              <a:rPr lang="en-US" sz="4800" dirty="0"/>
              <a:t>Rock Paper Scissors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89"/>
            <a:ext cx="5155070" cy="644577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Carter Spalding, Braden Heuglin, Zachary Pilbean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DDFB1-0548-3CD8-6320-C45861A94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168CF9-9984-8CB8-6FDB-7CA3ADD99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694279-503E-B73D-3619-5D94352A0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139A8F-46C4-66C0-FFF0-A9A338B59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4C7798-F4F0-C9D0-1C19-E024593848F0}"/>
              </a:ext>
            </a:extLst>
          </p:cNvPr>
          <p:cNvSpPr txBox="1"/>
          <p:nvPr/>
        </p:nvSpPr>
        <p:spPr>
          <a:xfrm>
            <a:off x="838200" y="1836701"/>
            <a:ext cx="10505440" cy="42165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latin typeface="Consolas"/>
              </a:rPr>
              <a:t>active</a:t>
            </a:r>
            <a:r>
              <a:rPr lang="en-US" sz="2400" b="1">
                <a:latin typeface="Consolas"/>
              </a:rPr>
              <a:t>=True</a:t>
            </a:r>
            <a:r>
              <a:rPr lang="en-US" sz="2400">
                <a:latin typeface="Consolas"/>
              </a:rPr>
              <a:t>
</a:t>
            </a:r>
            <a:r>
              <a:rPr lang="en-US" sz="2400" b="1">
                <a:latin typeface="Consolas"/>
              </a:rPr>
              <a:t>while</a:t>
            </a:r>
            <a:r>
              <a:rPr lang="en-US" sz="2400">
                <a:latin typeface="Consolas"/>
              </a:rPr>
              <a:t> active:</a:t>
            </a:r>
            <a:endParaRPr lang="en-US"/>
          </a:p>
          <a:p>
            <a:endParaRPr lang="en-US" sz="2400">
              <a:latin typeface="Consola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/>
              <a:t>active=true</a:t>
            </a:r>
            <a:endParaRPr lang="en-US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Used to keep the code running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/>
              <a:t>Flag=False</a:t>
            </a:r>
            <a:endParaRPr lang="en-US" sz="28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Stops code when user enters “Stop”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5387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E97C6-957E-D47E-2A6E-A79D60730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Random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BC5C8F-6037-F1D7-1777-52057658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3E4B89-85E9-DDDD-1952-318D4E20B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1110A7-F110-673A-07B0-7AD12C46F72A}"/>
              </a:ext>
            </a:extLst>
          </p:cNvPr>
          <p:cNvSpPr txBox="1"/>
          <p:nvPr/>
        </p:nvSpPr>
        <p:spPr>
          <a:xfrm>
            <a:off x="1072444" y="1919111"/>
            <a:ext cx="10281356" cy="42473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>
                <a:latin typeface="Consolas"/>
              </a:rPr>
              <a:t>computer</a:t>
            </a:r>
            <a:r>
              <a:rPr lang="en-US" sz="2000" b="1">
                <a:latin typeface="Consolas"/>
              </a:rPr>
              <a:t>=</a:t>
            </a:r>
            <a:r>
              <a:rPr lang="en-US" sz="2000" err="1">
                <a:latin typeface="Consolas"/>
              </a:rPr>
              <a:t>random</a:t>
            </a:r>
            <a:r>
              <a:rPr lang="en-US" sz="2000" b="1" err="1">
                <a:latin typeface="Consolas"/>
              </a:rPr>
              <a:t>.</a:t>
            </a:r>
            <a:r>
              <a:rPr lang="en-US" sz="2000" err="1">
                <a:latin typeface="Consolas"/>
              </a:rPr>
              <a:t>randrange</a:t>
            </a:r>
            <a:r>
              <a:rPr lang="en-US" sz="2000">
                <a:latin typeface="Consolas"/>
              </a:rPr>
              <a:t>(0,3)
    </a:t>
            </a:r>
            <a:r>
              <a:rPr lang="en-US" sz="2000" i="1">
                <a:latin typeface="Consolas"/>
              </a:rPr>
              <a:t>#Paper=0</a:t>
            </a:r>
            <a:r>
              <a:rPr lang="en-US" sz="2000">
                <a:latin typeface="Consolas"/>
              </a:rPr>
              <a:t>
    </a:t>
            </a:r>
            <a:r>
              <a:rPr lang="en-US" sz="2000" i="1">
                <a:latin typeface="Consolas"/>
              </a:rPr>
              <a:t>#Rock=1</a:t>
            </a:r>
            <a:r>
              <a:rPr lang="en-US" sz="2000">
                <a:latin typeface="Consolas"/>
              </a:rPr>
              <a:t>
    </a:t>
            </a:r>
            <a:r>
              <a:rPr lang="en-US" sz="2000" i="1">
                <a:latin typeface="Consolas"/>
              </a:rPr>
              <a:t>#Scissors=2</a:t>
            </a:r>
            <a:endParaRPr lang="en-US" sz="200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Used to get random response from the computer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(</a:t>
            </a:r>
            <a:r>
              <a:rPr lang="en-US" sz="2800"/>
              <a:t>0,3</a:t>
            </a:r>
            <a:r>
              <a:rPr lang="en-US" sz="2800" dirty="0"/>
              <a:t>) because of the three possible responses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997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C2E6-5732-B00A-F9B6-E7BD91863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 Input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170640-294A-1472-B35F-24A79B1A7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8BBE16-13D2-1813-A895-10934A4D2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A3E3A4-5E0B-0B96-8D8A-FE38C0B1D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5DECA7-3F68-7D56-5095-8B2F50E4D8CE}"/>
              </a:ext>
            </a:extLst>
          </p:cNvPr>
          <p:cNvSpPr txBox="1"/>
          <p:nvPr/>
        </p:nvSpPr>
        <p:spPr>
          <a:xfrm>
            <a:off x="716279" y="1930400"/>
            <a:ext cx="10290175" cy="42925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sz="2000">
                <a:latin typeface="Consolas"/>
                <a:ea typeface="+mn-lt"/>
                <a:cs typeface="+mn-lt"/>
              </a:rPr>
              <a:t>user</a:t>
            </a:r>
            <a:r>
              <a:rPr lang="en-US" sz="2000" b="1">
                <a:latin typeface="Consolas"/>
                <a:ea typeface="+mn-lt"/>
                <a:cs typeface="+mn-lt"/>
              </a:rPr>
              <a:t>=</a:t>
            </a:r>
            <a:r>
              <a:rPr lang="en-US" sz="2000">
                <a:latin typeface="Consolas"/>
                <a:ea typeface="+mn-lt"/>
                <a:cs typeface="+mn-lt"/>
              </a:rPr>
              <a:t>input("Rock, Paper, or Scissors? Enter Stop to end: ")
</a:t>
            </a:r>
            <a:r>
              <a:rPr lang="en-US" sz="2000" err="1">
                <a:latin typeface="Consolas"/>
                <a:ea typeface="+mn-lt"/>
                <a:cs typeface="+mn-lt"/>
              </a:rPr>
              <a:t>userpick</a:t>
            </a:r>
            <a:r>
              <a:rPr lang="en-US" sz="2000" b="1">
                <a:latin typeface="Consolas"/>
                <a:ea typeface="+mn-lt"/>
                <a:cs typeface="+mn-lt"/>
              </a:rPr>
              <a:t>=</a:t>
            </a:r>
            <a:r>
              <a:rPr lang="en-US" sz="2000" err="1">
                <a:latin typeface="Consolas"/>
                <a:ea typeface="+mn-lt"/>
                <a:cs typeface="+mn-lt"/>
              </a:rPr>
              <a:t>user</a:t>
            </a:r>
            <a:r>
              <a:rPr lang="en-US" sz="2000" b="1" err="1">
                <a:latin typeface="Consolas"/>
                <a:ea typeface="+mn-lt"/>
                <a:cs typeface="+mn-lt"/>
              </a:rPr>
              <a:t>.</a:t>
            </a:r>
            <a:r>
              <a:rPr lang="en-US" sz="2000" err="1">
                <a:latin typeface="Consolas"/>
                <a:ea typeface="+mn-lt"/>
                <a:cs typeface="+mn-lt"/>
              </a:rPr>
              <a:t>title</a:t>
            </a:r>
            <a:r>
              <a:rPr lang="en-US" sz="2000">
                <a:latin typeface="Consolas"/>
                <a:ea typeface="+mn-lt"/>
                <a:cs typeface="+mn-lt"/>
              </a:rPr>
              <a:t>()</a:t>
            </a:r>
            <a:endParaRPr lang="en-US" sz="2000"/>
          </a:p>
          <a:p>
            <a:pPr marL="742950" lvl="1" indent="-285750">
              <a:lnSpc>
                <a:spcPct val="200000"/>
              </a:lnSpc>
              <a:buFont typeface="Arial,Sans-Serif"/>
              <a:buChar char="•"/>
            </a:pPr>
            <a:r>
              <a:rPr lang="en-US" sz="2400">
                <a:ea typeface="+mn-lt"/>
                <a:cs typeface="+mn-lt"/>
              </a:rPr>
              <a:t>Takes input from user</a:t>
            </a:r>
            <a:endParaRPr lang="en-US"/>
          </a:p>
          <a:p>
            <a:pPr marL="742950" lvl="1" indent="-285750">
              <a:lnSpc>
                <a:spcPct val="200000"/>
              </a:lnSpc>
              <a:buFont typeface="Arial,Sans-Serif"/>
              <a:buChar char="•"/>
            </a:pPr>
            <a:r>
              <a:rPr lang="en-US" sz="2400">
                <a:ea typeface="+mn-lt"/>
                <a:cs typeface="+mn-lt"/>
              </a:rPr>
              <a:t>"Rock", "Paper", or "Scissors"</a:t>
            </a:r>
          </a:p>
          <a:p>
            <a:pPr marL="742950" lvl="1" indent="-285750">
              <a:lnSpc>
                <a:spcPct val="200000"/>
              </a:lnSpc>
              <a:buFont typeface="Arial,Sans-Serif"/>
              <a:buChar char="•"/>
            </a:pPr>
            <a:r>
              <a:rPr lang="en-US" sz="2400">
                <a:ea typeface="+mn-lt"/>
                <a:cs typeface="+mn-lt"/>
              </a:rPr>
              <a:t>Enter "Stop" to end</a:t>
            </a:r>
            <a:endParaRPr lang="en-US"/>
          </a:p>
          <a:p>
            <a:pPr marL="800100" lvl="1" indent="-342900">
              <a:lnSpc>
                <a:spcPct val="200000"/>
              </a:lnSpc>
              <a:buFont typeface="Arial"/>
              <a:buChar char="•"/>
            </a:pPr>
            <a:r>
              <a:rPr lang="en-US" sz="2400" dirty="0"/>
              <a:t>User</a:t>
            </a:r>
            <a:r>
              <a:rPr lang="en-US" sz="2400"/>
              <a:t> </a:t>
            </a:r>
            <a:r>
              <a:rPr lang="en-US" sz="2400" dirty="0"/>
              <a:t>.title() to make sure the input is in proper format</a:t>
            </a:r>
            <a:endParaRPr lang="en-US"/>
          </a:p>
          <a:p>
            <a:pPr marL="800100" lvl="1" indent="-342900">
              <a:lnSpc>
                <a:spcPct val="200000"/>
              </a:lnSpc>
              <a:buFont typeface="Arial"/>
              <a:buChar char="•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717433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AA180-C705-4894-0967-88208B7E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1650"/>
            <a:ext cx="10515600" cy="1325563"/>
          </a:xfrm>
        </p:spPr>
        <p:txBody>
          <a:bodyPr/>
          <a:lstStyle/>
          <a:p>
            <a:r>
              <a:rPr lang="en-US"/>
              <a:t>If Statements: User Picks Rock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720FC0-BA00-135E-D207-C60120708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C9F96-211E-1831-A7F8-B5AA6DD56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17A347-E767-A969-9535-4B26E1145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94ADC4-05FB-D1C7-3C74-0A749C5EF9E5}"/>
              </a:ext>
            </a:extLst>
          </p:cNvPr>
          <p:cNvSpPr txBox="1"/>
          <p:nvPr/>
        </p:nvSpPr>
        <p:spPr>
          <a:xfrm>
            <a:off x="2336992" y="2274838"/>
            <a:ext cx="751801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effectLst/>
              </a:rPr>
              <a:t>elif</a:t>
            </a:r>
            <a:r>
              <a:rPr lang="en-US" sz="2400"/>
              <a:t> </a:t>
            </a:r>
            <a:r>
              <a:rPr lang="en-US" sz="2400" err="1">
                <a:effectLst/>
              </a:rPr>
              <a:t>userpick</a:t>
            </a:r>
            <a:r>
              <a:rPr lang="en-US" sz="2400" b="1">
                <a:effectLst/>
              </a:rPr>
              <a:t>==</a:t>
            </a:r>
            <a:r>
              <a:rPr lang="en-US" sz="2400">
                <a:effectLst/>
              </a:rPr>
              <a:t>“Rock"</a:t>
            </a:r>
            <a:r>
              <a:rPr lang="en-US" sz="2400"/>
              <a:t> </a:t>
            </a:r>
            <a:r>
              <a:rPr lang="en-US" sz="2400" b="1">
                <a:effectLst/>
              </a:rPr>
              <a:t>and</a:t>
            </a:r>
            <a:r>
              <a:rPr lang="en-US" sz="2400"/>
              <a:t> </a:t>
            </a:r>
            <a:r>
              <a:rPr lang="en-US" sz="2400">
                <a:effectLst/>
              </a:rPr>
              <a:t>computer</a:t>
            </a:r>
            <a:r>
              <a:rPr lang="en-US" sz="2400" b="1">
                <a:effectLst/>
              </a:rPr>
              <a:t>==</a:t>
            </a:r>
            <a:r>
              <a:rPr lang="en-US" sz="2400">
                <a:effectLst/>
              </a:rPr>
              <a:t>0:</a:t>
            </a:r>
          </a:p>
          <a:p>
            <a:r>
              <a:rPr lang="en-US" sz="2400">
                <a:effectLst/>
              </a:rPr>
              <a:t>	print("The computer picked paper! </a:t>
            </a:r>
            <a:r>
              <a:rPr lang="en-US" sz="2400"/>
              <a:t>You Lost!) </a:t>
            </a:r>
          </a:p>
          <a:p>
            <a:r>
              <a:rPr lang="en-US" sz="2400" b="1">
                <a:effectLst/>
              </a:rPr>
              <a:t>elif</a:t>
            </a:r>
            <a:r>
              <a:rPr lang="en-US" sz="2400"/>
              <a:t> </a:t>
            </a:r>
            <a:r>
              <a:rPr lang="en-US" sz="2400" err="1">
                <a:effectLst/>
              </a:rPr>
              <a:t>userpick</a:t>
            </a:r>
            <a:r>
              <a:rPr lang="en-US" sz="2400" b="1">
                <a:effectLst/>
              </a:rPr>
              <a:t>==</a:t>
            </a:r>
            <a:r>
              <a:rPr lang="en-US" sz="2400">
                <a:effectLst/>
              </a:rPr>
              <a:t>“Rock"</a:t>
            </a:r>
            <a:r>
              <a:rPr lang="en-US" sz="2400"/>
              <a:t> </a:t>
            </a:r>
            <a:r>
              <a:rPr lang="en-US" sz="2400" b="1">
                <a:effectLst/>
              </a:rPr>
              <a:t>and</a:t>
            </a:r>
            <a:r>
              <a:rPr lang="en-US" sz="2400"/>
              <a:t> </a:t>
            </a:r>
            <a:r>
              <a:rPr lang="en-US" sz="2400">
                <a:effectLst/>
              </a:rPr>
              <a:t>computer</a:t>
            </a:r>
            <a:r>
              <a:rPr lang="en-US" sz="2400" b="1">
                <a:effectLst/>
              </a:rPr>
              <a:t>==</a:t>
            </a:r>
            <a:r>
              <a:rPr lang="en-US" sz="2400">
                <a:effectLst/>
              </a:rPr>
              <a:t>2:</a:t>
            </a:r>
            <a:r>
              <a:rPr lang="en-US" sz="2400"/>
              <a:t> </a:t>
            </a:r>
          </a:p>
          <a:p>
            <a:r>
              <a:rPr lang="en-US" sz="2400">
                <a:effectLst/>
              </a:rPr>
              <a:t>	print("The computer picked scissors! You Won!")</a:t>
            </a:r>
            <a:r>
              <a:rPr lang="en-US" sz="2400"/>
              <a:t> </a:t>
            </a:r>
            <a:r>
              <a:rPr lang="en-US" sz="2400" b="1">
                <a:effectLst/>
              </a:rPr>
              <a:t>elif</a:t>
            </a:r>
            <a:r>
              <a:rPr lang="en-US" sz="2400"/>
              <a:t> </a:t>
            </a:r>
            <a:r>
              <a:rPr lang="en-US" sz="2400" err="1">
                <a:effectLst/>
              </a:rPr>
              <a:t>userpick</a:t>
            </a:r>
            <a:r>
              <a:rPr lang="en-US" sz="2400" b="1">
                <a:effectLst/>
              </a:rPr>
              <a:t>==</a:t>
            </a:r>
            <a:r>
              <a:rPr lang="en-US" sz="2400">
                <a:effectLst/>
              </a:rPr>
              <a:t>“Rock"</a:t>
            </a:r>
            <a:r>
              <a:rPr lang="en-US" sz="2400"/>
              <a:t> </a:t>
            </a:r>
            <a:r>
              <a:rPr lang="en-US" sz="2400" b="1">
                <a:effectLst/>
              </a:rPr>
              <a:t>and</a:t>
            </a:r>
            <a:r>
              <a:rPr lang="en-US" sz="2400"/>
              <a:t> </a:t>
            </a:r>
            <a:r>
              <a:rPr lang="en-US" sz="2400">
                <a:effectLst/>
              </a:rPr>
              <a:t>computer</a:t>
            </a:r>
            <a:r>
              <a:rPr lang="en-US" sz="2400" b="1">
                <a:effectLst/>
              </a:rPr>
              <a:t>==</a:t>
            </a:r>
            <a:r>
              <a:rPr lang="en-US" sz="2400">
                <a:effectLst/>
              </a:rPr>
              <a:t>1:</a:t>
            </a:r>
            <a:r>
              <a:rPr lang="en-US" sz="2400"/>
              <a:t> </a:t>
            </a:r>
          </a:p>
          <a:p>
            <a:r>
              <a:rPr lang="en-US" sz="2400">
                <a:effectLst/>
              </a:rPr>
              <a:t>	print("The computer picked rock! You Tie!")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727931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AA180-C705-4894-0967-88208B7E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1650"/>
            <a:ext cx="10515600" cy="1325563"/>
          </a:xfrm>
        </p:spPr>
        <p:txBody>
          <a:bodyPr/>
          <a:lstStyle/>
          <a:p>
            <a:r>
              <a:rPr lang="en-US" dirty="0"/>
              <a:t>If Statements: User Picks Paper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720FC0-BA00-135E-D207-C60120708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C9F96-211E-1831-A7F8-B5AA6DD56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17A347-E767-A969-9535-4B26E1145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94ADC4-05FB-D1C7-3C74-0A749C5EF9E5}"/>
              </a:ext>
            </a:extLst>
          </p:cNvPr>
          <p:cNvSpPr txBox="1"/>
          <p:nvPr/>
        </p:nvSpPr>
        <p:spPr>
          <a:xfrm>
            <a:off x="2336992" y="2274838"/>
            <a:ext cx="751801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</a:rPr>
              <a:t>elif</a:t>
            </a:r>
            <a:r>
              <a:rPr lang="en-US" sz="2400" dirty="0"/>
              <a:t> </a:t>
            </a:r>
            <a:r>
              <a:rPr lang="en-US" sz="2400" dirty="0" err="1">
                <a:effectLst/>
              </a:rPr>
              <a:t>userpick</a:t>
            </a:r>
            <a:r>
              <a:rPr lang="en-US" sz="2400" b="1" dirty="0">
                <a:effectLst/>
              </a:rPr>
              <a:t>==</a:t>
            </a:r>
            <a:r>
              <a:rPr lang="en-US" sz="2400" dirty="0">
                <a:effectLst/>
              </a:rPr>
              <a:t>"Paper"</a:t>
            </a:r>
            <a:r>
              <a:rPr lang="en-US" sz="2400" dirty="0"/>
              <a:t> </a:t>
            </a:r>
            <a:r>
              <a:rPr lang="en-US" sz="2400" b="1" dirty="0">
                <a:effectLst/>
              </a:rPr>
              <a:t>and</a:t>
            </a:r>
            <a:r>
              <a:rPr lang="en-US" sz="2400" dirty="0"/>
              <a:t> </a:t>
            </a:r>
            <a:r>
              <a:rPr lang="en-US" sz="2400" dirty="0">
                <a:effectLst/>
              </a:rPr>
              <a:t>computer</a:t>
            </a:r>
            <a:r>
              <a:rPr lang="en-US" sz="2400" b="1" dirty="0">
                <a:effectLst/>
              </a:rPr>
              <a:t>==</a:t>
            </a:r>
            <a:r>
              <a:rPr lang="en-US" sz="2400" dirty="0">
                <a:effectLst/>
              </a:rPr>
              <a:t>0:</a:t>
            </a:r>
          </a:p>
          <a:p>
            <a:r>
              <a:rPr lang="en-US" sz="2400" dirty="0">
                <a:effectLst/>
              </a:rPr>
              <a:t>	print("The computer picked paper! Tie!")</a:t>
            </a:r>
            <a:r>
              <a:rPr lang="en-US" sz="2400" dirty="0"/>
              <a:t> </a:t>
            </a:r>
          </a:p>
          <a:p>
            <a:r>
              <a:rPr lang="en-US" sz="2400" b="1" dirty="0">
                <a:effectLst/>
              </a:rPr>
              <a:t>elif</a:t>
            </a:r>
            <a:r>
              <a:rPr lang="en-US" sz="2400" dirty="0"/>
              <a:t> </a:t>
            </a:r>
            <a:r>
              <a:rPr lang="en-US" sz="2400" dirty="0" err="1">
                <a:effectLst/>
              </a:rPr>
              <a:t>userpick</a:t>
            </a:r>
            <a:r>
              <a:rPr lang="en-US" sz="2400" b="1" dirty="0">
                <a:effectLst/>
              </a:rPr>
              <a:t>==</a:t>
            </a:r>
            <a:r>
              <a:rPr lang="en-US" sz="2400" dirty="0">
                <a:effectLst/>
              </a:rPr>
              <a:t>"Paper"</a:t>
            </a:r>
            <a:r>
              <a:rPr lang="en-US" sz="2400" dirty="0"/>
              <a:t> </a:t>
            </a:r>
            <a:r>
              <a:rPr lang="en-US" sz="2400" b="1" dirty="0">
                <a:effectLst/>
              </a:rPr>
              <a:t>and</a:t>
            </a:r>
            <a:r>
              <a:rPr lang="en-US" sz="2400" dirty="0"/>
              <a:t> </a:t>
            </a:r>
            <a:r>
              <a:rPr lang="en-US" sz="2400" dirty="0">
                <a:effectLst/>
              </a:rPr>
              <a:t>computer</a:t>
            </a:r>
            <a:r>
              <a:rPr lang="en-US" sz="2400" b="1" dirty="0">
                <a:effectLst/>
              </a:rPr>
              <a:t>==</a:t>
            </a:r>
            <a:r>
              <a:rPr lang="en-US" sz="2400" dirty="0">
                <a:effectLst/>
              </a:rPr>
              <a:t>2:</a:t>
            </a:r>
            <a:r>
              <a:rPr lang="en-US" sz="2400" dirty="0"/>
              <a:t> </a:t>
            </a:r>
          </a:p>
          <a:p>
            <a:r>
              <a:rPr lang="en-US" sz="2400" dirty="0">
                <a:effectLst/>
              </a:rPr>
              <a:t>	print("The computer picked scissors! You Lost!")</a:t>
            </a:r>
            <a:r>
              <a:rPr lang="en-US" sz="2400" dirty="0"/>
              <a:t> </a:t>
            </a:r>
            <a:r>
              <a:rPr lang="en-US" sz="2400" b="1" dirty="0">
                <a:effectLst/>
              </a:rPr>
              <a:t>elif</a:t>
            </a:r>
            <a:r>
              <a:rPr lang="en-US" sz="2400" dirty="0"/>
              <a:t> </a:t>
            </a:r>
            <a:r>
              <a:rPr lang="en-US" sz="2400" dirty="0" err="1">
                <a:effectLst/>
              </a:rPr>
              <a:t>userpick</a:t>
            </a:r>
            <a:r>
              <a:rPr lang="en-US" sz="2400" b="1" dirty="0">
                <a:effectLst/>
              </a:rPr>
              <a:t>==</a:t>
            </a:r>
            <a:r>
              <a:rPr lang="en-US" sz="2400" dirty="0">
                <a:effectLst/>
              </a:rPr>
              <a:t>"Paper"</a:t>
            </a:r>
            <a:r>
              <a:rPr lang="en-US" sz="2400" dirty="0"/>
              <a:t> </a:t>
            </a:r>
            <a:r>
              <a:rPr lang="en-US" sz="2400" b="1" dirty="0">
                <a:effectLst/>
              </a:rPr>
              <a:t>and</a:t>
            </a:r>
            <a:r>
              <a:rPr lang="en-US" sz="2400" dirty="0"/>
              <a:t> </a:t>
            </a:r>
            <a:r>
              <a:rPr lang="en-US" sz="2400" dirty="0">
                <a:effectLst/>
              </a:rPr>
              <a:t>computer</a:t>
            </a:r>
            <a:r>
              <a:rPr lang="en-US" sz="2400" b="1" dirty="0">
                <a:effectLst/>
              </a:rPr>
              <a:t>==</a:t>
            </a:r>
            <a:r>
              <a:rPr lang="en-US" sz="2400" dirty="0">
                <a:effectLst/>
              </a:rPr>
              <a:t>1:</a:t>
            </a:r>
            <a:r>
              <a:rPr lang="en-US" sz="2400" dirty="0"/>
              <a:t> </a:t>
            </a:r>
          </a:p>
          <a:p>
            <a:r>
              <a:rPr lang="en-US" sz="2400" dirty="0">
                <a:effectLst/>
              </a:rPr>
              <a:t>	print("The computer picked rock! You Won!")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1524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AA180-C705-4894-0967-88208B7E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1650"/>
            <a:ext cx="10515600" cy="1325563"/>
          </a:xfrm>
        </p:spPr>
        <p:txBody>
          <a:bodyPr/>
          <a:lstStyle/>
          <a:p>
            <a:r>
              <a:rPr lang="en-US" dirty="0"/>
              <a:t>If Statements: User Picks Scissors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720FC0-BA00-135E-D207-C60120708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C9F96-211E-1831-A7F8-B5AA6DD56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17A347-E767-A969-9535-4B26E1145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94ADC4-05FB-D1C7-3C74-0A749C5EF9E5}"/>
              </a:ext>
            </a:extLst>
          </p:cNvPr>
          <p:cNvSpPr txBox="1"/>
          <p:nvPr/>
        </p:nvSpPr>
        <p:spPr>
          <a:xfrm>
            <a:off x="2336992" y="2274838"/>
            <a:ext cx="7518015" cy="267765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400" b="1" err="1">
                <a:effectLst/>
              </a:rPr>
              <a:t>elif</a:t>
            </a:r>
            <a:r>
              <a:rPr lang="en-US" sz="2400" dirty="0"/>
              <a:t> </a:t>
            </a:r>
            <a:r>
              <a:rPr lang="en-US" sz="2400" dirty="0" err="1">
                <a:effectLst/>
              </a:rPr>
              <a:t>userpick</a:t>
            </a:r>
            <a:r>
              <a:rPr lang="en-US" sz="2400" b="1" dirty="0">
                <a:effectLst/>
              </a:rPr>
              <a:t>==</a:t>
            </a:r>
            <a:r>
              <a:rPr lang="en-US" sz="2400" dirty="0">
                <a:effectLst/>
              </a:rPr>
              <a:t>“Scissors"</a:t>
            </a:r>
            <a:r>
              <a:rPr lang="en-US" sz="2400" dirty="0"/>
              <a:t> </a:t>
            </a:r>
            <a:r>
              <a:rPr lang="en-US" sz="2400" b="1" dirty="0">
                <a:effectLst/>
              </a:rPr>
              <a:t>and</a:t>
            </a:r>
            <a:r>
              <a:rPr lang="en-US" sz="2400" dirty="0"/>
              <a:t> </a:t>
            </a:r>
            <a:r>
              <a:rPr lang="en-US" sz="2400" dirty="0">
                <a:effectLst/>
              </a:rPr>
              <a:t>computer</a:t>
            </a:r>
            <a:r>
              <a:rPr lang="en-US" sz="2400" b="1" dirty="0">
                <a:effectLst/>
              </a:rPr>
              <a:t>==</a:t>
            </a:r>
            <a:r>
              <a:rPr lang="en-US" sz="2400" dirty="0">
                <a:effectLst/>
              </a:rPr>
              <a:t>0:</a:t>
            </a:r>
          </a:p>
          <a:p>
            <a:r>
              <a:rPr lang="en-US" sz="2400" dirty="0">
                <a:effectLst/>
              </a:rPr>
              <a:t>	print("The computer picked paper! You Won!")</a:t>
            </a:r>
            <a:r>
              <a:rPr lang="en-US" sz="2400" dirty="0"/>
              <a:t> </a:t>
            </a:r>
          </a:p>
          <a:p>
            <a:r>
              <a:rPr lang="en-US" sz="2400" b="1" err="1">
                <a:effectLst/>
              </a:rPr>
              <a:t>elif</a:t>
            </a:r>
            <a:r>
              <a:rPr lang="en-US" sz="2400" dirty="0"/>
              <a:t> </a:t>
            </a:r>
            <a:r>
              <a:rPr lang="en-US" sz="2400" dirty="0" err="1">
                <a:effectLst/>
              </a:rPr>
              <a:t>userpick</a:t>
            </a:r>
            <a:r>
              <a:rPr lang="en-US" sz="2400" b="1" dirty="0">
                <a:effectLst/>
              </a:rPr>
              <a:t>==</a:t>
            </a:r>
            <a:r>
              <a:rPr lang="en-US" sz="2400" dirty="0">
                <a:effectLst/>
              </a:rPr>
              <a:t>“Scissors"</a:t>
            </a:r>
            <a:r>
              <a:rPr lang="en-US" sz="2400" dirty="0"/>
              <a:t> </a:t>
            </a:r>
            <a:r>
              <a:rPr lang="en-US" sz="2400" b="1" dirty="0">
                <a:effectLst/>
              </a:rPr>
              <a:t>and</a:t>
            </a:r>
            <a:r>
              <a:rPr lang="en-US" sz="2400" dirty="0"/>
              <a:t> </a:t>
            </a:r>
            <a:r>
              <a:rPr lang="en-US" sz="2400" dirty="0">
                <a:effectLst/>
              </a:rPr>
              <a:t>computer</a:t>
            </a:r>
            <a:r>
              <a:rPr lang="en-US" sz="2400" b="1" dirty="0">
                <a:effectLst/>
              </a:rPr>
              <a:t>==</a:t>
            </a:r>
            <a:r>
              <a:rPr lang="en-US" sz="2400" dirty="0">
                <a:effectLst/>
              </a:rPr>
              <a:t>2:</a:t>
            </a:r>
            <a:r>
              <a:rPr lang="en-US" sz="2400" dirty="0"/>
              <a:t> </a:t>
            </a:r>
          </a:p>
          <a:p>
            <a:r>
              <a:rPr lang="en-US" sz="2400" dirty="0">
                <a:effectLst/>
              </a:rPr>
              <a:t>	print("The computer picked scissors! </a:t>
            </a:r>
            <a:r>
              <a:rPr lang="en-US" sz="2400" dirty="0"/>
              <a:t>Tie</a:t>
            </a:r>
            <a:r>
              <a:rPr lang="en-US" sz="2400" dirty="0">
                <a:effectLst/>
              </a:rPr>
              <a:t>!")</a:t>
            </a:r>
            <a:r>
              <a:rPr lang="en-US" sz="2400" dirty="0"/>
              <a:t> </a:t>
            </a:r>
          </a:p>
          <a:p>
            <a:r>
              <a:rPr lang="en-US" sz="2400" dirty="0">
                <a:effectLst/>
              </a:rPr>
              <a:t>		</a:t>
            </a:r>
            <a:r>
              <a:rPr lang="en-US" sz="2400" b="1">
                <a:effectLst/>
              </a:rPr>
              <a:t>THIS LINE ON NEXT SLIDE</a:t>
            </a:r>
          </a:p>
          <a:p>
            <a:r>
              <a:rPr lang="en-US" sz="2400" b="1" dirty="0">
                <a:effectLst/>
              </a:rPr>
              <a:t>else</a:t>
            </a:r>
            <a:r>
              <a:rPr lang="en-US" sz="2400" dirty="0">
                <a:effectLst/>
              </a:rPr>
              <a:t>:</a:t>
            </a:r>
            <a:endParaRPr lang="en-US" sz="2400" dirty="0"/>
          </a:p>
          <a:p>
            <a:r>
              <a:rPr lang="en-US" sz="2400" dirty="0">
                <a:effectLst/>
              </a:rPr>
              <a:t>	print("The computer picked rock! You Lost!")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3972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C561C-1BBC-0643-C59C-A49BB36E9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Flag: "Stop to End"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61097D-D9F0-D6FA-4918-A1D2EF879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4851B6-B039-B7AB-BD18-3B923712C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E7B60-2FF4-CF1F-805A-48F9B504D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78D9C4-48B3-1163-CEE4-3B269A94E24A}"/>
              </a:ext>
            </a:extLst>
          </p:cNvPr>
          <p:cNvSpPr txBox="1"/>
          <p:nvPr/>
        </p:nvSpPr>
        <p:spPr>
          <a:xfrm>
            <a:off x="4078942" y="2259105"/>
            <a:ext cx="405204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err="1"/>
              <a:t>elif</a:t>
            </a:r>
            <a:r>
              <a:rPr lang="en-US" sz="2400"/>
              <a:t> </a:t>
            </a:r>
            <a:r>
              <a:rPr lang="en-US" sz="2400" err="1"/>
              <a:t>userpick</a:t>
            </a:r>
            <a:r>
              <a:rPr lang="en-US" sz="2400" b="1"/>
              <a:t>==</a:t>
            </a:r>
            <a:r>
              <a:rPr lang="en-US" sz="2400"/>
              <a:t>"Stop": </a:t>
            </a:r>
          </a:p>
          <a:p>
            <a:r>
              <a:rPr lang="en-US" sz="2400"/>
              <a:t>active</a:t>
            </a:r>
            <a:r>
              <a:rPr lang="en-US" sz="2400" b="1"/>
              <a:t>=False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584276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www.w3.org/2000/xmlns/"/>
    <ds:schemaRef ds:uri="http://schemas.microsoft.com/sharepoint/v3"/>
    <ds:schemaRef ds:uri="http://www.w3.org/2001/XMLSchema-instance"/>
    <ds:schemaRef ds:uri="71af3243-3dd4-4a8d-8c0d-dd76da1f02a5"/>
    <ds:schemaRef ds:uri="http://schemas.microsoft.com/office/infopath/2007/PartnerControls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71af3243-3dd4-4a8d-8c0d-dd76da1f02a5"/>
    <ds:schemaRef ds:uri="16c05727-aa75-4e4a-9b5f-8a80a1165891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25</TotalTime>
  <Words>74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Rock Paper Scissors</vt:lpstr>
      <vt:lpstr>While Loop</vt:lpstr>
      <vt:lpstr>Import Random</vt:lpstr>
      <vt:lpstr>USer Input</vt:lpstr>
      <vt:lpstr>If Statements: User Picks Rock</vt:lpstr>
      <vt:lpstr>If Statements: User Picks Paper</vt:lpstr>
      <vt:lpstr>If Statements: User Picks Scissors</vt:lpstr>
      <vt:lpstr>Flag: "Stop to End"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 Paper Scissors</dc:title>
  <dc:creator>Todd Pilbean</dc:creator>
  <cp:lastModifiedBy>Carter L. Spalding</cp:lastModifiedBy>
  <cp:revision>2</cp:revision>
  <dcterms:created xsi:type="dcterms:W3CDTF">2022-10-21T18:45:00Z</dcterms:created>
  <dcterms:modified xsi:type="dcterms:W3CDTF">2022-10-21T19:44:06Z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