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7"/>
  </p:notesMasterIdLst>
  <p:handoutMasterIdLst>
    <p:handoutMasterId r:id="rId8"/>
  </p:handoutMasterIdLst>
  <p:sldIdLst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 showGuides="1">
      <p:cViewPr>
        <p:scale>
          <a:sx n="19" d="100"/>
          <a:sy n="19" d="100"/>
        </p:scale>
        <p:origin x="378" y="9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3024136-D290-48F3-A182-4C46BEB5146B}" type="datetime1">
              <a:rPr lang="en-US" smtClean="0"/>
              <a:t>11/9/2015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7D44C-38B1-4D0F-9006-D5774F331095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8D518A-FD4F-4358-B95B-9DB5A17160FB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2A9F4F-03AD-4497-A65D-076601BD41D2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FBF3AC-A781-43AA-8BD5-B12F49168B94}" type="datetime1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256A41-C91B-43FF-9881-F5DA9878418F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D7AA76-41EE-4C13-950E-E611B8B8FC52}" type="datetime1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407A26-E7BC-4498-97E4-87AF12377CA9}" type="datetime1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EA4171-1117-4486-993C-35A7470D8847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2A4CB8-1563-4663-81DB-74EB416C19BE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0C6724CE-2468-448B-87C1-A92EDD78369B}" type="datetime1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24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Atom-reactivity-detector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4128430"/>
            <a:ext cx="10363200" cy="1508760"/>
          </a:xfrm>
        </p:spPr>
        <p:txBody>
          <a:bodyPr/>
          <a:lstStyle/>
          <a:p>
            <a:r>
              <a:rPr lang="en-US" dirty="0" smtClean="0"/>
              <a:t>Carter Weiss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 ionic bond, electrons are transferred from one atom to another.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51167" y="2431971"/>
            <a:ext cx="242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Z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431971"/>
            <a:ext cx="1903445" cy="11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X</a:t>
            </a:r>
            <a:endParaRPr lang="en-US" sz="7200" dirty="0"/>
          </a:p>
        </p:txBody>
      </p:sp>
      <p:sp>
        <p:nvSpPr>
          <p:cNvPr id="10" name="Oval 9"/>
          <p:cNvSpPr/>
          <p:nvPr/>
        </p:nvSpPr>
        <p:spPr>
          <a:xfrm>
            <a:off x="1912775" y="1940767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42040" y="3135086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242040" y="2519265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473681" y="1960528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164146" y="2519265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164146" y="3141097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473681" y="3626290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764554" y="3626290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1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1389 L 0.56433 0.003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72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an ionic bond, there can also be three atoms.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5155" y="2431971"/>
            <a:ext cx="242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Z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431971"/>
            <a:ext cx="1903445" cy="11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X</a:t>
            </a:r>
            <a:endParaRPr lang="en-US" sz="7200" dirty="0"/>
          </a:p>
        </p:txBody>
      </p:sp>
      <p:sp>
        <p:nvSpPr>
          <p:cNvPr id="10" name="Oval 9"/>
          <p:cNvSpPr/>
          <p:nvPr/>
        </p:nvSpPr>
        <p:spPr>
          <a:xfrm>
            <a:off x="1912775" y="1940767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64494" y="3047792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64494" y="2431971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86600" y="2431971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86600" y="3053803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96135" y="3538996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87008" y="3538996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12559" y="2431971"/>
            <a:ext cx="1903445" cy="11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Y</a:t>
            </a:r>
            <a:endParaRPr lang="en-US" sz="7200" dirty="0"/>
          </a:p>
        </p:txBody>
      </p:sp>
      <p:sp>
        <p:nvSpPr>
          <p:cNvPr id="19" name="Oval 18"/>
          <p:cNvSpPr/>
          <p:nvPr/>
        </p:nvSpPr>
        <p:spPr>
          <a:xfrm>
            <a:off x="8996265" y="1991526"/>
            <a:ext cx="516294" cy="491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3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30964 -0.0018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0.21979 0.0094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 animBg="1"/>
      <p:bldP spid="10" grpId="1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19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template" id="{8E782A46-4514-4890-A557-B2C16D284495}" vid="{905231CD-0261-44B0-B7D7-6EDADDAACF34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232C19C-A75B-4E3F-8B30-1035B9FCAD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</Template>
  <TotalTime>0</TotalTime>
  <Words>35</Words>
  <Application>Microsoft Office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Wingdings 2</vt:lpstr>
      <vt:lpstr>Wingdings 3</vt:lpstr>
      <vt:lpstr>Nightfall design template</vt:lpstr>
      <vt:lpstr>PowerPoint Presentation</vt:lpstr>
      <vt:lpstr>Atom-reactivity-detector</vt:lpstr>
      <vt:lpstr>In an ionic bond, electrons are transferred from one atom to another.</vt:lpstr>
      <vt:lpstr>In an ionic bond, there can also be three atoms.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2015-11-09T20:13:14Z</dcterms:created>
  <dcterms:modified xsi:type="dcterms:W3CDTF">2015-11-12T15:08:29Z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TC034605339991</vt:lpwstr>
  </property>
</Properties>
</file>