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EB59-6FCC-9D46-9B15-C518A6A45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1C81C-81FA-5146-A029-FADA235E9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FE4C-B589-7A40-8542-4799954B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E2F-433C-3E48-9C5A-3403EFF66C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080-342E-4E46-B444-A22647BD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81786-AD71-FD4B-9CBF-C7663757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BEA2-2644-0B48-838C-ECDACFCA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7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AFFC-3C97-0342-AEA8-097D0388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F12D9-5BAA-2649-A07D-BFA3A7281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8FBE-BC15-484D-9F19-5BC2A0C3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E2F-433C-3E48-9C5A-3403EFF66C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E289-A1A6-6C49-857F-F706B5DF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67DA-50A0-BA4E-AE2F-174AD916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BEA2-2644-0B48-838C-ECDACFCA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7FAFE-F62E-594A-B91B-B81921F39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622C9-0751-8B47-A3BC-322B9F141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0272C-B284-F842-A137-351E4B13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E2F-433C-3E48-9C5A-3403EFF66C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1549-63CB-3545-A44B-0A734831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939E-BBE2-F848-8144-E6492132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BEA2-2644-0B48-838C-ECDACFCA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F445-AC97-0D41-AB72-04F24332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AAEF-C5BE-F548-B553-4DD223DE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6077-89B3-5143-9B5D-159AF295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E2F-433C-3E48-9C5A-3403EFF66C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37F6-39F6-5949-A682-C0EE8CFE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835E4-D1E8-7543-8C81-37D0B619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BEA2-2644-0B48-838C-ECDACFCA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5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F533-6DE5-A944-AD8E-DCF6501F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CC08-4C99-644E-8D1B-14103333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8F7E-576C-FE42-9587-3108BFF6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E2F-433C-3E48-9C5A-3403EFF66C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54092-A1F7-1E40-AE8A-B9D0BA9F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849D-3C19-5441-A5E1-6F234F7E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BEA2-2644-0B48-838C-ECDACFCA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2BD9-4DCF-E74A-B20C-6EA85CA5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14FE-E66E-6741-8231-3B0BEEA91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7C80-139B-224A-B4BA-F4B5C4C45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43195-70F5-6746-BD44-9AC95CF8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E2F-433C-3E48-9C5A-3403EFF66C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1C12C-DC4C-AA40-87A6-1E282042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5BE87-ED88-7D41-9B32-21D722DF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BEA2-2644-0B48-838C-ECDACFCA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720C-6BF5-1742-A716-4557092A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5477-CB8B-8245-9F4B-7C08DB62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210C-7AF3-3B4E-A8EC-4FBCE1B1E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794FC-9678-964F-8AE1-635F89F38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EC1B7-4AB7-FF4C-8174-D7D54C980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59DB5-98AB-664C-9FD7-B690618B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E2F-433C-3E48-9C5A-3403EFF66C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3DA26-E655-E247-89D9-AED069D0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5E3FB-2418-A646-96FF-78601F28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BEA2-2644-0B48-838C-ECDACFCA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A6E5-74AA-3741-96F2-960E7FD0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9DDA5-ADC5-4149-B8BE-DA5D420D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E2F-433C-3E48-9C5A-3403EFF66C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545FB-0094-BE4F-A4CC-A7EB8536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D345D-0BDE-234C-8296-0123EC39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BEA2-2644-0B48-838C-ECDACFCA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1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63206-C243-1B4F-ABC1-1932AC90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E2F-433C-3E48-9C5A-3403EFF66C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E0918-597D-864E-BF2E-F38AFFEB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7BE57-E963-3F46-B06A-7E334FB2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BEA2-2644-0B48-838C-ECDACFCA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5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B785-78CA-124F-B8BA-2FE0E76A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7F26-3B6D-7444-8D91-A2904368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316D3-0F39-3F47-B9B8-76637AEA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F051A-3D4C-CF4D-8503-262B640F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E2F-433C-3E48-9C5A-3403EFF66C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A0131-34B6-5541-B5DB-367B4820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AC414-CEE7-4E41-9A82-7D343F75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BEA2-2644-0B48-838C-ECDACFCA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2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76DE-A5FD-C745-95E5-AE624935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8F3BB-B54D-0042-86CD-389BFB44C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A841F-C92B-4C41-AC44-EE48C61ED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0D21-3C23-6D4D-848D-845B46FB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E2F-433C-3E48-9C5A-3403EFF66C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EC1A0-3D28-E841-8B79-2544CD4F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AA14E-C736-8F43-95F4-8789E9D1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BEA2-2644-0B48-838C-ECDACFCA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5E0B3-8EF1-D140-B248-0A641064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38AA0-3490-8648-88F9-F8F4BE97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D9AB5-3D64-214E-9D85-864489304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9E2F-433C-3E48-9C5A-3403EFF66C5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2515B-749C-5244-872D-69565D85C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D69C-06A3-D74F-8D4E-A39BC4F4F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BEA2-2644-0B48-838C-ECDACFCA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91D0-2DDC-CC47-8CAB-3A637CA60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HW1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AE40D-1554-8F42-93BF-41532C962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Shaojie</a:t>
            </a:r>
            <a:r>
              <a:rPr lang="en-US" dirty="0"/>
              <a:t> Carter Zhang</a:t>
            </a:r>
          </a:p>
        </p:txBody>
      </p:sp>
    </p:spTree>
    <p:extLst>
      <p:ext uri="{BB962C8B-B14F-4D97-AF65-F5344CB8AC3E}">
        <p14:creationId xmlns:p14="http://schemas.microsoft.com/office/powerpoint/2010/main" val="36677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7E6F-5CD2-F34A-9525-1B85F05D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constructing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287A-5D3E-DA41-99F4-F8258964B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SELECT * FROM hw1_table;</a:t>
            </a:r>
          </a:p>
          <a:p>
            <a:r>
              <a:rPr lang="en-US" sz="2000" dirty="0"/>
              <a:t>insert into hw1_table</a:t>
            </a:r>
          </a:p>
          <a:p>
            <a:r>
              <a:rPr lang="en-US" sz="2000" dirty="0"/>
              <a:t>values('</a:t>
            </a:r>
            <a:r>
              <a:rPr lang="en-US" sz="2000" dirty="0" err="1"/>
              <a:t>aaba</a:t>
            </a:r>
            <a:r>
              <a:rPr lang="en-US" sz="2000" dirty="0"/>
              <a:t>', 55, 54, 60, 50);</a:t>
            </a:r>
          </a:p>
          <a:p>
            <a:endParaRPr lang="en-US" sz="2000" dirty="0"/>
          </a:p>
          <a:p>
            <a:r>
              <a:rPr lang="en-US" sz="2000" dirty="0"/>
              <a:t>select * from hw1_table;</a:t>
            </a:r>
          </a:p>
          <a:p>
            <a:r>
              <a:rPr lang="en-US" sz="2000" dirty="0"/>
              <a:t>insert into hw1_table</a:t>
            </a:r>
          </a:p>
          <a:p>
            <a:r>
              <a:rPr lang="en-US" sz="2000" dirty="0"/>
              <a:t>values('</a:t>
            </a:r>
            <a:r>
              <a:rPr lang="en-US" sz="2000" dirty="0" err="1"/>
              <a:t>bbb</a:t>
            </a:r>
            <a:r>
              <a:rPr lang="en-US" sz="2000" dirty="0"/>
              <a:t>', 32, 43, 50, 25),</a:t>
            </a:r>
          </a:p>
          <a:p>
            <a:r>
              <a:rPr lang="en-US" sz="2000" dirty="0"/>
              <a:t>    ('ccc', 88, 95, 100, 89),</a:t>
            </a:r>
          </a:p>
          <a:p>
            <a:r>
              <a:rPr lang="en-US" sz="2000" dirty="0"/>
              <a:t>    ('</a:t>
            </a:r>
            <a:r>
              <a:rPr lang="en-US" sz="2000" dirty="0" err="1"/>
              <a:t>ddd</a:t>
            </a:r>
            <a:r>
              <a:rPr lang="en-US" sz="2000" dirty="0"/>
              <a:t>', 16, 15, 16, 16),</a:t>
            </a:r>
          </a:p>
          <a:p>
            <a:r>
              <a:rPr lang="en-US" sz="2000" dirty="0"/>
              <a:t>    ('</a:t>
            </a:r>
            <a:r>
              <a:rPr lang="en-US" sz="2000" dirty="0" err="1"/>
              <a:t>eeabe</a:t>
            </a:r>
            <a:r>
              <a:rPr lang="en-US" sz="2000" dirty="0"/>
              <a:t>', 34, 25, 34, 20);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30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CE28-B2D3-F044-A181-9E61B5B4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1-4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2C7C-E93B-8149-8EBE-D9BA6EA2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select * from (hw1_table)</a:t>
            </a:r>
          </a:p>
          <a:p>
            <a:r>
              <a:rPr lang="en-US" dirty="0"/>
              <a:t>where (low between 30 and 50);</a:t>
            </a:r>
          </a:p>
          <a:p>
            <a:endParaRPr lang="en-US" dirty="0"/>
          </a:p>
          <a:p>
            <a:r>
              <a:rPr lang="en-US" dirty="0"/>
              <a:t>select * from hw1_table</a:t>
            </a:r>
          </a:p>
          <a:p>
            <a:r>
              <a:rPr lang="en-US" dirty="0"/>
              <a:t>where </a:t>
            </a:r>
            <a:r>
              <a:rPr lang="en-US" dirty="0" err="1"/>
              <a:t>cusips</a:t>
            </a:r>
            <a:r>
              <a:rPr lang="en-US" dirty="0"/>
              <a:t> like '%ab%';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select * from hw1_table</a:t>
            </a:r>
          </a:p>
          <a:p>
            <a:r>
              <a:rPr lang="en-US" dirty="0"/>
              <a:t>where open &gt; 30</a:t>
            </a:r>
          </a:p>
          <a:p>
            <a:r>
              <a:rPr lang="en-US" dirty="0"/>
              <a:t>Or low &lt; 50;</a:t>
            </a:r>
          </a:p>
          <a:p>
            <a:endParaRPr lang="en-US" dirty="0"/>
          </a:p>
          <a:p>
            <a:r>
              <a:rPr lang="en-US" dirty="0"/>
              <a:t>select * from hw1_table</a:t>
            </a:r>
          </a:p>
          <a:p>
            <a:r>
              <a:rPr lang="en-US" dirty="0"/>
              <a:t>where high &gt; 30</a:t>
            </a:r>
          </a:p>
          <a:p>
            <a:r>
              <a:rPr lang="en-US" dirty="0"/>
              <a:t>And close &lt; 50;</a:t>
            </a:r>
          </a:p>
        </p:txBody>
      </p:sp>
    </p:spTree>
    <p:extLst>
      <p:ext uri="{BB962C8B-B14F-4D97-AF65-F5344CB8AC3E}">
        <p14:creationId xmlns:p14="http://schemas.microsoft.com/office/powerpoint/2010/main" val="349538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B61C-3569-B641-AABE-1EED312A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E9752-5B53-8B45-A677-3EBF7E705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500" y="2766218"/>
            <a:ext cx="7341580" cy="1325563"/>
          </a:xfrm>
        </p:spPr>
      </p:pic>
    </p:spTree>
    <p:extLst>
      <p:ext uri="{BB962C8B-B14F-4D97-AF65-F5344CB8AC3E}">
        <p14:creationId xmlns:p14="http://schemas.microsoft.com/office/powerpoint/2010/main" val="39607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6108-53F3-FD48-9F62-66CDA92B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3649F-14EE-894A-A84F-5E12D1794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629" y="2766218"/>
            <a:ext cx="5177199" cy="1325563"/>
          </a:xfrm>
        </p:spPr>
      </p:pic>
    </p:spTree>
    <p:extLst>
      <p:ext uri="{BB962C8B-B14F-4D97-AF65-F5344CB8AC3E}">
        <p14:creationId xmlns:p14="http://schemas.microsoft.com/office/powerpoint/2010/main" val="267661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9772-F371-284A-8D0F-DF8ACFBC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46931-E9EC-0E4C-A763-ABD7F3A4F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809" y="2658031"/>
            <a:ext cx="4890893" cy="2181384"/>
          </a:xfrm>
        </p:spPr>
      </p:pic>
    </p:spTree>
    <p:extLst>
      <p:ext uri="{BB962C8B-B14F-4D97-AF65-F5344CB8AC3E}">
        <p14:creationId xmlns:p14="http://schemas.microsoft.com/office/powerpoint/2010/main" val="105481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F86E-43BE-B540-8DF9-FBEB0A6A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71700-9F0B-8E49-89EF-21AFF31BA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577" y="2553573"/>
            <a:ext cx="6346846" cy="1750854"/>
          </a:xfrm>
        </p:spPr>
      </p:pic>
    </p:spTree>
    <p:extLst>
      <p:ext uri="{BB962C8B-B14F-4D97-AF65-F5344CB8AC3E}">
        <p14:creationId xmlns:p14="http://schemas.microsoft.com/office/powerpoint/2010/main" val="288633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167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SQL HW1</vt:lpstr>
      <vt:lpstr>Code for constructing data</vt:lpstr>
      <vt:lpstr>Code for 1-4</vt:lpstr>
      <vt:lpstr>Output for 1</vt:lpstr>
      <vt:lpstr>Output for 2</vt:lpstr>
      <vt:lpstr>Output for 3</vt:lpstr>
      <vt:lpstr>Output for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HW1</dc:title>
  <dc:creator>Shaojie Zhang</dc:creator>
  <cp:lastModifiedBy>Shaojie Zhang</cp:lastModifiedBy>
  <cp:revision>1</cp:revision>
  <dcterms:created xsi:type="dcterms:W3CDTF">2019-11-05T21:08:04Z</dcterms:created>
  <dcterms:modified xsi:type="dcterms:W3CDTF">2019-11-05T21:11:42Z</dcterms:modified>
</cp:coreProperties>
</file>