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CEF6-DB88-4887-A9A3-E7DFE0CEE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6024D-71E0-4EEC-A946-B804CBC8B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685AD-0B5A-44F4-904B-8C808740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BDF8-34DB-4762-BB61-6383872C085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A7F9B-D87A-4470-B2D4-FC795071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4502-0868-493A-BB3A-0F0D8CAB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9401-7974-4075-BD9F-3723B2CA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5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04D7-6F04-4580-BC84-46B1BDFB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D34A1-E85F-4C11-A330-6D3358503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1491B-18D0-490E-BC72-EDF65B0B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BDF8-34DB-4762-BB61-6383872C085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40BCF-AF85-4A32-AFE1-5F1B079C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5425C-10BD-4936-AECC-0DF28CF3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9401-7974-4075-BD9F-3723B2CA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8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53326-45E2-4341-9850-78039F93C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6570C-91E5-4720-BB0A-DA78B420C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C3966-4D53-4BBA-9303-CA5C517B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BDF8-34DB-4762-BB61-6383872C085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EAF8B-60BC-491C-814A-696EC211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C586C-C068-410C-AB10-B49147DF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9401-7974-4075-BD9F-3723B2CA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257E-31E6-42C9-A6D4-B99DCF66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9DE5-51DC-4FB6-9237-E4487779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2A246-6049-44DC-B66E-07495133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BDF8-34DB-4762-BB61-6383872C085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D1FD-E082-4C42-9B5E-6D702390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3A812-F583-4CE3-BAAA-7E70006C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9401-7974-4075-BD9F-3723B2CA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6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8A19-DF49-4F7D-ABDF-144C545B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CE621-0A76-46E7-9D85-4F31BA01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1954F-4BCD-499B-A9A9-E6B59386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BDF8-34DB-4762-BB61-6383872C085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C10AC-8AC4-4830-B43F-31E366E6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186EE-006F-4A50-A6BF-40EA5299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9401-7974-4075-BD9F-3723B2CA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F5E3-15BC-4044-A04D-4896C8A9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B538-C42D-4F45-863E-D5A50B742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26FC2-2AB6-43D9-BE3D-F4AE8F52C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3FF93-C904-4FFD-ACBB-93F4C183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BDF8-34DB-4762-BB61-6383872C085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C0C73-A831-454D-BE90-D23EFD4B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64EED-6238-494C-B42C-F8867FC4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9401-7974-4075-BD9F-3723B2CA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4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605A-A03E-48B2-B239-36B8D42E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F46E8-1D98-47AA-8AB6-FE73417F6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FDBC4-6480-4E96-93DD-88B027B93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E16C7-1DC4-4FFC-AE93-3790A870C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379C5-0EED-4DB9-82DA-FFAFB5A99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CFDB5-CCAA-4797-AC3F-A0A6FBF3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BDF8-34DB-4762-BB61-6383872C085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47677-91AA-4DEC-8FB7-3F159893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8DE7A-F57A-42EF-8D54-6D0F608B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9401-7974-4075-BD9F-3723B2CA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5CE9-2979-4BF0-A017-57111B8B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C6191-DDC1-485E-BEF9-9702E554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BDF8-34DB-4762-BB61-6383872C085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6EA49-7B76-490D-BED9-872A4587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3391B-C2A6-4F13-8987-A5D8613F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9401-7974-4075-BD9F-3723B2CA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F3FCF-3152-4821-ACA9-5833AC57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BDF8-34DB-4762-BB61-6383872C085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74EE5-86B2-4EAB-8A7A-E78A0481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BE4FB-590A-4248-B993-3EB4DD22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9401-7974-4075-BD9F-3723B2CA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2862-8AB2-49A2-99A4-C8AAD9AC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F9FE0-5756-4EB2-B541-E223708D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59F9E-DF6E-4424-B415-041A8BFCA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22AC6-1BCF-48A7-8BCA-96E1C21E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BDF8-34DB-4762-BB61-6383872C085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01D67-EAF7-4915-B30C-91A52DF7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C6DCA-B213-4A42-B17F-EB2F19E7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9401-7974-4075-BD9F-3723B2CA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3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15EE-2048-4D87-8401-0E21E3C6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7F35B-5F79-4ABF-BAC7-0681BE626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9CD43-5AEF-4077-A938-259840BD7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7952E-A0F1-4153-9344-1464A540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BDF8-34DB-4762-BB61-6383872C085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85448-C5E1-4BDD-AED0-2E595932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16B8B-91A3-4717-A4B0-4064C54A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9401-7974-4075-BD9F-3723B2CA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6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7D763-317C-4703-93A2-709846BA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30BEA-3098-40B9-8712-1F87AEF07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6D6E5-7253-4F10-88A1-C44671663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2BDF8-34DB-4762-BB61-6383872C0854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3C4E6-266E-4234-9941-257122ABB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C5E42-2D6F-4341-8232-A54533095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39401-7974-4075-BD9F-3723B2CA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3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7ABA-7967-4D3B-9597-2EF8E9C2B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9C461-71F3-4B1C-A079-BA84218F9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9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086D-5D97-4DFD-AE34-86157F2E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Tree2_v_u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31DCA-F5FA-442E-B66F-2508A3C50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&gt;&gt; label_2_v_u=</a:t>
            </a:r>
            <a:r>
              <a:rPr lang="en-US" dirty="0" err="1"/>
              <a:t>resubPredict</a:t>
            </a:r>
            <a:r>
              <a:rPr lang="en-US" dirty="0"/>
              <a:t>(Tree2_v_u.ClassificationTree);</a:t>
            </a:r>
          </a:p>
          <a:p>
            <a:r>
              <a:rPr lang="fr-FR" dirty="0"/>
              <a:t>&gt;&gt; confusionmat(Tree2_v_u.ClassificationTree.Y,label_2_v_u)</a:t>
            </a:r>
          </a:p>
          <a:p>
            <a:endParaRPr lang="fr-FR" dirty="0"/>
          </a:p>
          <a:p>
            <a:r>
              <a:rPr lang="fr-FR" dirty="0"/>
              <a:t>ans =</a:t>
            </a:r>
          </a:p>
          <a:p>
            <a:endParaRPr lang="fr-FR" dirty="0"/>
          </a:p>
          <a:p>
            <a:r>
              <a:rPr lang="fr-FR" dirty="0"/>
              <a:t>   124     6</a:t>
            </a:r>
          </a:p>
          <a:p>
            <a:r>
              <a:rPr lang="fr-FR" dirty="0"/>
              <a:t>     3   297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7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47BD-A481-4D5F-BF34-18B63E22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en-US" dirty="0"/>
              <a:t>Exported Model from Classification Learner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8170-8A49-4604-9971-02E6C755C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exported from the classification learner is </a:t>
            </a:r>
            <a:r>
              <a:rPr lang="en-US" dirty="0" err="1"/>
              <a:t>is</a:t>
            </a:r>
            <a:r>
              <a:rPr lang="en-US" dirty="0"/>
              <a:t> always the one that corresponds to the “no-validation” option, even if the validation options is chosen.</a:t>
            </a:r>
          </a:p>
        </p:txBody>
      </p:sp>
    </p:spTree>
    <p:extLst>
      <p:ext uri="{BB962C8B-B14F-4D97-AF65-F5344CB8AC3E}">
        <p14:creationId xmlns:p14="http://schemas.microsoft.com/office/powerpoint/2010/main" val="132133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4B4C-CBDA-4454-B8F9-CD77DCA8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Tree_2_u_o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3A90-C609-412D-8A8E-B47259152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7" y="1825625"/>
            <a:ext cx="11416684" cy="4351338"/>
          </a:xfrm>
        </p:spPr>
        <p:txBody>
          <a:bodyPr/>
          <a:lstStyle/>
          <a:p>
            <a:r>
              <a:rPr lang="en-US" dirty="0"/>
              <a:t>Tree2_u_o=</a:t>
            </a:r>
            <a:r>
              <a:rPr lang="en-US" dirty="0" err="1"/>
              <a:t>fitctree</a:t>
            </a:r>
            <a:r>
              <a:rPr lang="en-US" dirty="0"/>
              <a:t>(Predictors,Response,'</a:t>
            </a:r>
            <a:r>
              <a:rPr lang="en-US" dirty="0" err="1"/>
              <a:t>OptimizeHyperparameters</a:t>
            </a:r>
            <a:r>
              <a:rPr lang="en-US" dirty="0"/>
              <a:t>','auto');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6B984-99E5-43A4-8FB9-568876F9D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73" y="2512734"/>
            <a:ext cx="4515001" cy="339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28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D304-B926-4F8B-BE74-265F61DD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Tree_2_u_o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EBBA70-CC73-4D36-8833-CDBD98F45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175" y="2197349"/>
            <a:ext cx="3721650" cy="34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3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8555-9C1E-4CCC-9AD1-235BE3E51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/>
          <a:lstStyle/>
          <a:p>
            <a:r>
              <a:rPr lang="en-US" dirty="0"/>
              <a:t>Tree_2_u_o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A07F60-2490-429A-BFA6-F288ED60E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8499" y="2303793"/>
            <a:ext cx="4515001" cy="339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6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26CD-7B64-40DD-A85D-85E55715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5581"/>
          </a:xfrm>
        </p:spPr>
        <p:txBody>
          <a:bodyPr/>
          <a:lstStyle/>
          <a:p>
            <a:r>
              <a:rPr lang="en-US" dirty="0"/>
              <a:t>Tree_2_u_o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61EBA8-6F76-497F-811E-9FAA0D85B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175" y="2255293"/>
            <a:ext cx="3721650" cy="34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52A2-225F-4813-88FD-54029E2F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Tree_2_u_o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830645-DDDF-4702-A3F2-B2DCEE9EF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927" y="1825625"/>
            <a:ext cx="58561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29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C75C-8FC9-4B3E-8356-8C9F1D5F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</p:spPr>
        <p:txBody>
          <a:bodyPr/>
          <a:lstStyle/>
          <a:p>
            <a:r>
              <a:rPr lang="en-US" dirty="0"/>
              <a:t>Tree_2_u_o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3D487-852A-4F9A-AE90-D9B31E8A2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8"/>
            <a:ext cx="10515600" cy="5232245"/>
          </a:xfrm>
        </p:spPr>
        <p:txBody>
          <a:bodyPr/>
          <a:lstStyle/>
          <a:p>
            <a:r>
              <a:rPr lang="es-ES" dirty="0"/>
              <a:t>&gt;&gt;label_2_u_o=resubPredict(Tree2_u_o);</a:t>
            </a:r>
          </a:p>
          <a:p>
            <a:r>
              <a:rPr lang="es-ES" dirty="0"/>
              <a:t>&gt;&gt; confusionmat(Tree2_u_o.Y,label_2_u_o)</a:t>
            </a:r>
          </a:p>
          <a:p>
            <a:endParaRPr lang="es-ES" dirty="0"/>
          </a:p>
          <a:p>
            <a:r>
              <a:rPr lang="es-ES" dirty="0"/>
              <a:t>ans =</a:t>
            </a:r>
          </a:p>
          <a:p>
            <a:endParaRPr lang="es-ES" dirty="0"/>
          </a:p>
          <a:p>
            <a:r>
              <a:rPr lang="es-ES" dirty="0"/>
              <a:t>   126     4</a:t>
            </a:r>
          </a:p>
          <a:p>
            <a:r>
              <a:rPr lang="es-ES" dirty="0"/>
              <a:t>    17   283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48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51A-319F-4E7D-BFFD-2E3F428C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/>
          <a:lstStyle/>
          <a:p>
            <a:r>
              <a:rPr lang="en-US" dirty="0"/>
              <a:t>Tree_2_c_o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EC0D-0D00-43D4-9CD4-17F19D12E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Tree2_c_o = </a:t>
            </a:r>
            <a:r>
              <a:rPr lang="en-US" dirty="0" err="1"/>
              <a:t>fitctree</a:t>
            </a:r>
            <a:r>
              <a:rPr lang="en-US" dirty="0"/>
              <a:t>(</a:t>
            </a:r>
            <a:r>
              <a:rPr lang="en-US" dirty="0" err="1"/>
              <a:t>Predictors,Response</a:t>
            </a:r>
            <a:r>
              <a:rPr lang="en-US" dirty="0"/>
              <a:t>,...</a:t>
            </a:r>
          </a:p>
          <a:p>
            <a:r>
              <a:rPr lang="en-US" dirty="0"/>
              <a:t>'</a:t>
            </a:r>
            <a:r>
              <a:rPr lang="en-US" dirty="0" err="1"/>
              <a:t>OptimizeHyperparameters</a:t>
            </a:r>
            <a:r>
              <a:rPr lang="en-US" dirty="0"/>
              <a:t>','auto',...</a:t>
            </a:r>
          </a:p>
          <a:p>
            <a:r>
              <a:rPr lang="en-US" dirty="0"/>
              <a:t>'</a:t>
            </a:r>
            <a:r>
              <a:rPr lang="en-US" dirty="0" err="1"/>
              <a:t>HyperparameterOptimizationOptions</a:t>
            </a:r>
            <a:r>
              <a:rPr lang="en-US" dirty="0"/>
              <a:t>',struct('KFold',5));</a:t>
            </a:r>
          </a:p>
          <a:p>
            <a:r>
              <a:rPr lang="en-US" dirty="0"/>
              <a:t>view(Tree2_c_o,'Mode','Graph')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52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82A5-4DD5-41D4-A9BC-29702B25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Tree_2_c_o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AC1F-D613-4F72-A7A0-A6B8EDB8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B55D8-15A9-44A2-B5EB-C1539D27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33" y="1886933"/>
            <a:ext cx="7411484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9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A96F-A151-4273-B725-98D6D0EB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Tree2_u_u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5DA651-8227-4026-8DA2-5C9E6A7B9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763" y="1825625"/>
            <a:ext cx="87104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94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2622-D696-48F4-9A09-6E82ACC3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Tree_2_c_o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0B178-EECD-4AF3-A7D2-C5BE3A84A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&gt;&gt;label_2_c_o=resubPredict(Tree2_c_o);</a:t>
            </a:r>
          </a:p>
          <a:p>
            <a:r>
              <a:rPr lang="es-ES" dirty="0"/>
              <a:t>&gt;&gt; confusionmat(Tree2_c_o.Y, label_2_c_o)</a:t>
            </a:r>
          </a:p>
          <a:p>
            <a:pPr marL="0" indent="0">
              <a:buNone/>
            </a:pPr>
            <a:r>
              <a:rPr lang="fr-FR" dirty="0"/>
              <a:t>ans =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125     5</a:t>
            </a:r>
          </a:p>
          <a:p>
            <a:pPr marL="0" indent="0">
              <a:buNone/>
            </a:pPr>
            <a:r>
              <a:rPr lang="fr-FR" dirty="0"/>
              <a:t>     5   295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28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2E85-DE5E-44B8-AE1C-2D81970E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the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55198-FD8D-43A6-BB90-F76E35E2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Pruning optimizes tree depth (leafiness) by merging leaves on the same tree branch.</a:t>
            </a:r>
          </a:p>
          <a:p>
            <a:pPr marL="0" indent="0">
              <a:buNone/>
            </a:pPr>
            <a:r>
              <a:rPr lang="en-US" dirty="0"/>
              <a:t>To prune a tree, the tree must contain a pruning sequence. By default, both </a:t>
            </a:r>
            <a:r>
              <a:rPr lang="en-US" dirty="0" err="1"/>
              <a:t>fitctree</a:t>
            </a:r>
            <a:r>
              <a:rPr lang="en-US" dirty="0"/>
              <a:t> and </a:t>
            </a:r>
            <a:r>
              <a:rPr lang="en-US" dirty="0" err="1"/>
              <a:t>fitrtree</a:t>
            </a:r>
            <a:r>
              <a:rPr lang="en-US" dirty="0"/>
              <a:t> calculate a pruning sequence for a tree during construction.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/>
              <a:t>tree1 </a:t>
            </a:r>
            <a:r>
              <a:rPr lang="en-US" dirty="0"/>
              <a:t>= prune(tree,'Level',6); </a:t>
            </a:r>
          </a:p>
          <a:p>
            <a:pPr marL="0" indent="0">
              <a:buNone/>
            </a:pPr>
            <a:r>
              <a:rPr lang="en-US" dirty="0"/>
              <a:t>Can be done interactively on a 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5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FA2E-ED03-4B78-A4C9-1A8924CC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Tree_u_u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0A0AC7-72B4-443E-BD59-5B436C2C9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9791" y="1825625"/>
            <a:ext cx="44324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9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C05F-4683-4332-B40B-A7692FFF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6212"/>
            <a:ext cx="10515600" cy="1325563"/>
          </a:xfrm>
        </p:spPr>
        <p:txBody>
          <a:bodyPr/>
          <a:lstStyle/>
          <a:p>
            <a:r>
              <a:rPr lang="en-US" dirty="0"/>
              <a:t>Tree2_u_u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FC817-4973-4650-AC21-B00BD446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9659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view(Tree2_u_u.ClassificationTree,'Mode','Graph’)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91A47-7CE8-432D-AC51-B08A7869E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2162175"/>
            <a:ext cx="7134777" cy="42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2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1D8E-41D6-44DD-864C-3F34FD2C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Tree2_u_u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B46A-C201-42D6-B4B5-73F78A7F6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view(Tree2_u_u.ClassificationTree)</a:t>
            </a:r>
          </a:p>
          <a:p>
            <a:pPr marL="0" indent="0">
              <a:buNone/>
            </a:pPr>
            <a:r>
              <a:rPr lang="en-US" sz="1800" dirty="0"/>
              <a:t>Decision tree for classification</a:t>
            </a:r>
          </a:p>
          <a:p>
            <a:pPr marL="0" indent="0">
              <a:buNone/>
            </a:pPr>
            <a:r>
              <a:rPr lang="en-US" sz="1800" dirty="0"/>
              <a:t> 1  if Var3&lt;-0.1645 then node 2 elseif Var3&gt;=-0.1645 then node 3 else 1</a:t>
            </a:r>
          </a:p>
          <a:p>
            <a:pPr marL="0" indent="0">
              <a:buNone/>
            </a:pPr>
            <a:r>
              <a:rPr lang="en-US" sz="1800" dirty="0"/>
              <a:t> 2  if Var3&lt;-0.46 then node 4 elseif Var3&gt;=-0.46 then node 5 else -1</a:t>
            </a:r>
          </a:p>
          <a:p>
            <a:pPr marL="0" indent="0">
              <a:buNone/>
            </a:pPr>
            <a:r>
              <a:rPr lang="en-US" sz="1800" dirty="0"/>
              <a:t> 3  if Var2&lt;-0.1315 then node 6 elseif Var2&gt;=-0.1315 then node 7 else 1</a:t>
            </a:r>
          </a:p>
          <a:p>
            <a:pPr marL="0" indent="0">
              <a:buNone/>
            </a:pPr>
            <a:r>
              <a:rPr lang="en-US" sz="1800" dirty="0"/>
              <a:t> 4  if Var3&lt;-0.613 then node 8 elseif Var3&gt;=-0.613 then node 9 else -1</a:t>
            </a:r>
          </a:p>
          <a:p>
            <a:pPr marL="0" indent="0">
              <a:buNone/>
            </a:pPr>
            <a:r>
              <a:rPr lang="en-US" sz="1800" dirty="0"/>
              <a:t> 5  if Var5&lt;0.2185 then node 10 elseif Var5&gt;=0.2185 then node 11 else -1</a:t>
            </a:r>
          </a:p>
          <a:p>
            <a:pPr marL="0" indent="0">
              <a:buNone/>
            </a:pPr>
            <a:r>
              <a:rPr lang="en-US" sz="1800" dirty="0"/>
              <a:t> 6  class = -1</a:t>
            </a:r>
          </a:p>
          <a:p>
            <a:pPr marL="0" indent="0">
              <a:buNone/>
            </a:pPr>
            <a:r>
              <a:rPr lang="en-US" sz="1800" dirty="0"/>
              <a:t> 7  class = 1</a:t>
            </a:r>
          </a:p>
          <a:p>
            <a:pPr marL="0" indent="0">
              <a:buNone/>
            </a:pPr>
            <a:r>
              <a:rPr lang="en-US" sz="1800" dirty="0"/>
              <a:t> 8  class = -1</a:t>
            </a:r>
          </a:p>
          <a:p>
            <a:pPr marL="0" indent="0">
              <a:buNone/>
            </a:pPr>
            <a:r>
              <a:rPr lang="en-US" sz="1800" dirty="0"/>
              <a:t> 9  if Var3&lt;-0.6065 then node 12 elseif Var3&gt;=-0.6065 then node 13 else -1</a:t>
            </a:r>
          </a:p>
          <a:p>
            <a:pPr marL="0" indent="0">
              <a:buNone/>
            </a:pPr>
            <a:r>
              <a:rPr lang="en-US" sz="1800" dirty="0"/>
              <a:t>10  if Var3&lt;-0.181 then node 14 elseif Var3&gt;=-0.181 then node 15 else -1</a:t>
            </a:r>
          </a:p>
          <a:p>
            <a:pPr marL="0" indent="0">
              <a:buNone/>
            </a:pPr>
            <a:r>
              <a:rPr lang="en-US" sz="1800" dirty="0"/>
              <a:t>11  if Var7&lt;9 then node 16 elseif Var7&gt;=9 then node 17 else 1</a:t>
            </a:r>
          </a:p>
          <a:p>
            <a:pPr marL="0" indent="0">
              <a:buNone/>
            </a:pPr>
            <a:r>
              <a:rPr lang="en-US" sz="1800" dirty="0"/>
              <a:t>12  class = 1</a:t>
            </a:r>
          </a:p>
          <a:p>
            <a:pPr marL="0" indent="0">
              <a:buNone/>
            </a:pPr>
            <a:r>
              <a:rPr lang="en-US" sz="1800" dirty="0"/>
              <a:t>13  class = -1</a:t>
            </a:r>
          </a:p>
          <a:p>
            <a:pPr marL="0" indent="0">
              <a:buNone/>
            </a:pPr>
            <a:r>
              <a:rPr lang="en-US" sz="1800" dirty="0"/>
              <a:t>14  class = -1</a:t>
            </a:r>
          </a:p>
          <a:p>
            <a:pPr marL="0" indent="0">
              <a:buNone/>
            </a:pPr>
            <a:r>
              <a:rPr lang="en-US" sz="1800" dirty="0"/>
              <a:t>15  class = 1</a:t>
            </a:r>
          </a:p>
          <a:p>
            <a:pPr marL="0" indent="0">
              <a:buNone/>
            </a:pPr>
            <a:r>
              <a:rPr lang="en-US" sz="1800" dirty="0"/>
              <a:t>16  if Var5&lt;0.4535 then node 18 elseif Var5&gt;=0.4535 then node 19 else 1</a:t>
            </a:r>
          </a:p>
          <a:p>
            <a:pPr marL="0" indent="0">
              <a:buNone/>
            </a:pPr>
            <a:r>
              <a:rPr lang="en-US" sz="1800" dirty="0"/>
              <a:t>17  class = -1</a:t>
            </a:r>
          </a:p>
          <a:p>
            <a:pPr marL="0" indent="0">
              <a:buNone/>
            </a:pPr>
            <a:r>
              <a:rPr lang="en-US" sz="1800" dirty="0"/>
              <a:t>18  class = 1</a:t>
            </a:r>
          </a:p>
          <a:p>
            <a:pPr marL="0" indent="0">
              <a:buNone/>
            </a:pPr>
            <a:r>
              <a:rPr lang="en-US" sz="1800" dirty="0"/>
              <a:t>19  class = -1</a:t>
            </a:r>
          </a:p>
        </p:txBody>
      </p:sp>
    </p:spTree>
    <p:extLst>
      <p:ext uri="{BB962C8B-B14F-4D97-AF65-F5344CB8AC3E}">
        <p14:creationId xmlns:p14="http://schemas.microsoft.com/office/powerpoint/2010/main" val="254363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1D8E-41D6-44DD-864C-3F34FD2C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Tree2_u_u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B46A-C201-42D6-B4B5-73F78A7F6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&gt;&gt; </a:t>
            </a:r>
            <a:r>
              <a:rPr lang="en-US" dirty="0"/>
              <a:t>label_2_u_u=</a:t>
            </a:r>
            <a:r>
              <a:rPr lang="en-US" dirty="0" err="1"/>
              <a:t>resubPredict</a:t>
            </a:r>
            <a:r>
              <a:rPr lang="en-US" dirty="0"/>
              <a:t>(Tree2_u_u.ClassificationTree);</a:t>
            </a:r>
          </a:p>
          <a:p>
            <a:r>
              <a:rPr lang="es-ES" dirty="0"/>
              <a:t>&gt;&gt; confusionmat(Tree2_u_u.ClassificationTree.Y,label_2_u_u)</a:t>
            </a:r>
          </a:p>
          <a:p>
            <a:endParaRPr lang="es-ES" dirty="0"/>
          </a:p>
          <a:p>
            <a:r>
              <a:rPr lang="es-ES" dirty="0"/>
              <a:t>ans =</a:t>
            </a:r>
          </a:p>
          <a:p>
            <a:endParaRPr lang="es-ES" dirty="0"/>
          </a:p>
          <a:p>
            <a:r>
              <a:rPr lang="es-ES" dirty="0"/>
              <a:t>   124     6</a:t>
            </a:r>
          </a:p>
          <a:p>
            <a:r>
              <a:rPr lang="es-ES" dirty="0"/>
              <a:t>     3   297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1D8E-41D6-44DD-864C-3F34FD2C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Tree2_v_u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AFBB08-94A3-4334-A556-DA36B1A78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568" y="1825625"/>
            <a:ext cx="81888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8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086D-5D97-4DFD-AE34-86157F2E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Tree2_v_u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63934-0096-42D8-9549-A18C0D1CE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266" y="1825625"/>
            <a:ext cx="43694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6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086D-5D97-4DFD-AE34-86157F2E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 fontScale="90000"/>
          </a:bodyPr>
          <a:lstStyle/>
          <a:p>
            <a:r>
              <a:rPr lang="en-US" dirty="0"/>
              <a:t>Tree2_v_u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31DCA-F5FA-442E-B66F-2508A3C50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&gt;&gt; view(Tree2_v_u.ClassificationTree,'Mode','Graph')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FAB2A-5FF7-4787-AD79-948F8113D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82" y="1928813"/>
            <a:ext cx="7177643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8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700</Words>
  <Application>Microsoft Macintosh PowerPoint</Application>
  <PresentationFormat>Widescreen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Working with Decision trees</vt:lpstr>
      <vt:lpstr>Tree2_u_u</vt:lpstr>
      <vt:lpstr>Tree_u_u</vt:lpstr>
      <vt:lpstr>Tree2_u_u</vt:lpstr>
      <vt:lpstr>Tree2_u_u</vt:lpstr>
      <vt:lpstr>Tree2_u_u</vt:lpstr>
      <vt:lpstr>Tree2_v_u</vt:lpstr>
      <vt:lpstr>Tree2_v_u</vt:lpstr>
      <vt:lpstr>Tree2_v_u</vt:lpstr>
      <vt:lpstr>Tree2_v_u</vt:lpstr>
      <vt:lpstr>Exported Model from Classification Learner</vt:lpstr>
      <vt:lpstr>Tree_2_u_o</vt:lpstr>
      <vt:lpstr>Tree_2_u_o</vt:lpstr>
      <vt:lpstr>Tree_2_u_o</vt:lpstr>
      <vt:lpstr>Tree_2_u_o</vt:lpstr>
      <vt:lpstr>Tree_2_u_o</vt:lpstr>
      <vt:lpstr>Tree_2_u_o</vt:lpstr>
      <vt:lpstr>Tree_2_c_o</vt:lpstr>
      <vt:lpstr>Tree_2_c_o</vt:lpstr>
      <vt:lpstr>Tree_2_c_o</vt:lpstr>
      <vt:lpstr>Pruning the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Udler</dc:creator>
  <cp:lastModifiedBy>Shaojie Zhang</cp:lastModifiedBy>
  <cp:revision>33</cp:revision>
  <dcterms:created xsi:type="dcterms:W3CDTF">2019-09-24T23:04:18Z</dcterms:created>
  <dcterms:modified xsi:type="dcterms:W3CDTF">2019-09-27T01:27:31Z</dcterms:modified>
</cp:coreProperties>
</file>