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3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C7EB-22AB-D046-8356-9C14E72D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31A81-996D-D945-896F-11D2EDC9C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0C1D-1972-8D4A-B039-D9A454C7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C637-4619-B042-9B1D-4CE7141B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BF2E-E2CA-DB45-9FA4-58ADC9E0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225D-E9FA-D543-B303-58CF17B9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F1AF7-B0BD-DF43-BD17-08FC23E7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635C-AE51-5449-95CE-7D3FC3E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B647-44C2-944B-9AD8-4F18EF97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03C1-269B-7849-B652-37EE6AA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7AAFA-D145-3943-98C1-F8495261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5335A-2291-8343-87B1-5D5AC323D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602C-D5D6-6C43-A78F-241163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CF58-4485-704B-ADFE-B3AD243A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09852-B1C5-1F4B-9DD2-0CB34E58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9F72-5AE3-414B-9301-D4F8D3C2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030B-0F57-9B46-BEC8-DC8FE587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8D06-58C9-F440-8CD3-976E2944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91CB-2468-154E-978D-FF19D531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9DCE-497C-7F42-9E8C-DF640709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1CCD-DC43-504B-8067-0E13256D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8732A-BC89-EC4D-A7F6-42E8AD24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80E0-22BD-4943-92C3-01A2D43E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7970-F679-9944-BB90-347BB439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0577-657F-4E4D-9A03-2F87CFC4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B309-5DBB-AC49-8149-E18DEFFA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7022-7A51-C24B-940B-086AFC6F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9D7B-AAA3-E045-AC52-8326D320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8B62-2A57-234E-9C48-29A4027E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9CDA2-F9EC-CA4C-B993-B3E55512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223FC-0A88-BB4C-B3BD-C38E62D4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AD9A-28BC-674D-BC80-EF2B1D6A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5C8DF-8360-4448-93D3-2CF37FDC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4AEC-D9F1-FE43-8A48-A3DDA6417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8D937-A626-5644-935B-3F82D94AA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8D9C3-0DCC-064F-A68A-AB29473B5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7497B-C70F-F344-B9BA-B657E36F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439FA-8BC4-3F44-BD78-ADA5654C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388F5-02CC-8A43-9FD8-4D3E67E2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FBC0-D5D0-5149-89D0-C358839F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F74CA-A1F7-6445-A6BE-1E6EE652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AB642-C237-9E49-8C15-1CCD1C06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D5224-6D4E-A741-84F7-DE7F393E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B08E8-589B-AF45-ADD0-694865C9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DA15B-E40D-5444-A77F-E2BE2610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5A36B-091F-EE47-8A88-F54D3836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656D-FFEE-2149-A0AE-F0181F2F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8015-3844-654E-8D09-BA8D8905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86B00-0F45-2348-B763-3DA7EE15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92E8-163F-6E47-855A-B6FAF6DD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5567B-574F-8C41-B2FE-DD441303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CAB5-1910-5542-91AF-3001267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71E-CF18-EF4A-A250-20720210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E61E0-6F0D-7A4D-8F00-4FE3B3E4E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6189-88E9-394C-858A-27797EE62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22D73-A2B5-0744-A91F-EB2C88BC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C331E-ACA8-E84A-BC1B-F5E3349C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14571-2AD8-6B48-B4FE-1BD8B7C3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4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A593-BFE9-3846-9F7E-89DBC2EF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E5A2-4F6A-AC4C-90F4-1735D007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8EDBA-A1F5-804E-88E5-59F684EB3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DF00-0D4F-3540-AE01-68C78EBE816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F6DC-E25D-BD44-BF55-78B1DD3B1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9B7A-EDC6-0C47-BB8A-ABC6CCA2D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5DFA-BB5C-FA47-A739-11D57AC0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4EAD-1008-D14A-BEB0-1FD090A9A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Modeling --Machine Learning 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F824B-E023-4B4E-95F5-0085B92E4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674"/>
            <a:ext cx="9144000" cy="1000125"/>
          </a:xfrm>
        </p:spPr>
        <p:txBody>
          <a:bodyPr/>
          <a:lstStyle/>
          <a:p>
            <a:r>
              <a:rPr lang="en-US" dirty="0"/>
              <a:t>Carter (</a:t>
            </a:r>
            <a:r>
              <a:rPr lang="en-US" dirty="0" err="1"/>
              <a:t>Shaojie</a:t>
            </a:r>
            <a:r>
              <a:rPr lang="en-US" dirty="0"/>
              <a:t>) Zhang</a:t>
            </a:r>
          </a:p>
        </p:txBody>
      </p:sp>
    </p:spTree>
    <p:extLst>
      <p:ext uri="{BB962C8B-B14F-4D97-AF65-F5344CB8AC3E}">
        <p14:creationId xmlns:p14="http://schemas.microsoft.com/office/powerpoint/2010/main" val="382750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076E-4317-7A42-A7BF-2AC99845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1325563"/>
          </a:xfrm>
        </p:spPr>
        <p:txBody>
          <a:bodyPr/>
          <a:lstStyle/>
          <a:p>
            <a:r>
              <a:rPr lang="en-US" dirty="0"/>
              <a:t>Training                Accuracy  96.5%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0BBAB-34B0-CD41-8C40-559385848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284" y="1262263"/>
            <a:ext cx="9552953" cy="5550558"/>
          </a:xfrm>
        </p:spPr>
      </p:pic>
    </p:spTree>
    <p:extLst>
      <p:ext uri="{BB962C8B-B14F-4D97-AF65-F5344CB8AC3E}">
        <p14:creationId xmlns:p14="http://schemas.microsoft.com/office/powerpoint/2010/main" val="167013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A3E4-350B-CA41-923B-4295ACEA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00C38-53A9-BA46-B9B4-911C50D26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530" y="1553698"/>
            <a:ext cx="6747642" cy="5060732"/>
          </a:xfrm>
        </p:spPr>
      </p:pic>
    </p:spTree>
    <p:extLst>
      <p:ext uri="{BB962C8B-B14F-4D97-AF65-F5344CB8AC3E}">
        <p14:creationId xmlns:p14="http://schemas.microsoft.com/office/powerpoint/2010/main" val="368537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A54E-CA3F-CA48-8BB0-A6A3C7D0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Problem2 Part2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07B4-955B-5C45-BDDD-DA1EB2DC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another random subsample of randomly selected 400 observations with label 1. Use the random number generator seed =your personal number +400. </a:t>
            </a:r>
            <a:r>
              <a:rPr lang="en-US"/>
              <a:t>Do out-of-sample testing for it, including accuracy and confusion matrix.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4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5F21-545C-6C4F-B039-2962CB8E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EF7F0-0469-224B-93C0-A7B805D74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876" y="1839532"/>
            <a:ext cx="8631435" cy="2870591"/>
          </a:xfrm>
        </p:spPr>
      </p:pic>
    </p:spTree>
    <p:extLst>
      <p:ext uri="{BB962C8B-B14F-4D97-AF65-F5344CB8AC3E}">
        <p14:creationId xmlns:p14="http://schemas.microsoft.com/office/powerpoint/2010/main" val="53228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B96-2A4F-DA4F-9536-8EAACE77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479F-5761-5449-9F8E-31CDEF07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prediction confusion matrix is :</a:t>
            </a:r>
          </a:p>
          <a:p>
            <a:endParaRPr lang="en-US" dirty="0"/>
          </a:p>
          <a:p>
            <a:r>
              <a:rPr lang="en-US" dirty="0"/>
              <a:t>0           0</a:t>
            </a:r>
          </a:p>
          <a:p>
            <a:pPr marL="0" indent="0">
              <a:buNone/>
            </a:pPr>
            <a:r>
              <a:rPr lang="en-US" dirty="0"/>
              <a:t>  15       385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means the prediction is pretty good because we only have 15 wrong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2364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D1F1-AB2D-0F43-B32B-82B8C673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1583-2855-0C46-B9A3-A0C07210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be issued a personal number between 1 and 45 (your number in the class list).</a:t>
            </a:r>
          </a:p>
          <a:p>
            <a:pPr marL="0" indent="0">
              <a:buNone/>
            </a:pPr>
            <a:r>
              <a:rPr lang="en-US" dirty="0"/>
              <a:t>Generate a new sample of the same size as the training set using the random number generator seed =your personal number +100.</a:t>
            </a:r>
          </a:p>
          <a:p>
            <a:pPr marL="0" indent="0">
              <a:buNone/>
            </a:pPr>
            <a:r>
              <a:rPr lang="en-US" dirty="0"/>
              <a:t>Do the prediction with analysis (accuracy and confusion matrix).</a:t>
            </a:r>
          </a:p>
        </p:txBody>
      </p:sp>
    </p:spTree>
    <p:extLst>
      <p:ext uri="{BB962C8B-B14F-4D97-AF65-F5344CB8AC3E}">
        <p14:creationId xmlns:p14="http://schemas.microsoft.com/office/powerpoint/2010/main" val="185017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EA31-0307-934E-914F-CA8859DA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-281782"/>
            <a:ext cx="10515600" cy="1576388"/>
          </a:xfrm>
        </p:spPr>
        <p:txBody>
          <a:bodyPr/>
          <a:lstStyle/>
          <a:p>
            <a:r>
              <a:rPr lang="en-US" dirty="0"/>
              <a:t>Given a number of 38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BB12-E97C-9044-B703-B39D7C74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3B35D-28A3-1C43-AA02-017F6A80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857249"/>
            <a:ext cx="8168483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0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1611-EE72-D045-A69D-87F1C618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Training                 Accuracy 99%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E3EE6-19E0-AA44-8165-56E601A33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1653"/>
            <a:ext cx="9969563" cy="5796951"/>
          </a:xfrm>
        </p:spPr>
      </p:pic>
    </p:spTree>
    <p:extLst>
      <p:ext uri="{BB962C8B-B14F-4D97-AF65-F5344CB8AC3E}">
        <p14:creationId xmlns:p14="http://schemas.microsoft.com/office/powerpoint/2010/main" val="135839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A8A7-BDCA-9741-AE01-FF591F21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3F65E-D185-E144-ABAF-832FF328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02" y="1396116"/>
            <a:ext cx="7315200" cy="5486400"/>
          </a:xfrm>
        </p:spPr>
      </p:pic>
    </p:spTree>
    <p:extLst>
      <p:ext uri="{BB962C8B-B14F-4D97-AF65-F5344CB8AC3E}">
        <p14:creationId xmlns:p14="http://schemas.microsoft.com/office/powerpoint/2010/main" val="101531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D19-4622-4E4B-BEC4-DEED142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3CC9-2730-F94D-8522-395B7C1C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gives the confusion matrix of :</a:t>
            </a:r>
          </a:p>
          <a:p>
            <a:endParaRPr lang="en-US" dirty="0"/>
          </a:p>
          <a:p>
            <a:r>
              <a:rPr lang="en-US" dirty="0"/>
              <a:t>200      0</a:t>
            </a:r>
          </a:p>
          <a:p>
            <a:pPr marL="0" indent="0">
              <a:buNone/>
            </a:pPr>
            <a:r>
              <a:rPr lang="en-US" dirty="0"/>
              <a:t>   3         197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means the prediction is pretty good because we only have 3 wrong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270641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2337-01F7-4944-8F73-DABA2818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A3B1-DDE6-6346-98FD-7392E81A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matlab</a:t>
            </a:r>
            <a:r>
              <a:rPr lang="en-US" dirty="0"/>
              <a:t> code that transforms the ratings into two labels:</a:t>
            </a:r>
          </a:p>
          <a:p>
            <a:r>
              <a:rPr lang="en-US" dirty="0"/>
              <a:t>1 for all classes except ‘CCC’</a:t>
            </a:r>
          </a:p>
          <a:p>
            <a:r>
              <a:rPr lang="en-US" dirty="0"/>
              <a:t>-1 for ‘CCC’</a:t>
            </a:r>
          </a:p>
          <a:p>
            <a:r>
              <a:rPr lang="en-US" dirty="0"/>
              <a:t>You will be issued a personal number between 1 and 45 (your number in the class list).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8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F80C-AF7B-794F-863F-0F34F77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Problem2 Part1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0ED4-6585-404A-A698-396457D9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random subsample of 300 observations with label 1 and merge them with all the 130 observations with label -1. Use the random number generator seed =your personal number +300. You will have a sample with 430 observations. Do full SVM training for it, including accuracy and confusion matrix (with 5-fold cross validation).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3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5292-5884-EF41-B5A1-62373600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number of 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6E77-C0D5-6C4E-B7FB-6384425B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data CR2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09B8B-7BF6-D54D-B666-3E00F676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07" y="2540000"/>
            <a:ext cx="9737785" cy="3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1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306</Words>
  <Application>Microsoft Macintosh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Financial Modeling --Machine Learning HW1</vt:lpstr>
      <vt:lpstr>Problem 1</vt:lpstr>
      <vt:lpstr>Given a number of 38 </vt:lpstr>
      <vt:lpstr>Training                 Accuracy 99%</vt:lpstr>
      <vt:lpstr>Training confusion matrix</vt:lpstr>
      <vt:lpstr>Prediction</vt:lpstr>
      <vt:lpstr>Problem 2</vt:lpstr>
      <vt:lpstr>Problem2 Part1</vt:lpstr>
      <vt:lpstr>Given a number of 38</vt:lpstr>
      <vt:lpstr>Training                Accuracy  96.5% </vt:lpstr>
      <vt:lpstr>Training Confusion Matrix</vt:lpstr>
      <vt:lpstr>Problem2 Part2</vt:lpstr>
      <vt:lpstr>Prediction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Modeling --Machine Learning HW1</dc:title>
  <dc:creator>Shaojie Zhang</dc:creator>
  <cp:lastModifiedBy>Shaojie Zhang</cp:lastModifiedBy>
  <cp:revision>5</cp:revision>
  <dcterms:created xsi:type="dcterms:W3CDTF">2019-09-22T20:39:00Z</dcterms:created>
  <dcterms:modified xsi:type="dcterms:W3CDTF">2019-09-22T21:58:52Z</dcterms:modified>
</cp:coreProperties>
</file>