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8" r:id="rId3"/>
    <p:sldId id="257" r:id="rId4"/>
    <p:sldId id="259" r:id="rId5"/>
    <p:sldId id="260" r:id="rId6"/>
    <p:sldId id="279" r:id="rId7"/>
    <p:sldId id="281" r:id="rId8"/>
    <p:sldId id="288" r:id="rId9"/>
    <p:sldId id="282" r:id="rId10"/>
    <p:sldId id="283" r:id="rId11"/>
    <p:sldId id="284" r:id="rId12"/>
    <p:sldId id="285" r:id="rId13"/>
    <p:sldId id="286" r:id="rId14"/>
    <p:sldId id="287" r:id="rId15"/>
    <p:sldId id="289" r:id="rId16"/>
    <p:sldId id="290" r:id="rId17"/>
    <p:sldId id="291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1" r:id="rId26"/>
    <p:sldId id="302" r:id="rId27"/>
    <p:sldId id="303" r:id="rId28"/>
    <p:sldId id="304" r:id="rId29"/>
    <p:sldId id="305" r:id="rId30"/>
    <p:sldId id="306" r:id="rId31"/>
    <p:sldId id="25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07" autoAdjust="0"/>
    <p:restoredTop sz="94660"/>
  </p:normalViewPr>
  <p:slideViewPr>
    <p:cSldViewPr snapToGrid="0">
      <p:cViewPr varScale="1">
        <p:scale>
          <a:sx n="76" d="100"/>
          <a:sy n="76" d="100"/>
        </p:scale>
        <p:origin x="5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arterwickstr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twitter.com/carterwickstr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arterwickstr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twitter.com/carterwickstr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331501"/>
            <a:ext cx="9144000" cy="3774017"/>
          </a:xfrm>
        </p:spPr>
        <p:txBody>
          <a:bodyPr/>
          <a:lstStyle/>
          <a:p>
            <a:r>
              <a:rPr lang="en-US" dirty="0" smtClean="0"/>
              <a:t>A Year of Robots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1577476"/>
            <a:ext cx="9144000" cy="754025"/>
          </a:xfrm>
        </p:spPr>
        <p:txBody>
          <a:bodyPr/>
          <a:lstStyle/>
          <a:p>
            <a:r>
              <a:rPr lang="en-US" dirty="0" smtClean="0"/>
              <a:t>Teens, Tech, and Transformations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39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Vision: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Craftsmanship for Everyone</a:t>
            </a:r>
          </a:p>
          <a:p>
            <a:pPr lvl="1"/>
            <a:r>
              <a:rPr lang="en-US" dirty="0" smtClean="0"/>
              <a:t>Intentional, well-formed code</a:t>
            </a:r>
          </a:p>
        </p:txBody>
      </p:sp>
    </p:spTree>
    <p:extLst>
      <p:ext uri="{BB962C8B-B14F-4D97-AF65-F5344CB8AC3E}">
        <p14:creationId xmlns:p14="http://schemas.microsoft.com/office/powerpoint/2010/main" val="312822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Vision: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Craftsmanship for Everyone</a:t>
            </a:r>
          </a:p>
          <a:p>
            <a:pPr lvl="1"/>
            <a:r>
              <a:rPr lang="en-US" dirty="0" smtClean="0"/>
              <a:t>Intentional, well-formed code</a:t>
            </a:r>
          </a:p>
          <a:p>
            <a:pPr lvl="1"/>
            <a:r>
              <a:rPr lang="en-US" dirty="0" smtClean="0"/>
              <a:t>Expressive code</a:t>
            </a:r>
          </a:p>
        </p:txBody>
      </p:sp>
    </p:spTree>
    <p:extLst>
      <p:ext uri="{BB962C8B-B14F-4D97-AF65-F5344CB8AC3E}">
        <p14:creationId xmlns:p14="http://schemas.microsoft.com/office/powerpoint/2010/main" val="24753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Vision: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Craftsmanship for Everyone</a:t>
            </a:r>
          </a:p>
          <a:p>
            <a:pPr lvl="1"/>
            <a:r>
              <a:rPr lang="en-US" dirty="0" smtClean="0"/>
              <a:t>Intentional, well-formed code</a:t>
            </a:r>
          </a:p>
          <a:p>
            <a:pPr lvl="1"/>
            <a:r>
              <a:rPr lang="en-US" dirty="0" smtClean="0"/>
              <a:t>Expressive code</a:t>
            </a:r>
          </a:p>
          <a:p>
            <a:pPr lvl="1"/>
            <a:r>
              <a:rPr lang="en-US" dirty="0" smtClean="0"/>
              <a:t>Automated tests</a:t>
            </a:r>
          </a:p>
        </p:txBody>
      </p:sp>
    </p:spTree>
    <p:extLst>
      <p:ext uri="{BB962C8B-B14F-4D97-AF65-F5344CB8AC3E}">
        <p14:creationId xmlns:p14="http://schemas.microsoft.com/office/powerpoint/2010/main" val="33309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Vision: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Craftsmanship for Everyone</a:t>
            </a:r>
          </a:p>
          <a:p>
            <a:pPr lvl="1"/>
            <a:r>
              <a:rPr lang="en-US" dirty="0" smtClean="0"/>
              <a:t>Intentional, well-formed code</a:t>
            </a:r>
          </a:p>
          <a:p>
            <a:pPr lvl="1"/>
            <a:r>
              <a:rPr lang="en-US" dirty="0" smtClean="0"/>
              <a:t>Expressive code</a:t>
            </a:r>
          </a:p>
          <a:p>
            <a:pPr lvl="1"/>
            <a:r>
              <a:rPr lang="en-US" dirty="0" smtClean="0"/>
              <a:t>Automated tests</a:t>
            </a:r>
          </a:p>
          <a:p>
            <a:r>
              <a:rPr lang="en-US" dirty="0" smtClean="0"/>
              <a:t>Learn More about Android</a:t>
            </a:r>
          </a:p>
        </p:txBody>
      </p:sp>
    </p:spTree>
    <p:extLst>
      <p:ext uri="{BB962C8B-B14F-4D97-AF65-F5344CB8AC3E}">
        <p14:creationId xmlns:p14="http://schemas.microsoft.com/office/powerpoint/2010/main" val="27269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Vision: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Craftsmanship for Everyone</a:t>
            </a:r>
          </a:p>
          <a:p>
            <a:pPr lvl="1"/>
            <a:r>
              <a:rPr lang="en-US" dirty="0" smtClean="0"/>
              <a:t>Intentional, well-formed code</a:t>
            </a:r>
          </a:p>
          <a:p>
            <a:pPr lvl="1"/>
            <a:r>
              <a:rPr lang="en-US" dirty="0" smtClean="0"/>
              <a:t>Expressive code</a:t>
            </a:r>
          </a:p>
          <a:p>
            <a:pPr lvl="1"/>
            <a:r>
              <a:rPr lang="en-US" dirty="0" smtClean="0"/>
              <a:t>Automated tests</a:t>
            </a:r>
          </a:p>
          <a:p>
            <a:r>
              <a:rPr lang="en-US" dirty="0" smtClean="0"/>
              <a:t>Learn More about Android</a:t>
            </a:r>
          </a:p>
          <a:p>
            <a:r>
              <a:rPr lang="en-US" dirty="0" smtClean="0"/>
              <a:t>Spend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17607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Beta-level Software</a:t>
            </a:r>
          </a:p>
        </p:txBody>
      </p:sp>
    </p:spTree>
    <p:extLst>
      <p:ext uri="{BB962C8B-B14F-4D97-AF65-F5344CB8AC3E}">
        <p14:creationId xmlns:p14="http://schemas.microsoft.com/office/powerpoint/2010/main" val="306407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Beta-level Software</a:t>
            </a:r>
          </a:p>
          <a:p>
            <a:r>
              <a:rPr lang="en-US" dirty="0" smtClean="0"/>
              <a:t>Simple Routines: &lt; 100 lines of code</a:t>
            </a:r>
          </a:p>
        </p:txBody>
      </p:sp>
    </p:spTree>
    <p:extLst>
      <p:ext uri="{BB962C8B-B14F-4D97-AF65-F5344CB8AC3E}">
        <p14:creationId xmlns:p14="http://schemas.microsoft.com/office/powerpoint/2010/main" val="67800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Beta-level Software</a:t>
            </a:r>
          </a:p>
          <a:p>
            <a:r>
              <a:rPr lang="en-US" dirty="0" smtClean="0"/>
              <a:t>Simple Routines: &lt; 100 lines of code</a:t>
            </a:r>
          </a:p>
          <a:p>
            <a:r>
              <a:rPr lang="en-US" dirty="0" smtClean="0"/>
              <a:t>Tightly-coupled to Hardware</a:t>
            </a:r>
          </a:p>
        </p:txBody>
      </p:sp>
    </p:spTree>
    <p:extLst>
      <p:ext uri="{BB962C8B-B14F-4D97-AF65-F5344CB8AC3E}">
        <p14:creationId xmlns:p14="http://schemas.microsoft.com/office/powerpoint/2010/main" val="264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Beta-level Software</a:t>
            </a:r>
          </a:p>
          <a:p>
            <a:r>
              <a:rPr lang="en-US" dirty="0" smtClean="0"/>
              <a:t>Simple Routines: &lt; 100 lines of code</a:t>
            </a:r>
          </a:p>
          <a:p>
            <a:r>
              <a:rPr lang="en-US" dirty="0" smtClean="0"/>
              <a:t>Tightly-coupled to Hardware</a:t>
            </a:r>
          </a:p>
          <a:p>
            <a:pPr lvl="1"/>
            <a:r>
              <a:rPr lang="en-US" dirty="0" smtClean="0"/>
              <a:t>XML </a:t>
            </a:r>
            <a:r>
              <a:rPr lang="en-US" dirty="0" err="1" smtClean="0"/>
              <a:t>Config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Unique Hardware IDs</a:t>
            </a:r>
          </a:p>
        </p:txBody>
      </p:sp>
    </p:spTree>
    <p:extLst>
      <p:ext uri="{BB962C8B-B14F-4D97-AF65-F5344CB8AC3E}">
        <p14:creationId xmlns:p14="http://schemas.microsoft.com/office/powerpoint/2010/main" val="68786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Beta-level Software</a:t>
            </a:r>
          </a:p>
          <a:p>
            <a:r>
              <a:rPr lang="en-US" dirty="0" smtClean="0"/>
              <a:t>Simple Routines: &lt; 100 lines of code</a:t>
            </a:r>
          </a:p>
          <a:p>
            <a:r>
              <a:rPr lang="en-US" dirty="0" smtClean="0"/>
              <a:t>Tightly-coupled to Hardware</a:t>
            </a:r>
          </a:p>
          <a:p>
            <a:pPr lvl="1"/>
            <a:r>
              <a:rPr lang="en-US" dirty="0" smtClean="0"/>
              <a:t>XML </a:t>
            </a:r>
            <a:r>
              <a:rPr lang="en-US" dirty="0" err="1" smtClean="0"/>
              <a:t>Config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Unique Hardware IDs</a:t>
            </a:r>
          </a:p>
          <a:p>
            <a:r>
              <a:rPr lang="en-US" dirty="0"/>
              <a:t>Spend Time Together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065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91" y="1219782"/>
            <a:ext cx="4343409" cy="434340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9788" y="3784209"/>
            <a:ext cx="10515600" cy="1054593"/>
          </a:xfrm>
        </p:spPr>
        <p:txBody>
          <a:bodyPr/>
          <a:lstStyle/>
          <a:p>
            <a:r>
              <a:rPr lang="en-US" dirty="0" smtClean="0"/>
              <a:t>Carter Wickstrom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Lead Software Engineer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www.linkedin.com/in/carterwickstrom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https://twitter.com/carterwickstrom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6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Beta-level Software</a:t>
            </a:r>
          </a:p>
          <a:p>
            <a:r>
              <a:rPr lang="en-US" dirty="0" smtClean="0"/>
              <a:t>Simple Routines: &lt; 100 lines of code</a:t>
            </a:r>
          </a:p>
          <a:p>
            <a:r>
              <a:rPr lang="en-US" dirty="0" smtClean="0"/>
              <a:t>Tightly-coupled to Hardware</a:t>
            </a:r>
          </a:p>
          <a:p>
            <a:pPr lvl="1"/>
            <a:r>
              <a:rPr lang="en-US" dirty="0" smtClean="0"/>
              <a:t>XML </a:t>
            </a:r>
            <a:r>
              <a:rPr lang="en-US" dirty="0" err="1" smtClean="0"/>
              <a:t>Config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Unique Hardware IDs</a:t>
            </a:r>
          </a:p>
          <a:p>
            <a:r>
              <a:rPr lang="en-US" dirty="0"/>
              <a:t>Spend Time </a:t>
            </a:r>
            <a:r>
              <a:rPr lang="en-US" dirty="0" smtClean="0"/>
              <a:t>Together (</a:t>
            </a:r>
            <a:r>
              <a:rPr lang="en-US" dirty="0" err="1" smtClean="0"/>
              <a:t>sorta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87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538" y="268629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Actual Year: A Blur (Barely) Captured on 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56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I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Plan Survives Contact With The Enemy</a:t>
            </a:r>
          </a:p>
        </p:txBody>
      </p:sp>
    </p:spTree>
    <p:extLst>
      <p:ext uri="{BB962C8B-B14F-4D97-AF65-F5344CB8AC3E}">
        <p14:creationId xmlns:p14="http://schemas.microsoft.com/office/powerpoint/2010/main" val="372934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I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Plan Survives Contact With The Enemy</a:t>
            </a:r>
          </a:p>
          <a:p>
            <a:r>
              <a:rPr lang="en-US" dirty="0" smtClean="0"/>
              <a:t>It’s OK to Not Know Stuff</a:t>
            </a:r>
          </a:p>
        </p:txBody>
      </p:sp>
    </p:spTree>
    <p:extLst>
      <p:ext uri="{BB962C8B-B14F-4D97-AF65-F5344CB8AC3E}">
        <p14:creationId xmlns:p14="http://schemas.microsoft.com/office/powerpoint/2010/main" val="134751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I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Plan Survives Contact With The Enemy</a:t>
            </a:r>
          </a:p>
          <a:p>
            <a:r>
              <a:rPr lang="en-US" dirty="0" smtClean="0"/>
              <a:t>It’s OK to Not Know Stuff</a:t>
            </a:r>
          </a:p>
          <a:p>
            <a:r>
              <a:rPr lang="en-US" dirty="0" smtClean="0"/>
              <a:t>It’s Important to Know Limits</a:t>
            </a:r>
          </a:p>
        </p:txBody>
      </p:sp>
    </p:spTree>
    <p:extLst>
      <p:ext uri="{BB962C8B-B14F-4D97-AF65-F5344CB8AC3E}">
        <p14:creationId xmlns:p14="http://schemas.microsoft.com/office/powerpoint/2010/main" val="72709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I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Plan Survives Contact With The Enemy</a:t>
            </a:r>
          </a:p>
          <a:p>
            <a:r>
              <a:rPr lang="en-US" dirty="0" smtClean="0"/>
              <a:t>It’s OK to Not Know Stuff</a:t>
            </a:r>
          </a:p>
          <a:p>
            <a:r>
              <a:rPr lang="en-US" dirty="0" smtClean="0"/>
              <a:t>It’s Important to Know Limits</a:t>
            </a:r>
            <a:endParaRPr lang="en-US" dirty="0"/>
          </a:p>
          <a:p>
            <a:pPr lvl="1"/>
            <a:r>
              <a:rPr lang="en-US" dirty="0" smtClean="0"/>
              <a:t>Yours</a:t>
            </a:r>
          </a:p>
        </p:txBody>
      </p:sp>
    </p:spTree>
    <p:extLst>
      <p:ext uri="{BB962C8B-B14F-4D97-AF65-F5344CB8AC3E}">
        <p14:creationId xmlns:p14="http://schemas.microsoft.com/office/powerpoint/2010/main" val="358240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I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Plan Survives Contact With The Enemy</a:t>
            </a:r>
          </a:p>
          <a:p>
            <a:r>
              <a:rPr lang="en-US" dirty="0" smtClean="0"/>
              <a:t>It’s OK to Not Know Stuff</a:t>
            </a:r>
          </a:p>
          <a:p>
            <a:r>
              <a:rPr lang="en-US" dirty="0" smtClean="0"/>
              <a:t>It’s Important to Know Limits</a:t>
            </a:r>
            <a:endParaRPr lang="en-US" dirty="0"/>
          </a:p>
          <a:p>
            <a:pPr lvl="1"/>
            <a:r>
              <a:rPr lang="en-US" dirty="0" smtClean="0"/>
              <a:t>Yours</a:t>
            </a:r>
          </a:p>
          <a:p>
            <a:pPr lvl="1"/>
            <a:r>
              <a:rPr lang="en-US" dirty="0" smtClean="0"/>
              <a:t>Theirs</a:t>
            </a:r>
          </a:p>
        </p:txBody>
      </p:sp>
    </p:spTree>
    <p:extLst>
      <p:ext uri="{BB962C8B-B14F-4D97-AF65-F5344CB8AC3E}">
        <p14:creationId xmlns:p14="http://schemas.microsoft.com/office/powerpoint/2010/main" val="140474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I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Plan Survives Contact With The Enemy</a:t>
            </a:r>
          </a:p>
          <a:p>
            <a:r>
              <a:rPr lang="en-US" dirty="0" smtClean="0"/>
              <a:t>It’s OK to Not Know Stuff</a:t>
            </a:r>
          </a:p>
          <a:p>
            <a:r>
              <a:rPr lang="en-US" dirty="0" smtClean="0"/>
              <a:t>It’s Important to Know Limits</a:t>
            </a:r>
            <a:endParaRPr lang="en-US" dirty="0"/>
          </a:p>
          <a:p>
            <a:pPr lvl="1"/>
            <a:r>
              <a:rPr lang="en-US" dirty="0" smtClean="0"/>
              <a:t>Yours</a:t>
            </a:r>
          </a:p>
          <a:p>
            <a:pPr lvl="1"/>
            <a:r>
              <a:rPr lang="en-US" dirty="0" smtClean="0"/>
              <a:t>Theirs</a:t>
            </a:r>
          </a:p>
          <a:p>
            <a:r>
              <a:rPr lang="en-US" dirty="0" smtClean="0"/>
              <a:t>You Aren’t There to Be Their Friend</a:t>
            </a:r>
          </a:p>
        </p:txBody>
      </p:sp>
    </p:spTree>
    <p:extLst>
      <p:ext uri="{BB962C8B-B14F-4D97-AF65-F5344CB8AC3E}">
        <p14:creationId xmlns:p14="http://schemas.microsoft.com/office/powerpoint/2010/main" val="111620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I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Plan Survives Contact With The Enemy</a:t>
            </a:r>
          </a:p>
          <a:p>
            <a:r>
              <a:rPr lang="en-US" dirty="0" smtClean="0"/>
              <a:t>It’s OK to Not Know Stuff</a:t>
            </a:r>
          </a:p>
          <a:p>
            <a:r>
              <a:rPr lang="en-US" dirty="0" smtClean="0"/>
              <a:t>It’s Important to Know Limits</a:t>
            </a:r>
            <a:endParaRPr lang="en-US" dirty="0"/>
          </a:p>
          <a:p>
            <a:pPr lvl="1"/>
            <a:r>
              <a:rPr lang="en-US" dirty="0" smtClean="0"/>
              <a:t>Yours</a:t>
            </a:r>
          </a:p>
          <a:p>
            <a:pPr lvl="1"/>
            <a:r>
              <a:rPr lang="en-US" dirty="0" smtClean="0"/>
              <a:t>Theirs</a:t>
            </a:r>
          </a:p>
          <a:p>
            <a:r>
              <a:rPr lang="en-US" dirty="0" smtClean="0"/>
              <a:t>You Aren’t There to Be Their Friend</a:t>
            </a:r>
          </a:p>
          <a:p>
            <a:r>
              <a:rPr lang="en-US" dirty="0" err="1" smtClean="0"/>
              <a:t>Juiceboxes</a:t>
            </a:r>
            <a:r>
              <a:rPr lang="en-US" dirty="0" smtClean="0"/>
              <a:t> Are Still OK</a:t>
            </a:r>
          </a:p>
        </p:txBody>
      </p:sp>
    </p:spTree>
    <p:extLst>
      <p:ext uri="{BB962C8B-B14F-4D97-AF65-F5344CB8AC3E}">
        <p14:creationId xmlns:p14="http://schemas.microsoft.com/office/powerpoint/2010/main" val="18457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I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Plan Survives Contact With The Enemy</a:t>
            </a:r>
          </a:p>
          <a:p>
            <a:r>
              <a:rPr lang="en-US" dirty="0" smtClean="0"/>
              <a:t>It’s OK to Not Know Stuff</a:t>
            </a:r>
          </a:p>
          <a:p>
            <a:r>
              <a:rPr lang="en-US" dirty="0" smtClean="0"/>
              <a:t>It’s Important to Know Limits</a:t>
            </a:r>
            <a:endParaRPr lang="en-US" dirty="0"/>
          </a:p>
          <a:p>
            <a:pPr lvl="1"/>
            <a:r>
              <a:rPr lang="en-US" dirty="0" smtClean="0"/>
              <a:t>Yours</a:t>
            </a:r>
          </a:p>
          <a:p>
            <a:pPr lvl="1"/>
            <a:r>
              <a:rPr lang="en-US" dirty="0" smtClean="0"/>
              <a:t>Theirs</a:t>
            </a:r>
          </a:p>
          <a:p>
            <a:r>
              <a:rPr lang="en-US" dirty="0" smtClean="0"/>
              <a:t>You Aren’t There to Be Their Friend</a:t>
            </a:r>
          </a:p>
          <a:p>
            <a:r>
              <a:rPr lang="en-US" dirty="0" err="1" smtClean="0"/>
              <a:t>Juiceboxes</a:t>
            </a:r>
            <a:r>
              <a:rPr lang="en-US" dirty="0" smtClean="0"/>
              <a:t> Are Still OK</a:t>
            </a:r>
          </a:p>
          <a:p>
            <a:r>
              <a:rPr lang="en-US" dirty="0" smtClean="0"/>
              <a:t>The Kids Are Alright</a:t>
            </a:r>
          </a:p>
        </p:txBody>
      </p:sp>
    </p:spTree>
    <p:extLst>
      <p:ext uri="{BB962C8B-B14F-4D97-AF65-F5344CB8AC3E}">
        <p14:creationId xmlns:p14="http://schemas.microsoft.com/office/powerpoint/2010/main" val="357619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288082"/>
          </a:xfrm>
        </p:spPr>
        <p:txBody>
          <a:bodyPr>
            <a:normAutofit/>
          </a:bodyPr>
          <a:lstStyle/>
          <a:p>
            <a:r>
              <a:rPr lang="en-US" dirty="0" smtClean="0"/>
              <a:t>“Dad</a:t>
            </a:r>
            <a:r>
              <a:rPr lang="en-US" dirty="0" smtClean="0"/>
              <a:t>, when are you going to the hardware store next</a:t>
            </a:r>
            <a:r>
              <a:rPr lang="en-US" dirty="0" smtClean="0"/>
              <a:t>?”</a:t>
            </a:r>
            <a:endParaRPr lang="en-US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64846" y="1212459"/>
            <a:ext cx="6042073" cy="4531555"/>
          </a:xfrm>
          <a:effectLst>
            <a:softEdge rad="685800"/>
          </a:effectLst>
        </p:spPr>
      </p:pic>
    </p:spTree>
    <p:extLst>
      <p:ext uri="{BB962C8B-B14F-4D97-AF65-F5344CB8AC3E}">
        <p14:creationId xmlns:p14="http://schemas.microsoft.com/office/powerpoint/2010/main" val="26876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FRC 2016-2017 Unveiling: Three Hours Ago</a:t>
            </a:r>
          </a:p>
        </p:txBody>
      </p:sp>
    </p:spTree>
    <p:extLst>
      <p:ext uri="{BB962C8B-B14F-4D97-AF65-F5344CB8AC3E}">
        <p14:creationId xmlns:p14="http://schemas.microsoft.com/office/powerpoint/2010/main" val="365920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91" y="1219782"/>
            <a:ext cx="4343409" cy="434340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9788" y="3784209"/>
            <a:ext cx="10515600" cy="1054593"/>
          </a:xfrm>
        </p:spPr>
        <p:txBody>
          <a:bodyPr/>
          <a:lstStyle/>
          <a:p>
            <a:r>
              <a:rPr lang="en-US" dirty="0" smtClean="0"/>
              <a:t>Carter Wickstrom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Lead Software Engineer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www.linkedin.com/in/carterwickstrom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https://twitter.com/carterwickstrom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25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Robots are…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70" y="1915028"/>
            <a:ext cx="7055834" cy="4172532"/>
          </a:xfrm>
        </p:spPr>
      </p:pic>
    </p:spTree>
    <p:extLst>
      <p:ext uri="{BB962C8B-B14F-4D97-AF65-F5344CB8AC3E}">
        <p14:creationId xmlns:p14="http://schemas.microsoft.com/office/powerpoint/2010/main" val="113833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120" y="613611"/>
            <a:ext cx="10005338" cy="5916748"/>
          </a:xfrm>
        </p:spPr>
      </p:pic>
    </p:spTree>
    <p:extLst>
      <p:ext uri="{BB962C8B-B14F-4D97-AF65-F5344CB8AC3E}">
        <p14:creationId xmlns:p14="http://schemas.microsoft.com/office/powerpoint/2010/main" val="37882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2"/>
          <a:stretch/>
        </p:blipFill>
        <p:spPr>
          <a:xfrm>
            <a:off x="946889" y="613611"/>
            <a:ext cx="10523801" cy="5669280"/>
          </a:xfrm>
        </p:spPr>
      </p:pic>
    </p:spTree>
    <p:extLst>
      <p:ext uri="{BB962C8B-B14F-4D97-AF65-F5344CB8AC3E}">
        <p14:creationId xmlns:p14="http://schemas.microsoft.com/office/powerpoint/2010/main" val="19281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2"/>
          <a:stretch/>
        </p:blipFill>
        <p:spPr>
          <a:xfrm>
            <a:off x="946889" y="613611"/>
            <a:ext cx="10523801" cy="5669280"/>
          </a:xfrm>
        </p:spPr>
      </p:pic>
      <p:pic>
        <p:nvPicPr>
          <p:cNvPr id="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979" y="723957"/>
            <a:ext cx="2974758" cy="5448588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70226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Video #1 – FTC RES-Q Challenge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19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Vision: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Craftsmanship for Everyone</a:t>
            </a:r>
          </a:p>
        </p:txBody>
      </p:sp>
    </p:spTree>
    <p:extLst>
      <p:ext uri="{BB962C8B-B14F-4D97-AF65-F5344CB8AC3E}">
        <p14:creationId xmlns:p14="http://schemas.microsoft.com/office/powerpoint/2010/main" val="267876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7810</TotalTime>
  <Words>478</Words>
  <Application>Microsoft Office PowerPoint</Application>
  <PresentationFormat>Widescreen</PresentationFormat>
  <Paragraphs>116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Corbel</vt:lpstr>
      <vt:lpstr>Depth</vt:lpstr>
      <vt:lpstr>A Year of Robots</vt:lpstr>
      <vt:lpstr>Carter Wickstrom</vt:lpstr>
      <vt:lpstr>“Dad, when are you going to the hardware store next?”</vt:lpstr>
      <vt:lpstr>Robots are…</vt:lpstr>
      <vt:lpstr>PowerPoint Presentation</vt:lpstr>
      <vt:lpstr>PowerPoint Presentation</vt:lpstr>
      <vt:lpstr>PowerPoint Presentation</vt:lpstr>
      <vt:lpstr>Video #1 – FTC RES-Q Challenge</vt:lpstr>
      <vt:lpstr>My Vision:</vt:lpstr>
      <vt:lpstr>My Vision:</vt:lpstr>
      <vt:lpstr>My Vision:</vt:lpstr>
      <vt:lpstr>My Vision:</vt:lpstr>
      <vt:lpstr>My Vision:</vt:lpstr>
      <vt:lpstr>My Vision:</vt:lpstr>
      <vt:lpstr>Reality?</vt:lpstr>
      <vt:lpstr>Reality?</vt:lpstr>
      <vt:lpstr>Reality?</vt:lpstr>
      <vt:lpstr>Reality?</vt:lpstr>
      <vt:lpstr>Reality?</vt:lpstr>
      <vt:lpstr>Reality?</vt:lpstr>
      <vt:lpstr>The Actual Year: A Blur (Barely) Captured on YouTube</vt:lpstr>
      <vt:lpstr>What Did I Learn?</vt:lpstr>
      <vt:lpstr>What Did I Learn?</vt:lpstr>
      <vt:lpstr>What Did I Learn?</vt:lpstr>
      <vt:lpstr>What Did I Learn?</vt:lpstr>
      <vt:lpstr>What Did I Learn?</vt:lpstr>
      <vt:lpstr>What Did I Learn?</vt:lpstr>
      <vt:lpstr>What Did I Learn?</vt:lpstr>
      <vt:lpstr>What Did I Learn?</vt:lpstr>
      <vt:lpstr>What’s Next?</vt:lpstr>
      <vt:lpstr>Carter Wickstrom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Their Exits and  Their Entrances</dc:title>
  <dc:creator>Carter Wickstrom</dc:creator>
  <cp:lastModifiedBy>Karla Hangsleben</cp:lastModifiedBy>
  <cp:revision>66</cp:revision>
  <dcterms:created xsi:type="dcterms:W3CDTF">2015-08-31T06:36:06Z</dcterms:created>
  <dcterms:modified xsi:type="dcterms:W3CDTF">2016-09-10T16:11:18Z</dcterms:modified>
</cp:coreProperties>
</file>