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7" r:id="rId4"/>
    <p:sldId id="259" r:id="rId5"/>
    <p:sldId id="260" r:id="rId6"/>
    <p:sldId id="279" r:id="rId7"/>
    <p:sldId id="281" r:id="rId8"/>
    <p:sldId id="288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0" r:id="rId17"/>
    <p:sldId id="291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1" r:id="rId26"/>
    <p:sldId id="302" r:id="rId27"/>
    <p:sldId id="303" r:id="rId28"/>
    <p:sldId id="304" r:id="rId29"/>
    <p:sldId id="305" r:id="rId30"/>
    <p:sldId id="306" r:id="rId31"/>
    <p:sldId id="258" r:id="rId32"/>
    <p:sldId id="30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rterwickstr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witter.com/carterwickstr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rterwickstr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witter.com/carterwickstr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331501"/>
            <a:ext cx="9144000" cy="3774017"/>
          </a:xfrm>
        </p:spPr>
        <p:txBody>
          <a:bodyPr/>
          <a:lstStyle/>
          <a:p>
            <a:r>
              <a:rPr lang="en-US" dirty="0" smtClean="0"/>
              <a:t>A Year of Robots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577476"/>
            <a:ext cx="9144000" cy="754025"/>
          </a:xfrm>
        </p:spPr>
        <p:txBody>
          <a:bodyPr/>
          <a:lstStyle/>
          <a:p>
            <a:r>
              <a:rPr lang="en-US" dirty="0" smtClean="0"/>
              <a:t>Teens, Tech, and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  <a:p>
            <a:pPr lvl="1"/>
            <a:r>
              <a:rPr lang="en-US" dirty="0" smtClean="0"/>
              <a:t>Intentional, well-formed code</a:t>
            </a:r>
          </a:p>
        </p:txBody>
      </p:sp>
    </p:spTree>
    <p:extLst>
      <p:ext uri="{BB962C8B-B14F-4D97-AF65-F5344CB8AC3E}">
        <p14:creationId xmlns:p14="http://schemas.microsoft.com/office/powerpoint/2010/main" val="31282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  <a:p>
            <a:pPr lvl="1"/>
            <a:r>
              <a:rPr lang="en-US" dirty="0" smtClean="0"/>
              <a:t>Intentional, well-formed code</a:t>
            </a:r>
          </a:p>
          <a:p>
            <a:pPr lvl="1"/>
            <a:r>
              <a:rPr lang="en-US" dirty="0" smtClean="0"/>
              <a:t>Expressive code</a:t>
            </a:r>
          </a:p>
        </p:txBody>
      </p:sp>
    </p:spTree>
    <p:extLst>
      <p:ext uri="{BB962C8B-B14F-4D97-AF65-F5344CB8AC3E}">
        <p14:creationId xmlns:p14="http://schemas.microsoft.com/office/powerpoint/2010/main" val="2475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  <a:p>
            <a:pPr lvl="1"/>
            <a:r>
              <a:rPr lang="en-US" dirty="0" smtClean="0"/>
              <a:t>Intentional, well-formed code</a:t>
            </a:r>
          </a:p>
          <a:p>
            <a:pPr lvl="1"/>
            <a:r>
              <a:rPr lang="en-US" dirty="0" smtClean="0"/>
              <a:t>Expressive code</a:t>
            </a:r>
          </a:p>
          <a:p>
            <a:pPr lvl="1"/>
            <a:r>
              <a:rPr lang="en-US" dirty="0" smtClean="0"/>
              <a:t>Automated tests</a:t>
            </a:r>
          </a:p>
        </p:txBody>
      </p:sp>
    </p:spTree>
    <p:extLst>
      <p:ext uri="{BB962C8B-B14F-4D97-AF65-F5344CB8AC3E}">
        <p14:creationId xmlns:p14="http://schemas.microsoft.com/office/powerpoint/2010/main" val="3330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  <a:p>
            <a:pPr lvl="1"/>
            <a:r>
              <a:rPr lang="en-US" dirty="0" smtClean="0"/>
              <a:t>Intentional, well-formed code</a:t>
            </a:r>
          </a:p>
          <a:p>
            <a:pPr lvl="1"/>
            <a:r>
              <a:rPr lang="en-US" dirty="0" smtClean="0"/>
              <a:t>Expressive code</a:t>
            </a:r>
          </a:p>
          <a:p>
            <a:pPr lvl="1"/>
            <a:r>
              <a:rPr lang="en-US" dirty="0" smtClean="0"/>
              <a:t>Automated tests</a:t>
            </a:r>
          </a:p>
          <a:p>
            <a:r>
              <a:rPr lang="en-US" dirty="0" smtClean="0"/>
              <a:t>Learn More about Android</a:t>
            </a:r>
          </a:p>
        </p:txBody>
      </p:sp>
    </p:spTree>
    <p:extLst>
      <p:ext uri="{BB962C8B-B14F-4D97-AF65-F5344CB8AC3E}">
        <p14:creationId xmlns:p14="http://schemas.microsoft.com/office/powerpoint/2010/main" val="2726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  <a:p>
            <a:pPr lvl="1"/>
            <a:r>
              <a:rPr lang="en-US" dirty="0" smtClean="0"/>
              <a:t>Intentional, well-formed code</a:t>
            </a:r>
          </a:p>
          <a:p>
            <a:pPr lvl="1"/>
            <a:r>
              <a:rPr lang="en-US" dirty="0" smtClean="0"/>
              <a:t>Expressive code</a:t>
            </a:r>
          </a:p>
          <a:p>
            <a:pPr lvl="1"/>
            <a:r>
              <a:rPr lang="en-US" dirty="0" smtClean="0"/>
              <a:t>Automated tests</a:t>
            </a:r>
          </a:p>
          <a:p>
            <a:r>
              <a:rPr lang="en-US" dirty="0" smtClean="0"/>
              <a:t>Learn More about Android</a:t>
            </a:r>
          </a:p>
          <a:p>
            <a:r>
              <a:rPr lang="en-US" dirty="0" smtClean="0"/>
              <a:t>Spend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1760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</p:txBody>
      </p:sp>
    </p:spTree>
    <p:extLst>
      <p:ext uri="{BB962C8B-B14F-4D97-AF65-F5344CB8AC3E}">
        <p14:creationId xmlns:p14="http://schemas.microsoft.com/office/powerpoint/2010/main" val="30640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  <a:p>
            <a:r>
              <a:rPr lang="en-US" dirty="0" smtClean="0"/>
              <a:t>Simple Routines: &lt; 100 lines of code</a:t>
            </a:r>
          </a:p>
        </p:txBody>
      </p:sp>
    </p:spTree>
    <p:extLst>
      <p:ext uri="{BB962C8B-B14F-4D97-AF65-F5344CB8AC3E}">
        <p14:creationId xmlns:p14="http://schemas.microsoft.com/office/powerpoint/2010/main" val="6780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  <a:p>
            <a:r>
              <a:rPr lang="en-US" dirty="0" smtClean="0"/>
              <a:t>Simple Routines: &lt; 100 lines of code</a:t>
            </a:r>
          </a:p>
          <a:p>
            <a:r>
              <a:rPr lang="en-US" dirty="0" smtClean="0"/>
              <a:t>Tightly-coupled to Hardware</a:t>
            </a:r>
          </a:p>
        </p:txBody>
      </p:sp>
    </p:spTree>
    <p:extLst>
      <p:ext uri="{BB962C8B-B14F-4D97-AF65-F5344CB8AC3E}">
        <p14:creationId xmlns:p14="http://schemas.microsoft.com/office/powerpoint/2010/main" val="264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  <a:p>
            <a:r>
              <a:rPr lang="en-US" dirty="0" smtClean="0"/>
              <a:t>Simple Routines: &lt; 100 lines of code</a:t>
            </a:r>
          </a:p>
          <a:p>
            <a:r>
              <a:rPr lang="en-US" dirty="0" smtClean="0"/>
              <a:t>Tightly-coupled to Hardware</a:t>
            </a:r>
          </a:p>
          <a:p>
            <a:pPr lvl="1"/>
            <a:r>
              <a:rPr lang="en-US" dirty="0" smtClean="0"/>
              <a:t>XML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Unique Hardware IDs</a:t>
            </a:r>
          </a:p>
        </p:txBody>
      </p:sp>
    </p:spTree>
    <p:extLst>
      <p:ext uri="{BB962C8B-B14F-4D97-AF65-F5344CB8AC3E}">
        <p14:creationId xmlns:p14="http://schemas.microsoft.com/office/powerpoint/2010/main" val="6878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  <a:p>
            <a:r>
              <a:rPr lang="en-US" dirty="0" smtClean="0"/>
              <a:t>Simple Routines: &lt; 100 lines of code</a:t>
            </a:r>
          </a:p>
          <a:p>
            <a:r>
              <a:rPr lang="en-US" dirty="0" smtClean="0"/>
              <a:t>Tightly-coupled to Hardware</a:t>
            </a:r>
          </a:p>
          <a:p>
            <a:pPr lvl="1"/>
            <a:r>
              <a:rPr lang="en-US" dirty="0" smtClean="0"/>
              <a:t>XML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Unique Hardware IDs</a:t>
            </a:r>
          </a:p>
          <a:p>
            <a:r>
              <a:rPr lang="en-US" dirty="0"/>
              <a:t>Spend Time Together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6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1" y="1219782"/>
            <a:ext cx="4343409" cy="43434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3784209"/>
            <a:ext cx="10515600" cy="1054593"/>
          </a:xfrm>
        </p:spPr>
        <p:txBody>
          <a:bodyPr/>
          <a:lstStyle/>
          <a:p>
            <a:r>
              <a:rPr lang="en-US" dirty="0" smtClean="0"/>
              <a:t>Carter Wickstrom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Lead Software Engineer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www.linkedin.com/in/carterwickstrom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https://twitter.com/carterwickstrom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Beta-level Software</a:t>
            </a:r>
          </a:p>
          <a:p>
            <a:r>
              <a:rPr lang="en-US" dirty="0" smtClean="0"/>
              <a:t>Simple Routines: &lt; 100 lines of code</a:t>
            </a:r>
          </a:p>
          <a:p>
            <a:r>
              <a:rPr lang="en-US" dirty="0" smtClean="0"/>
              <a:t>Tightly-coupled to Hardware</a:t>
            </a:r>
          </a:p>
          <a:p>
            <a:pPr lvl="1"/>
            <a:r>
              <a:rPr lang="en-US" dirty="0" smtClean="0"/>
              <a:t>XML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Unique Hardware IDs</a:t>
            </a:r>
          </a:p>
          <a:p>
            <a:r>
              <a:rPr lang="en-US" dirty="0"/>
              <a:t>Spend Time </a:t>
            </a:r>
            <a:r>
              <a:rPr lang="en-US" dirty="0" smtClean="0"/>
              <a:t>Together (</a:t>
            </a:r>
            <a:r>
              <a:rPr lang="en-US" dirty="0" err="1" smtClean="0"/>
              <a:t>sorta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8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38" y="26862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Actual Year: A Blur (Barely) Captured on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</p:txBody>
      </p:sp>
    </p:spTree>
    <p:extLst>
      <p:ext uri="{BB962C8B-B14F-4D97-AF65-F5344CB8AC3E}">
        <p14:creationId xmlns:p14="http://schemas.microsoft.com/office/powerpoint/2010/main" val="37293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</p:txBody>
      </p:sp>
    </p:spTree>
    <p:extLst>
      <p:ext uri="{BB962C8B-B14F-4D97-AF65-F5344CB8AC3E}">
        <p14:creationId xmlns:p14="http://schemas.microsoft.com/office/powerpoint/2010/main" val="13475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</a:p>
        </p:txBody>
      </p:sp>
    </p:spTree>
    <p:extLst>
      <p:ext uri="{BB962C8B-B14F-4D97-AF65-F5344CB8AC3E}">
        <p14:creationId xmlns:p14="http://schemas.microsoft.com/office/powerpoint/2010/main" val="7270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  <a:endParaRPr lang="en-US" dirty="0"/>
          </a:p>
          <a:p>
            <a:pPr lvl="1"/>
            <a:r>
              <a:rPr lang="en-US" dirty="0" smtClean="0"/>
              <a:t>Yours</a:t>
            </a:r>
          </a:p>
        </p:txBody>
      </p:sp>
    </p:spTree>
    <p:extLst>
      <p:ext uri="{BB962C8B-B14F-4D97-AF65-F5344CB8AC3E}">
        <p14:creationId xmlns:p14="http://schemas.microsoft.com/office/powerpoint/2010/main" val="35824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  <a:endParaRPr lang="en-US" dirty="0"/>
          </a:p>
          <a:p>
            <a:pPr lvl="1"/>
            <a:r>
              <a:rPr lang="en-US" dirty="0" smtClean="0"/>
              <a:t>Yours</a:t>
            </a:r>
          </a:p>
          <a:p>
            <a:pPr lvl="1"/>
            <a:r>
              <a:rPr lang="en-US" dirty="0" smtClean="0"/>
              <a:t>Theirs</a:t>
            </a:r>
          </a:p>
        </p:txBody>
      </p:sp>
    </p:spTree>
    <p:extLst>
      <p:ext uri="{BB962C8B-B14F-4D97-AF65-F5344CB8AC3E}">
        <p14:creationId xmlns:p14="http://schemas.microsoft.com/office/powerpoint/2010/main" val="14047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  <a:endParaRPr lang="en-US" dirty="0"/>
          </a:p>
          <a:p>
            <a:pPr lvl="1"/>
            <a:r>
              <a:rPr lang="en-US" dirty="0" smtClean="0"/>
              <a:t>Yours</a:t>
            </a:r>
          </a:p>
          <a:p>
            <a:pPr lvl="1"/>
            <a:r>
              <a:rPr lang="en-US" dirty="0" smtClean="0"/>
              <a:t>Theirs</a:t>
            </a:r>
          </a:p>
          <a:p>
            <a:r>
              <a:rPr lang="en-US" dirty="0" smtClean="0"/>
              <a:t>You Aren’t There to Be Their Friend</a:t>
            </a:r>
          </a:p>
        </p:txBody>
      </p:sp>
    </p:spTree>
    <p:extLst>
      <p:ext uri="{BB962C8B-B14F-4D97-AF65-F5344CB8AC3E}">
        <p14:creationId xmlns:p14="http://schemas.microsoft.com/office/powerpoint/2010/main" val="11162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  <a:endParaRPr lang="en-US" dirty="0"/>
          </a:p>
          <a:p>
            <a:pPr lvl="1"/>
            <a:r>
              <a:rPr lang="en-US" dirty="0" smtClean="0"/>
              <a:t>Yours</a:t>
            </a:r>
          </a:p>
          <a:p>
            <a:pPr lvl="1"/>
            <a:r>
              <a:rPr lang="en-US" dirty="0" smtClean="0"/>
              <a:t>Theirs</a:t>
            </a:r>
          </a:p>
          <a:p>
            <a:r>
              <a:rPr lang="en-US" dirty="0" smtClean="0"/>
              <a:t>You Aren’t There to Be Their Friend</a:t>
            </a:r>
          </a:p>
          <a:p>
            <a:r>
              <a:rPr lang="en-US" dirty="0" err="1" smtClean="0"/>
              <a:t>Juiceboxes</a:t>
            </a:r>
            <a:r>
              <a:rPr lang="en-US" dirty="0" smtClean="0"/>
              <a:t> Are Still OK</a:t>
            </a:r>
          </a:p>
        </p:txBody>
      </p:sp>
    </p:spTree>
    <p:extLst>
      <p:ext uri="{BB962C8B-B14F-4D97-AF65-F5344CB8AC3E}">
        <p14:creationId xmlns:p14="http://schemas.microsoft.com/office/powerpoint/2010/main" val="18457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Plan Survives Contact With The Enemy</a:t>
            </a:r>
          </a:p>
          <a:p>
            <a:r>
              <a:rPr lang="en-US" dirty="0" smtClean="0"/>
              <a:t>It’s OK to Not Know Stuff</a:t>
            </a:r>
          </a:p>
          <a:p>
            <a:r>
              <a:rPr lang="en-US" dirty="0" smtClean="0"/>
              <a:t>It’s Important to Know Limits</a:t>
            </a:r>
            <a:endParaRPr lang="en-US" dirty="0"/>
          </a:p>
          <a:p>
            <a:pPr lvl="1"/>
            <a:r>
              <a:rPr lang="en-US" dirty="0" smtClean="0"/>
              <a:t>Yours</a:t>
            </a:r>
          </a:p>
          <a:p>
            <a:pPr lvl="1"/>
            <a:r>
              <a:rPr lang="en-US" dirty="0" smtClean="0"/>
              <a:t>Theirs</a:t>
            </a:r>
          </a:p>
          <a:p>
            <a:r>
              <a:rPr lang="en-US" dirty="0" smtClean="0"/>
              <a:t>You Aren’t There to Be Their Friend</a:t>
            </a:r>
          </a:p>
          <a:p>
            <a:r>
              <a:rPr lang="en-US" dirty="0" err="1" smtClean="0"/>
              <a:t>Juiceboxes</a:t>
            </a:r>
            <a:r>
              <a:rPr lang="en-US" dirty="0" smtClean="0"/>
              <a:t> Are Still OK</a:t>
            </a:r>
          </a:p>
          <a:p>
            <a:r>
              <a:rPr lang="en-US" dirty="0" smtClean="0"/>
              <a:t>The Kids Are Alright</a:t>
            </a:r>
          </a:p>
        </p:txBody>
      </p:sp>
    </p:spTree>
    <p:extLst>
      <p:ext uri="{BB962C8B-B14F-4D97-AF65-F5344CB8AC3E}">
        <p14:creationId xmlns:p14="http://schemas.microsoft.com/office/powerpoint/2010/main" val="35761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88082"/>
          </a:xfrm>
        </p:spPr>
        <p:txBody>
          <a:bodyPr>
            <a:normAutofit/>
          </a:bodyPr>
          <a:lstStyle/>
          <a:p>
            <a:r>
              <a:rPr lang="en-US" dirty="0" smtClean="0"/>
              <a:t>“Dad, when are you going to the hardware store next?”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64846" y="1212459"/>
            <a:ext cx="6042073" cy="4531555"/>
          </a:xfrm>
          <a:effectLst>
            <a:softEdge rad="685800"/>
          </a:effectLst>
        </p:spPr>
      </p:pic>
    </p:spTree>
    <p:extLst>
      <p:ext uri="{BB962C8B-B14F-4D97-AF65-F5344CB8AC3E}">
        <p14:creationId xmlns:p14="http://schemas.microsoft.com/office/powerpoint/2010/main" val="2687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/>
              <a:t>FTC </a:t>
            </a:r>
            <a:r>
              <a:rPr lang="en-US" dirty="0" smtClean="0"/>
              <a:t>2016-2017 Unveiling: Three Hours Ago</a:t>
            </a:r>
          </a:p>
        </p:txBody>
      </p:sp>
    </p:spTree>
    <p:extLst>
      <p:ext uri="{BB962C8B-B14F-4D97-AF65-F5344CB8AC3E}">
        <p14:creationId xmlns:p14="http://schemas.microsoft.com/office/powerpoint/2010/main" val="36592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1" y="1219782"/>
            <a:ext cx="4343409" cy="43434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3784209"/>
            <a:ext cx="10515600" cy="1054593"/>
          </a:xfrm>
        </p:spPr>
        <p:txBody>
          <a:bodyPr/>
          <a:lstStyle/>
          <a:p>
            <a:r>
              <a:rPr lang="en-US" dirty="0" smtClean="0"/>
              <a:t>Carter Wickstrom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Lead Software Engineer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www.linkedin.com/in/carterwickstrom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https://twitter.com/carterwickstrom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39788" y="508000"/>
            <a:ext cx="10514012" cy="5483225"/>
          </a:xfrm>
        </p:spPr>
        <p:txBody>
          <a:bodyPr/>
          <a:lstStyle/>
          <a:p>
            <a:r>
              <a:rPr lang="en-US" dirty="0" smtClean="0"/>
              <a:t>The videos that I bookmarked for my talk are listed below. The first one is the one that I played at Slide #8. I had intended to play the remaining slides at  Slide #21, but didn’t because of time. Still, I thought I’d include the full list because there’s some other fun stuff there.</a:t>
            </a:r>
          </a:p>
          <a:p>
            <a:endParaRPr lang="en-US" dirty="0"/>
          </a:p>
          <a:p>
            <a:r>
              <a:rPr lang="en-US" dirty="0" smtClean="0"/>
              <a:t>Thanks!</a:t>
            </a:r>
          </a:p>
          <a:p>
            <a:endParaRPr lang="en-US" dirty="0"/>
          </a:p>
          <a:p>
            <a:r>
              <a:rPr lang="en-US" dirty="0"/>
              <a:t>1. 2015-2016 FTC Kickoff Animation 	</a:t>
            </a:r>
            <a:r>
              <a:rPr lang="en-US" dirty="0" smtClean="0"/>
              <a:t>https</a:t>
            </a:r>
            <a:r>
              <a:rPr lang="en-US" dirty="0"/>
              <a:t>://youtu.be/b49Q3kqrSv0?t=2m35s</a:t>
            </a:r>
          </a:p>
          <a:p>
            <a:r>
              <a:rPr lang="en-US" dirty="0"/>
              <a:t>2. FTC 7462 at 2 weeks to go		</a:t>
            </a:r>
            <a:r>
              <a:rPr lang="en-US" dirty="0" smtClean="0"/>
              <a:t>https</a:t>
            </a:r>
            <a:r>
              <a:rPr lang="en-US" dirty="0"/>
              <a:t>://www.youtube.com/watch?v=GfBsNbdajuo&amp;t=25s</a:t>
            </a:r>
          </a:p>
          <a:p>
            <a:r>
              <a:rPr lang="en-US" dirty="0"/>
              <a:t>3. Ingraham Robotics Jan 16 2016	</a:t>
            </a:r>
            <a:r>
              <a:rPr lang="en-US" dirty="0" smtClean="0"/>
              <a:t>https</a:t>
            </a:r>
            <a:r>
              <a:rPr lang="en-US" dirty="0"/>
              <a:t>://www.youtube.com/watch?v=nlPdtDNPGpE</a:t>
            </a:r>
          </a:p>
          <a:p>
            <a:r>
              <a:rPr lang="en-US" dirty="0"/>
              <a:t>3a. FTC 7462 WA State Championship 2016	</a:t>
            </a:r>
            <a:r>
              <a:rPr lang="en-US" dirty="0" smtClean="0"/>
              <a:t>https</a:t>
            </a:r>
            <a:r>
              <a:rPr lang="en-US" dirty="0"/>
              <a:t>://www.youtube.com/watch?v=kBjMV7yCUiw</a:t>
            </a:r>
          </a:p>
          <a:p>
            <a:r>
              <a:rPr lang="en-US" dirty="0"/>
              <a:t>4. FIRST STRONGHOLD Game Reveal	</a:t>
            </a:r>
            <a:r>
              <a:rPr lang="en-US" dirty="0" smtClean="0"/>
              <a:t>https</a:t>
            </a:r>
            <a:r>
              <a:rPr lang="en-US" dirty="0"/>
              <a:t>://www.youtube.com/watch?v=VqOKzoHJDjA</a:t>
            </a:r>
          </a:p>
          <a:p>
            <a:r>
              <a:rPr lang="en-US" dirty="0"/>
              <a:t>5. FRC 4030 Stronghold Jan24 2015	</a:t>
            </a:r>
            <a:r>
              <a:rPr lang="en-US" dirty="0" smtClean="0"/>
              <a:t>https</a:t>
            </a:r>
            <a:r>
              <a:rPr lang="en-US" dirty="0"/>
              <a:t>://www.youtube.com/watch?v=_8ZLAW7W7r4</a:t>
            </a:r>
          </a:p>
          <a:p>
            <a:r>
              <a:rPr lang="en-US" dirty="0"/>
              <a:t>6. FRC 4030 Stronghold Mar 5		</a:t>
            </a:r>
            <a:r>
              <a:rPr lang="en-US" dirty="0" smtClean="0"/>
              <a:t>https</a:t>
            </a:r>
            <a:r>
              <a:rPr lang="en-US" dirty="0"/>
              <a:t>://www.youtube.com/watch?v=WEyePh4JqQE</a:t>
            </a:r>
          </a:p>
          <a:p>
            <a:r>
              <a:rPr lang="en-US" dirty="0"/>
              <a:t>7. 2016 PNW FRC Glacier Peak </a:t>
            </a:r>
            <a:r>
              <a:rPr lang="en-US" dirty="0" smtClean="0"/>
              <a:t>Highlights	https</a:t>
            </a:r>
            <a:r>
              <a:rPr lang="en-US" dirty="0"/>
              <a:t>://www.youtube.com/watch?v=zqBOouMhyBc&amp;index=2&amp;list=PLwES-SbpsnxyykXlePasPcTTSQGYLGOtP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5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are…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70" y="1915028"/>
            <a:ext cx="7055834" cy="4172532"/>
          </a:xfrm>
        </p:spPr>
      </p:pic>
    </p:spTree>
    <p:extLst>
      <p:ext uri="{BB962C8B-B14F-4D97-AF65-F5344CB8AC3E}">
        <p14:creationId xmlns:p14="http://schemas.microsoft.com/office/powerpoint/2010/main" val="11383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20" y="613611"/>
            <a:ext cx="10005338" cy="5916748"/>
          </a:xfrm>
        </p:spPr>
      </p:pic>
    </p:spTree>
    <p:extLst>
      <p:ext uri="{BB962C8B-B14F-4D97-AF65-F5344CB8AC3E}">
        <p14:creationId xmlns:p14="http://schemas.microsoft.com/office/powerpoint/2010/main" val="378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/>
        </p:blipFill>
        <p:spPr>
          <a:xfrm>
            <a:off x="946889" y="613611"/>
            <a:ext cx="10523801" cy="5669280"/>
          </a:xfrm>
        </p:spPr>
      </p:pic>
    </p:spTree>
    <p:extLst>
      <p:ext uri="{BB962C8B-B14F-4D97-AF65-F5344CB8AC3E}">
        <p14:creationId xmlns:p14="http://schemas.microsoft.com/office/powerpoint/2010/main" val="19281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/>
        </p:blipFill>
        <p:spPr>
          <a:xfrm>
            <a:off x="946889" y="613611"/>
            <a:ext cx="10523801" cy="5669280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79" y="723957"/>
            <a:ext cx="2974758" cy="5448588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022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#1 – FTC RES-Q 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Craftsmanship for Everyone</a:t>
            </a:r>
          </a:p>
        </p:txBody>
      </p:sp>
    </p:spTree>
    <p:extLst>
      <p:ext uri="{BB962C8B-B14F-4D97-AF65-F5344CB8AC3E}">
        <p14:creationId xmlns:p14="http://schemas.microsoft.com/office/powerpoint/2010/main" val="26787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7822</TotalTime>
  <Words>548</Words>
  <Application>Microsoft Office PowerPoint</Application>
  <PresentationFormat>Widescreen</PresentationFormat>
  <Paragraphs>128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Corbel</vt:lpstr>
      <vt:lpstr>Depth</vt:lpstr>
      <vt:lpstr>A Year of Robots</vt:lpstr>
      <vt:lpstr>Carter Wickstrom</vt:lpstr>
      <vt:lpstr>“Dad, when are you going to the hardware store next?”</vt:lpstr>
      <vt:lpstr>Robots are…</vt:lpstr>
      <vt:lpstr>PowerPoint Presentation</vt:lpstr>
      <vt:lpstr>PowerPoint Presentation</vt:lpstr>
      <vt:lpstr>PowerPoint Presentation</vt:lpstr>
      <vt:lpstr>Video #1 – FTC RES-Q Challenge</vt:lpstr>
      <vt:lpstr>My Vision:</vt:lpstr>
      <vt:lpstr>My Vision:</vt:lpstr>
      <vt:lpstr>My Vision:</vt:lpstr>
      <vt:lpstr>My Vision:</vt:lpstr>
      <vt:lpstr>My Vision:</vt:lpstr>
      <vt:lpstr>My Vision:</vt:lpstr>
      <vt:lpstr>Reality?</vt:lpstr>
      <vt:lpstr>Reality?</vt:lpstr>
      <vt:lpstr>Reality?</vt:lpstr>
      <vt:lpstr>Reality?</vt:lpstr>
      <vt:lpstr>Reality?</vt:lpstr>
      <vt:lpstr>Reality?</vt:lpstr>
      <vt:lpstr>The Actual Year: A Blur (Barely) Captured on YouTube</vt:lpstr>
      <vt:lpstr>What Did I Learn?</vt:lpstr>
      <vt:lpstr>What Did I Learn?</vt:lpstr>
      <vt:lpstr>What Did I Learn?</vt:lpstr>
      <vt:lpstr>What Did I Learn?</vt:lpstr>
      <vt:lpstr>What Did I Learn?</vt:lpstr>
      <vt:lpstr>What Did I Learn?</vt:lpstr>
      <vt:lpstr>What Did I Learn?</vt:lpstr>
      <vt:lpstr>What Did I Learn?</vt:lpstr>
      <vt:lpstr>What’s Next?</vt:lpstr>
      <vt:lpstr>Carter Wickstrom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Their Exits and  Their Entrances</dc:title>
  <dc:creator>Carter Wickstrom</dc:creator>
  <cp:lastModifiedBy>Karla Hangsleben</cp:lastModifiedBy>
  <cp:revision>68</cp:revision>
  <dcterms:created xsi:type="dcterms:W3CDTF">2015-08-31T06:36:06Z</dcterms:created>
  <dcterms:modified xsi:type="dcterms:W3CDTF">2016-09-17T22:10:13Z</dcterms:modified>
</cp:coreProperties>
</file>