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296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The</a:t>
            </a:r>
            <a:r>
              <a:rPr lang="en-US" altLang="zh-CN" baseline="0" dirty="0" smtClean="0"/>
              <a:t>  value of rank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2188876154306066E-2"/>
          <c:y val="0.13783305821840425"/>
          <c:w val="0.94090297241053733"/>
          <c:h val="0.63950361543145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Conf.model(1% EO)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8-43AA-9963-BEC44FA26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Conf.model(52%EO)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38-43AA-9963-BEC44FA26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DC-SBM(11%EO)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38-43AA-9963-BEC44FA26F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ERGM(56%EO)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38-43AA-9963-BEC44FA26F8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BTER(2.2%EO)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38-43AA-9963-BEC44FA26F8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VGAE(0.3%EO)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38-43AA-9963-BEC44FA26F8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NetGAN Val(39%EO)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38-43AA-9963-BEC44FA26F8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NetGAN EO(52%EO)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rank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38-43AA-9963-BEC44FA26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6605487"/>
        <c:axId val="736595503"/>
      </c:barChart>
      <c:catAx>
        <c:axId val="736605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6595503"/>
        <c:crosses val="autoZero"/>
        <c:auto val="1"/>
        <c:lblAlgn val="ctr"/>
        <c:lblOffset val="100"/>
        <c:noMultiLvlLbl val="0"/>
      </c:catAx>
      <c:valAx>
        <c:axId val="73659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6605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CFE3D-B9AF-4BD6-8822-3D73ACBF9A71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1BCC9-4B39-4B79-90D9-4BB4B3EE2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5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5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74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242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03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7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4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FD9970-EFBB-4A1E-9E86-116F717CAE6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7B6AD9-8C6F-42B8-9DFC-6CCE4DE12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35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NetGAN</a:t>
            </a:r>
            <a:r>
              <a:rPr lang="en-US" altLang="zh-CN" dirty="0"/>
              <a:t>: Generating Graphs via Random Walks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Aleksandar</a:t>
            </a:r>
            <a:r>
              <a:rPr lang="en-US" altLang="zh-CN" dirty="0"/>
              <a:t> </a:t>
            </a:r>
            <a:r>
              <a:rPr lang="en-US" altLang="zh-CN" dirty="0" err="1" smtClean="0"/>
              <a:t>Bojchevski</a:t>
            </a:r>
            <a:endParaRPr lang="en-US" altLang="zh-CN" dirty="0" smtClean="0"/>
          </a:p>
          <a:p>
            <a:r>
              <a:rPr lang="en-US" altLang="zh-CN" dirty="0" err="1" smtClean="0"/>
              <a:t>Oleksandr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Shchur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Daniel </a:t>
            </a:r>
            <a:r>
              <a:rPr lang="en-US" altLang="zh-CN" dirty="0" err="1"/>
              <a:t>Zügner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Stephan </a:t>
            </a:r>
            <a:r>
              <a:rPr lang="en-US" altLang="zh-CN" dirty="0" err="1"/>
              <a:t>Günnemann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9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6" y="471054"/>
            <a:ext cx="1083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Discussion and Future Work</a:t>
            </a:r>
            <a:endParaRPr lang="zh-CN" altLang="en-US" sz="3600" dirty="0"/>
          </a:p>
        </p:txBody>
      </p:sp>
      <p:sp>
        <p:nvSpPr>
          <p:cNvPr id="4" name="左大括号 3"/>
          <p:cNvSpPr/>
          <p:nvPr/>
        </p:nvSpPr>
        <p:spPr>
          <a:xfrm>
            <a:off x="1459523" y="2488929"/>
            <a:ext cx="1547447" cy="2171265"/>
          </a:xfrm>
          <a:prstGeom prst="leftBrac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7116" y="2391507"/>
            <a:ext cx="367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Scalability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97116" y="3059722"/>
            <a:ext cx="290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Evaluation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97116" y="3727937"/>
            <a:ext cx="364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Experimental scope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97115" y="4396152"/>
            <a:ext cx="368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types of graphs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7" y="47105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Related Work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91127" y="2733963"/>
            <a:ext cx="919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Liu 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79418" y="2703184"/>
            <a:ext cx="432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 GAN learn topological features of a graph?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1127" y="4000500"/>
            <a:ext cx="616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Tavakoli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63091" y="4000500"/>
            <a:ext cx="568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Learning social graph topologies using generative adversarial neural networks.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6677890" y="2892136"/>
            <a:ext cx="2761673" cy="110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781308" y="2490738"/>
            <a:ext cx="233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err="1" smtClean="0"/>
              <a:t>NetGAN</a:t>
            </a:r>
            <a:endParaRPr lang="en-US" altLang="zh-CN" sz="7200" dirty="0" smtClean="0"/>
          </a:p>
        </p:txBody>
      </p:sp>
    </p:spTree>
    <p:extLst>
      <p:ext uri="{BB962C8B-B14F-4D97-AF65-F5344CB8AC3E}">
        <p14:creationId xmlns:p14="http://schemas.microsoft.com/office/powerpoint/2010/main" val="31629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7" y="471054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Training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91127" y="2222630"/>
            <a:ext cx="474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Wasserstein GAN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91127" y="3977881"/>
            <a:ext cx="427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Early stopping</a:t>
            </a:r>
            <a:endParaRPr lang="zh-CN" altLang="en-US" sz="2800" dirty="0"/>
          </a:p>
        </p:txBody>
      </p:sp>
      <p:sp>
        <p:nvSpPr>
          <p:cNvPr id="3" name="左大括号 2"/>
          <p:cNvSpPr/>
          <p:nvPr/>
        </p:nvSpPr>
        <p:spPr>
          <a:xfrm>
            <a:off x="3380509" y="3156527"/>
            <a:ext cx="1173018" cy="2165927"/>
          </a:xfrm>
          <a:prstGeom prst="leftBrace">
            <a:avLst/>
          </a:prstGeom>
          <a:noFill/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67564" y="2912339"/>
            <a:ext cx="35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VAL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CRITERION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867564" y="4959928"/>
            <a:ext cx="326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EO-CRITERION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86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8362" y="3103685"/>
            <a:ext cx="3252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Experiments</a:t>
            </a:r>
            <a:endParaRPr lang="zh-CN" altLang="en-US" sz="4000" dirty="0"/>
          </a:p>
        </p:txBody>
      </p:sp>
      <p:sp>
        <p:nvSpPr>
          <p:cNvPr id="5" name="左大括号 4"/>
          <p:cNvSpPr/>
          <p:nvPr/>
        </p:nvSpPr>
        <p:spPr>
          <a:xfrm>
            <a:off x="4044463" y="1311231"/>
            <a:ext cx="1688122" cy="4451054"/>
          </a:xfrm>
          <a:prstGeom prst="leftBrace">
            <a:avLst/>
          </a:prstGeom>
          <a:noFill/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hlinkClick r:id="rId2" action="ppaction://hlinksldjump"/>
          </p:cNvPr>
          <p:cNvSpPr txBox="1"/>
          <p:nvPr/>
        </p:nvSpPr>
        <p:spPr>
          <a:xfrm>
            <a:off x="5980357" y="1028700"/>
            <a:ext cx="4983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Graph Generation</a:t>
            </a:r>
            <a:endParaRPr lang="zh-CN" altLang="en-US" sz="4000" dirty="0"/>
          </a:p>
        </p:txBody>
      </p:sp>
      <p:sp>
        <p:nvSpPr>
          <p:cNvPr id="7" name="文本框 6">
            <a:hlinkClick r:id="rId3" action="ppaction://hlinksldjump"/>
          </p:cNvPr>
          <p:cNvSpPr txBox="1"/>
          <p:nvPr/>
        </p:nvSpPr>
        <p:spPr>
          <a:xfrm>
            <a:off x="5980357" y="5213839"/>
            <a:ext cx="571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Link Prediction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649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7" y="471054"/>
            <a:ext cx="813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Experiments:Graph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Generation</a:t>
            </a:r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0" y="2340901"/>
            <a:ext cx="9441998" cy="2309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1638770" y="1405977"/>
            <a:ext cx="815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it </a:t>
            </a:r>
            <a:r>
              <a:rPr lang="en-US" altLang="zh-CN" dirty="0" err="1"/>
              <a:t>NetGAN</a:t>
            </a:r>
            <a:r>
              <a:rPr lang="en-US" altLang="zh-CN" dirty="0"/>
              <a:t> to the </a:t>
            </a:r>
            <a:r>
              <a:rPr lang="en-US" altLang="zh-CN" dirty="0" smtClean="0"/>
              <a:t>CORA </a:t>
            </a:r>
            <a:r>
              <a:rPr lang="en-US" altLang="zh-CN" dirty="0"/>
              <a:t>-ML and </a:t>
            </a:r>
            <a:r>
              <a:rPr lang="en-US" altLang="zh-CN" dirty="0" smtClean="0"/>
              <a:t>CITESEER </a:t>
            </a:r>
            <a:r>
              <a:rPr lang="en-US" altLang="zh-CN" dirty="0"/>
              <a:t>citation networks in order to evaluate quality of the generated </a:t>
            </a:r>
            <a:r>
              <a:rPr lang="en-US" altLang="zh-CN" dirty="0" smtClean="0"/>
              <a:t>graphs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196254" y="3921369"/>
            <a:ext cx="342900" cy="211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59823" y="3921369"/>
            <a:ext cx="307730" cy="2110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825154" y="3191608"/>
            <a:ext cx="457200" cy="16705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96254" y="2989385"/>
            <a:ext cx="342900" cy="2022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88591" y="3745523"/>
            <a:ext cx="526309" cy="175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10247958" y="2871273"/>
            <a:ext cx="615462" cy="174849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6" y="471054"/>
            <a:ext cx="809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Experiments:Graph</a:t>
            </a:r>
            <a:r>
              <a:rPr lang="en-US" altLang="zh-CN" sz="3600" dirty="0"/>
              <a:t> Generation</a:t>
            </a:r>
          </a:p>
          <a:p>
            <a:endParaRPr lang="zh-CN" altLang="en-US" sz="36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530071148"/>
              </p:ext>
            </p:extLst>
          </p:nvPr>
        </p:nvGraphicFramePr>
        <p:xfrm>
          <a:off x="2146300" y="1556076"/>
          <a:ext cx="7551615" cy="417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椭圆 1"/>
          <p:cNvSpPr/>
          <p:nvPr/>
        </p:nvSpPr>
        <p:spPr>
          <a:xfrm>
            <a:off x="5178669" y="3349869"/>
            <a:ext cx="800100" cy="19431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394330" y="3424603"/>
            <a:ext cx="1616807" cy="1762859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64" y="5923027"/>
            <a:ext cx="6576630" cy="167655"/>
          </a:xfrm>
          <a:prstGeom prst="rect">
            <a:avLst/>
          </a:prstGeom>
        </p:spPr>
      </p:pic>
      <p:cxnSp>
        <p:nvCxnSpPr>
          <p:cNvPr id="9" name="直接连接符 8"/>
          <p:cNvCxnSpPr>
            <a:endCxn id="2" idx="4"/>
          </p:cNvCxnSpPr>
          <p:nvPr/>
        </p:nvCxnSpPr>
        <p:spPr>
          <a:xfrm flipH="1" flipV="1">
            <a:off x="5578719" y="5292969"/>
            <a:ext cx="145073" cy="630058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2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6" y="471054"/>
            <a:ext cx="8095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Experiments:Graph</a:t>
            </a:r>
            <a:r>
              <a:rPr lang="en-US" altLang="zh-CN" sz="3600" dirty="0"/>
              <a:t> Generation</a:t>
            </a:r>
          </a:p>
          <a:p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" y="1453822"/>
            <a:ext cx="9563929" cy="3071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059488" y="4633547"/>
            <a:ext cx="3807071" cy="2074984"/>
          </a:xfrm>
          <a:prstGeom prst="wedgeRoundRectCallout">
            <a:avLst>
              <a:gd name="adj1" fmla="val -27319"/>
              <a:gd name="adj2" fmla="val -10261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how the graph statistics evolve during the training process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6" y="471054"/>
            <a:ext cx="828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 err="1" smtClean="0"/>
              <a:t>Experiments:</a:t>
            </a:r>
            <a:r>
              <a:rPr lang="en-US" altLang="zh-CN" sz="3600" dirty="0" err="1"/>
              <a:t>Link</a:t>
            </a:r>
            <a:r>
              <a:rPr lang="en-US" altLang="zh-CN" sz="3600" dirty="0"/>
              <a:t> Prediction</a:t>
            </a:r>
            <a:endParaRPr lang="zh-CN" altLang="en-US" sz="3600" dirty="0"/>
          </a:p>
          <a:p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6" y="1762597"/>
            <a:ext cx="10867346" cy="2123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6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1126" y="471054"/>
            <a:ext cx="828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 err="1" smtClean="0"/>
              <a:t>Experiments:</a:t>
            </a:r>
            <a:r>
              <a:rPr lang="en-US" altLang="zh-CN" sz="3600" dirty="0" err="1"/>
              <a:t>Link</a:t>
            </a:r>
            <a:r>
              <a:rPr lang="en-US" altLang="zh-CN" sz="3600" dirty="0"/>
              <a:t> Prediction</a:t>
            </a:r>
            <a:endParaRPr lang="zh-CN" altLang="en-US" sz="3600" dirty="0"/>
          </a:p>
          <a:p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6" y="1671383"/>
            <a:ext cx="4446866" cy="33632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2052" y="2341914"/>
            <a:ext cx="29893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T=16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987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noFill/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1927</TotalTime>
  <Words>111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幼圆</vt:lpstr>
      <vt:lpstr>Century Gothic</vt:lpstr>
      <vt:lpstr>Wingdings 3</vt:lpstr>
      <vt:lpstr>切片</vt:lpstr>
      <vt:lpstr>NetGAN: Generating Graphs via Random Walks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NetGAN: Generating Graphs via Random Walks</dc:title>
  <dc:creator>gc</dc:creator>
  <cp:lastModifiedBy>gc</cp:lastModifiedBy>
  <cp:revision>89</cp:revision>
  <dcterms:created xsi:type="dcterms:W3CDTF">2018-08-17T01:45:11Z</dcterms:created>
  <dcterms:modified xsi:type="dcterms:W3CDTF">2018-08-23T04:41:32Z</dcterms:modified>
</cp:coreProperties>
</file>