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  <p:sldId id="258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231"/>
    <a:srgbClr val="018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3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Text, Logo, Symbol, Grafiken enthält.&#10;&#10;Automatisch generierte Beschreibung">
            <a:extLst>
              <a:ext uri="{FF2B5EF4-FFF2-40B4-BE49-F238E27FC236}">
                <a16:creationId xmlns:a16="http://schemas.microsoft.com/office/drawing/2014/main" id="{DDC7F295-CE29-8759-E0C1-7A6B9473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30"/>
          <a:stretch/>
        </p:blipFill>
        <p:spPr>
          <a:xfrm>
            <a:off x="2986309" y="3760525"/>
            <a:ext cx="6219362" cy="709875"/>
          </a:xfrm>
          <a:prstGeom prst="rect">
            <a:avLst/>
          </a:prstGeom>
        </p:spPr>
      </p:pic>
      <p:pic>
        <p:nvPicPr>
          <p:cNvPr id="23" name="Grafik 22" descr="Ein Bild, das Text, Logo, Symbol, Grafiken enthält.&#10;&#10;Automatisch generierte Beschreibung">
            <a:extLst>
              <a:ext uri="{FF2B5EF4-FFF2-40B4-BE49-F238E27FC236}">
                <a16:creationId xmlns:a16="http://schemas.microsoft.com/office/drawing/2014/main" id="{F558D807-10E7-D9AE-3FF1-3B1E7430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6"/>
          <a:stretch/>
        </p:blipFill>
        <p:spPr>
          <a:xfrm>
            <a:off x="3159029" y="3883476"/>
            <a:ext cx="6219362" cy="881564"/>
          </a:xfrm>
          <a:prstGeom prst="rect">
            <a:avLst/>
          </a:prstGeom>
        </p:spPr>
      </p:pic>
      <p:pic>
        <p:nvPicPr>
          <p:cNvPr id="22" name="Grafik 21" descr="Ein Bild, das Text, Logo, Symbol, Grafiken enthält.&#10;&#10;Automatisch generierte Beschreibung">
            <a:extLst>
              <a:ext uri="{FF2B5EF4-FFF2-40B4-BE49-F238E27FC236}">
                <a16:creationId xmlns:a16="http://schemas.microsoft.com/office/drawing/2014/main" id="{1740C475-96AB-4F17-489D-21DCE28F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09" y="218598"/>
            <a:ext cx="6219362" cy="3664878"/>
          </a:xfrm>
          <a:prstGeom prst="rect">
            <a:avLst/>
          </a:prstGeom>
        </p:spPr>
      </p:pic>
      <p:pic>
        <p:nvPicPr>
          <p:cNvPr id="20" name="Grafik 19" descr="Ein abstraktes genetisches Konzept">
            <a:extLst>
              <a:ext uri="{FF2B5EF4-FFF2-40B4-BE49-F238E27FC236}">
                <a16:creationId xmlns:a16="http://schemas.microsoft.com/office/drawing/2014/main" id="{1CFB2273-DBD2-5437-8508-69D79390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20" b="19130"/>
          <a:stretch/>
        </p:blipFill>
        <p:spPr>
          <a:xfrm>
            <a:off x="0" y="0"/>
            <a:ext cx="12191980" cy="6857989"/>
          </a:xfrm>
          <a:custGeom>
            <a:avLst/>
            <a:gdLst>
              <a:gd name="connsiteX0" fmla="*/ 3755803 w 12191980"/>
              <a:gd name="connsiteY0" fmla="*/ 3891931 h 6857989"/>
              <a:gd name="connsiteX1" fmla="*/ 3755803 w 12191980"/>
              <a:gd name="connsiteY1" fmla="*/ 4261263 h 6857989"/>
              <a:gd name="connsiteX2" fmla="*/ 8436177 w 12191980"/>
              <a:gd name="connsiteY2" fmla="*/ 4261263 h 6857989"/>
              <a:gd name="connsiteX3" fmla="*/ 8436177 w 12191980"/>
              <a:gd name="connsiteY3" fmla="*/ 3891931 h 6857989"/>
              <a:gd name="connsiteX4" fmla="*/ 6096000 w 12191980"/>
              <a:gd name="connsiteY4" fmla="*/ 465656 h 6857989"/>
              <a:gd name="connsiteX5" fmla="*/ 4310381 w 12191980"/>
              <a:gd name="connsiteY5" fmla="*/ 2159836 h 6857989"/>
              <a:gd name="connsiteX6" fmla="*/ 6096000 w 12191980"/>
              <a:gd name="connsiteY6" fmla="*/ 3854016 h 6857989"/>
              <a:gd name="connsiteX7" fmla="*/ 7881620 w 12191980"/>
              <a:gd name="connsiteY7" fmla="*/ 2159836 h 6857989"/>
              <a:gd name="connsiteX8" fmla="*/ 6096000 w 12191980"/>
              <a:gd name="connsiteY8" fmla="*/ 465656 h 6857989"/>
              <a:gd name="connsiteX9" fmla="*/ 0 w 12191980"/>
              <a:gd name="connsiteY9" fmla="*/ 0 h 6857989"/>
              <a:gd name="connsiteX10" fmla="*/ 12191980 w 12191980"/>
              <a:gd name="connsiteY10" fmla="*/ 0 h 6857989"/>
              <a:gd name="connsiteX11" fmla="*/ 12191980 w 12191980"/>
              <a:gd name="connsiteY11" fmla="*/ 6857989 h 6857989"/>
              <a:gd name="connsiteX12" fmla="*/ 0 w 12191980"/>
              <a:gd name="connsiteY12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980" h="6857989">
                <a:moveTo>
                  <a:pt x="3755803" y="3891931"/>
                </a:moveTo>
                <a:lnTo>
                  <a:pt x="3755803" y="4261263"/>
                </a:lnTo>
                <a:lnTo>
                  <a:pt x="8436177" y="4261263"/>
                </a:lnTo>
                <a:lnTo>
                  <a:pt x="8436177" y="3891931"/>
                </a:lnTo>
                <a:close/>
                <a:moveTo>
                  <a:pt x="6096000" y="465656"/>
                </a:moveTo>
                <a:cubicBezTo>
                  <a:pt x="5109829" y="465656"/>
                  <a:pt x="4310381" y="1224166"/>
                  <a:pt x="4310381" y="2159836"/>
                </a:cubicBezTo>
                <a:cubicBezTo>
                  <a:pt x="4310381" y="3095506"/>
                  <a:pt x="5109829" y="3854016"/>
                  <a:pt x="6096000" y="3854016"/>
                </a:cubicBezTo>
                <a:cubicBezTo>
                  <a:pt x="7082171" y="3854016"/>
                  <a:pt x="7881620" y="3095506"/>
                  <a:pt x="7881620" y="2159836"/>
                </a:cubicBezTo>
                <a:cubicBezTo>
                  <a:pt x="7881620" y="1224166"/>
                  <a:pt x="7082171" y="465656"/>
                  <a:pt x="6096000" y="465656"/>
                </a:cubicBezTo>
                <a:close/>
                <a:moveTo>
                  <a:pt x="0" y="0"/>
                </a:moveTo>
                <a:lnTo>
                  <a:pt x="12191980" y="0"/>
                </a:lnTo>
                <a:lnTo>
                  <a:pt x="12191980" y="6857989"/>
                </a:lnTo>
                <a:lnTo>
                  <a:pt x="0" y="6857989"/>
                </a:lnTo>
                <a:close/>
              </a:path>
            </a:pathLst>
          </a:cu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7B00FD7-7A28-7020-C25A-7CE262824114}"/>
              </a:ext>
            </a:extLst>
          </p:cNvPr>
          <p:cNvSpPr txBox="1"/>
          <p:nvPr/>
        </p:nvSpPr>
        <p:spPr>
          <a:xfrm>
            <a:off x="3755803" y="3883476"/>
            <a:ext cx="46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Immobilien-Deal? Da kannste nich meckern!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058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abstraktes genetisches Konzept">
            <a:extLst>
              <a:ext uri="{FF2B5EF4-FFF2-40B4-BE49-F238E27FC236}">
                <a16:creationId xmlns:a16="http://schemas.microsoft.com/office/drawing/2014/main" id="{4AF6FA8D-D827-680A-A9AC-0986BB68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19" b="19131"/>
          <a:stretch/>
        </p:blipFill>
        <p:spPr>
          <a:xfrm>
            <a:off x="20" y="11"/>
            <a:ext cx="12191980" cy="6857989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8E14FB0-8D07-518A-C4D8-814751E895DF}"/>
              </a:ext>
            </a:extLst>
          </p:cNvPr>
          <p:cNvGrpSpPr/>
          <p:nvPr/>
        </p:nvGrpSpPr>
        <p:grpSpPr>
          <a:xfrm>
            <a:off x="256872" y="612970"/>
            <a:ext cx="4204909" cy="5494694"/>
            <a:chOff x="730172" y="868431"/>
            <a:chExt cx="4580642" cy="5484078"/>
          </a:xfrm>
          <a:solidFill>
            <a:schemeClr val="accent1">
              <a:alpha val="90000"/>
            </a:schemeClr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718F47A-9239-6A50-5D75-542F2E6B404E}"/>
                </a:ext>
              </a:extLst>
            </p:cNvPr>
            <p:cNvSpPr/>
            <p:nvPr/>
          </p:nvSpPr>
          <p:spPr>
            <a:xfrm>
              <a:off x="730172" y="868431"/>
              <a:ext cx="4580642" cy="473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E605D36B-12E9-7552-8AB5-05301EB39A61}"/>
                </a:ext>
              </a:extLst>
            </p:cNvPr>
            <p:cNvSpPr/>
            <p:nvPr/>
          </p:nvSpPr>
          <p:spPr>
            <a:xfrm rot="10800000">
              <a:off x="730172" y="5601815"/>
              <a:ext cx="2295524" cy="750694"/>
            </a:xfrm>
            <a:prstGeom prst="triangle">
              <a:avLst>
                <a:gd name="adj" fmla="val 996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45522329-124A-FA1F-98D8-5EB2819721D0}"/>
                </a:ext>
              </a:extLst>
            </p:cNvPr>
            <p:cNvSpPr/>
            <p:nvPr/>
          </p:nvSpPr>
          <p:spPr>
            <a:xfrm rot="10800000">
              <a:off x="3042842" y="5601815"/>
              <a:ext cx="2267972" cy="7506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1D51E99-6C1B-A22C-3A13-6C9EE023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66" y="833499"/>
            <a:ext cx="3931320" cy="973740"/>
          </a:xfrm>
        </p:spPr>
        <p:txBody>
          <a:bodyPr anchor="t">
            <a:normAutofit/>
          </a:bodyPr>
          <a:lstStyle/>
          <a:p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Aufgabenstellung:</a:t>
            </a:r>
            <a:b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Immobilienrechner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9AB57-EBC4-9FF0-0283-3BD9108D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0" y="1665695"/>
            <a:ext cx="3931321" cy="3461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• In welchem Bundesland steht das Haus? </a:t>
            </a:r>
          </a:p>
          <a:p>
            <a:r>
              <a:rPr lang="de-DE" dirty="0"/>
              <a:t>• Ist das Haus in der Stadt oder auf dem Land? </a:t>
            </a:r>
          </a:p>
          <a:p>
            <a:r>
              <a:rPr lang="de-DE" dirty="0"/>
              <a:t>• Wie ist die Ausstattung? </a:t>
            </a:r>
          </a:p>
          <a:p>
            <a:r>
              <a:rPr lang="de-DE" dirty="0"/>
              <a:t>• Wie ist die </a:t>
            </a:r>
            <a:r>
              <a:rPr lang="de-DE" dirty="0" err="1"/>
              <a:t>Hausart</a:t>
            </a:r>
            <a:r>
              <a:rPr lang="de-DE" dirty="0"/>
              <a:t>? </a:t>
            </a:r>
          </a:p>
          <a:p>
            <a:r>
              <a:rPr lang="de-DE" dirty="0"/>
              <a:t>• Wie viel m² Grundstück? </a:t>
            </a:r>
          </a:p>
          <a:p>
            <a:r>
              <a:rPr lang="de-DE" dirty="0"/>
              <a:t>• Wie viel m² Wohnfläche? </a:t>
            </a:r>
          </a:p>
          <a:p>
            <a:r>
              <a:rPr lang="de-DE" dirty="0"/>
              <a:t>• Handelt es sich um ein Architektenhaus? </a:t>
            </a:r>
          </a:p>
          <a:p>
            <a:r>
              <a:rPr lang="de-DE" dirty="0"/>
              <a:t>• Soll ein Makler das Haus verkaufen? </a:t>
            </a:r>
          </a:p>
          <a:p>
            <a:r>
              <a:rPr lang="de-DE" dirty="0"/>
              <a:t>• Steht das Haus unter Denkmalschutz? </a:t>
            </a:r>
          </a:p>
          <a:p>
            <a:r>
              <a:rPr lang="de-DE" dirty="0"/>
              <a:t>• Welches Baujahr hat das Haus? </a:t>
            </a:r>
          </a:p>
        </p:txBody>
      </p:sp>
      <p:pic>
        <p:nvPicPr>
          <p:cNvPr id="9" name="Grafik 8" descr="Ein Bild, das Text, Zahl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9A5673CA-B8E1-EC60-5B2F-2E973E5D3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65" y="1963935"/>
            <a:ext cx="7407031" cy="30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7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6B68E-BF9C-17F9-DFC2-0A4EEF6F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65CD9923-2EE2-C915-D142-9A2012C4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D931D2F-A8BD-4014-4092-B194132A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877A891F-11AB-DE75-D114-B21FC727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C66C1F7C-A673-EB75-B03B-D3C7126E7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DA5C62-97E7-C1F4-5D5B-CA1F1872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ED7EC8-86E3-AF84-7BE0-315BA00C5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abstraktes genetisches Konzept">
            <a:extLst>
              <a:ext uri="{FF2B5EF4-FFF2-40B4-BE49-F238E27FC236}">
                <a16:creationId xmlns:a16="http://schemas.microsoft.com/office/drawing/2014/main" id="{3A3D72AD-9C07-56E8-9F83-E7E00A12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19" b="19131"/>
          <a:stretch/>
        </p:blipFill>
        <p:spPr>
          <a:xfrm>
            <a:off x="20" y="11"/>
            <a:ext cx="12191980" cy="6857989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01D2A5D-FCCE-D8B3-DA03-4FE65864EBD3}"/>
              </a:ext>
            </a:extLst>
          </p:cNvPr>
          <p:cNvGrpSpPr/>
          <p:nvPr/>
        </p:nvGrpSpPr>
        <p:grpSpPr>
          <a:xfrm>
            <a:off x="256872" y="612970"/>
            <a:ext cx="4204909" cy="5494694"/>
            <a:chOff x="730172" y="868431"/>
            <a:chExt cx="4580642" cy="5484078"/>
          </a:xfrm>
          <a:solidFill>
            <a:schemeClr val="accent1">
              <a:alpha val="90000"/>
            </a:schemeClr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5D3A6A1-5C39-C3C7-AA38-ACD768395779}"/>
                </a:ext>
              </a:extLst>
            </p:cNvPr>
            <p:cNvSpPr/>
            <p:nvPr/>
          </p:nvSpPr>
          <p:spPr>
            <a:xfrm>
              <a:off x="730172" y="868431"/>
              <a:ext cx="4580642" cy="473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1C72F72E-9E09-475B-B37A-2E88B411851C}"/>
                </a:ext>
              </a:extLst>
            </p:cNvPr>
            <p:cNvSpPr/>
            <p:nvPr/>
          </p:nvSpPr>
          <p:spPr>
            <a:xfrm rot="10800000">
              <a:off x="730172" y="5601815"/>
              <a:ext cx="2295524" cy="750694"/>
            </a:xfrm>
            <a:prstGeom prst="triangle">
              <a:avLst>
                <a:gd name="adj" fmla="val 996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CEB95992-2B28-03CA-62F8-E8FFA8F71CA2}"/>
                </a:ext>
              </a:extLst>
            </p:cNvPr>
            <p:cNvSpPr/>
            <p:nvPr/>
          </p:nvSpPr>
          <p:spPr>
            <a:xfrm rot="10800000">
              <a:off x="3042842" y="5601815"/>
              <a:ext cx="2267972" cy="7506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7C07959-A980-3765-7F98-2FFCD1AE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66" y="833499"/>
            <a:ext cx="3931320" cy="973740"/>
          </a:xfrm>
        </p:spPr>
        <p:txBody>
          <a:bodyPr anchor="t">
            <a:normAutofit/>
          </a:bodyPr>
          <a:lstStyle/>
          <a:p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Funktionalitäten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6F4488-A4DE-7ED2-4EB2-361A2C0A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0" y="1665695"/>
            <a:ext cx="3931321" cy="34615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Rechnet Immobilienpreis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 err="1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Reset</a:t>
            </a:r>
            <a:r>
              <a:rPr lang="de-DE" sz="1600" kern="100" dirty="0"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Logo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PDF ausgeben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Excel einlesen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Baujahr darf nicht in Zukunft liegen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Layout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.exe erstellen</a:t>
            </a:r>
            <a:endParaRPr lang="de-DE" sz="1600" kern="100" dirty="0">
              <a:effectLst/>
              <a:latin typeface="Bembo (Textkörper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 err="1">
                <a:effectLst/>
                <a:latin typeface="Bembo (Textkörper)"/>
                <a:ea typeface="Aptos" panose="020B0004020202020204" pitchFamily="34" charset="0"/>
                <a:cs typeface="Times New Roman" panose="02020603050405020304" pitchFamily="18" charset="0"/>
              </a:rPr>
              <a:t>Menüband</a:t>
            </a:r>
            <a:endParaRPr lang="de-DE" sz="1600" kern="100" dirty="0">
              <a:effectLst/>
              <a:latin typeface="Bembo (Textkörper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43D3CB65-1F03-1772-F6FB-6244EC722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1382771"/>
            <a:ext cx="7464876" cy="42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4868A-5CE2-FD8B-0C89-627C4F516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50E7F050-518D-7A6C-B47B-2F2FB597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4208050-1089-DC6A-28F8-64803C027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45857837-7C65-91FA-A903-602AF0A36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41BDDB04-4FBA-332F-9B5A-A12BC79F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A3DA4B-4207-931B-0C03-9E031FC3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66F2F8-D636-803C-D3F3-6F522F36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abstraktes genetisches Konzept">
            <a:extLst>
              <a:ext uri="{FF2B5EF4-FFF2-40B4-BE49-F238E27FC236}">
                <a16:creationId xmlns:a16="http://schemas.microsoft.com/office/drawing/2014/main" id="{65B45883-E340-A16D-313F-8BBBB4C4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19" b="19131"/>
          <a:stretch/>
        </p:blipFill>
        <p:spPr>
          <a:xfrm>
            <a:off x="20" y="11"/>
            <a:ext cx="12191980" cy="6857989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9143809-0F25-B9E1-1B9F-1390A34B405C}"/>
              </a:ext>
            </a:extLst>
          </p:cNvPr>
          <p:cNvGrpSpPr/>
          <p:nvPr/>
        </p:nvGrpSpPr>
        <p:grpSpPr>
          <a:xfrm>
            <a:off x="256872" y="612970"/>
            <a:ext cx="4204909" cy="5494694"/>
            <a:chOff x="730172" y="868431"/>
            <a:chExt cx="4580642" cy="5484078"/>
          </a:xfrm>
          <a:solidFill>
            <a:schemeClr val="accent1">
              <a:alpha val="90000"/>
            </a:schemeClr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C96B7E0-A375-69D7-3712-D50C06CB0F9C}"/>
                </a:ext>
              </a:extLst>
            </p:cNvPr>
            <p:cNvSpPr/>
            <p:nvPr/>
          </p:nvSpPr>
          <p:spPr>
            <a:xfrm>
              <a:off x="730172" y="868431"/>
              <a:ext cx="4580642" cy="473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2C4A6132-04E7-E726-D33A-4237AC9DB86B}"/>
                </a:ext>
              </a:extLst>
            </p:cNvPr>
            <p:cNvSpPr/>
            <p:nvPr/>
          </p:nvSpPr>
          <p:spPr>
            <a:xfrm rot="10800000">
              <a:off x="730172" y="5601815"/>
              <a:ext cx="2295524" cy="750694"/>
            </a:xfrm>
            <a:prstGeom prst="triangle">
              <a:avLst>
                <a:gd name="adj" fmla="val 996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EB0F0750-4D36-071B-4292-B0CD69FC008E}"/>
                </a:ext>
              </a:extLst>
            </p:cNvPr>
            <p:cNvSpPr/>
            <p:nvPr/>
          </p:nvSpPr>
          <p:spPr>
            <a:xfrm rot="10800000">
              <a:off x="3042842" y="5601815"/>
              <a:ext cx="2267972" cy="7506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FF6AC75-9342-C49C-C98E-57D1F079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66" y="833499"/>
            <a:ext cx="3931320" cy="973740"/>
          </a:xfrm>
        </p:spPr>
        <p:txBody>
          <a:bodyPr anchor="t">
            <a:normAutofit/>
          </a:bodyPr>
          <a:lstStyle/>
          <a:p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Erkenntnisse</a:t>
            </a:r>
            <a:b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08D029-922C-4F89-5D4C-D28EFAEC8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0" y="1665695"/>
            <a:ext cx="3931321" cy="34615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Aufgabe klar und verständlich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Funktionalität früh gegeben, danach hübsch machen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esser Planen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Variablen besser benennen</a:t>
            </a:r>
            <a:endParaRPr lang="de-DE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Design von Anfang an Beachten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ü</a:t>
            </a: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bersichtlicher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Ideen finden sich immer</a:t>
            </a:r>
          </a:p>
        </p:txBody>
      </p:sp>
      <p:pic>
        <p:nvPicPr>
          <p:cNvPr id="9" name="Grafik 8" descr="Ein Bild, das Text, Software, Multimedia-Software, Screenshot enthält.&#10;&#10;KI-generierte Inhalte können fehlerhaft sein.">
            <a:extLst>
              <a:ext uri="{FF2B5EF4-FFF2-40B4-BE49-F238E27FC236}">
                <a16:creationId xmlns:a16="http://schemas.microsoft.com/office/drawing/2014/main" id="{F141E269-7158-13C6-E7ED-DD5570C92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32739"/>
            <a:ext cx="726248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B14B0-9CB6-7611-9937-E14C32B5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91834FF6-464D-57AB-B97F-134A235B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C85D44F1-5C97-FC8F-02A0-BB0E5994E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02A70A0F-C7B6-AD1F-B4CF-80D88C78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DE78A898-FA2E-1DB6-3D84-D189A2DB3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43DF8F-0EB1-1AC7-C672-01C1D4AF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DE0A83-6B23-423D-6597-74D020522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fik 3" descr="Ein abstraktes genetisches Konzept">
            <a:extLst>
              <a:ext uri="{FF2B5EF4-FFF2-40B4-BE49-F238E27FC236}">
                <a16:creationId xmlns:a16="http://schemas.microsoft.com/office/drawing/2014/main" id="{D40D433B-7092-83F4-2B4E-0FD6628E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19" b="19131"/>
          <a:stretch/>
        </p:blipFill>
        <p:spPr>
          <a:xfrm>
            <a:off x="20" y="11"/>
            <a:ext cx="12191980" cy="6857989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D5FE26E-14B9-4DD4-71DB-42E0A4BC957E}"/>
              </a:ext>
            </a:extLst>
          </p:cNvPr>
          <p:cNvGrpSpPr/>
          <p:nvPr/>
        </p:nvGrpSpPr>
        <p:grpSpPr>
          <a:xfrm>
            <a:off x="256872" y="612970"/>
            <a:ext cx="4204909" cy="5494694"/>
            <a:chOff x="730172" y="868431"/>
            <a:chExt cx="4580642" cy="5484078"/>
          </a:xfrm>
          <a:solidFill>
            <a:schemeClr val="accent1">
              <a:alpha val="90000"/>
            </a:schemeClr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CF638B4-D0CB-9685-F843-8875F9EBD54F}"/>
                </a:ext>
              </a:extLst>
            </p:cNvPr>
            <p:cNvSpPr/>
            <p:nvPr/>
          </p:nvSpPr>
          <p:spPr>
            <a:xfrm>
              <a:off x="730172" y="868431"/>
              <a:ext cx="4580642" cy="47381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4FF8D4CE-8217-A863-626B-84C6B20190BD}"/>
                </a:ext>
              </a:extLst>
            </p:cNvPr>
            <p:cNvSpPr/>
            <p:nvPr/>
          </p:nvSpPr>
          <p:spPr>
            <a:xfrm rot="10800000">
              <a:off x="730172" y="5601815"/>
              <a:ext cx="2295524" cy="750694"/>
            </a:xfrm>
            <a:prstGeom prst="triangle">
              <a:avLst>
                <a:gd name="adj" fmla="val 996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4A583291-0805-A09C-3A79-336A90F853C4}"/>
                </a:ext>
              </a:extLst>
            </p:cNvPr>
            <p:cNvSpPr/>
            <p:nvPr/>
          </p:nvSpPr>
          <p:spPr>
            <a:xfrm rot="10800000">
              <a:off x="3042842" y="5601815"/>
              <a:ext cx="2267972" cy="75069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2D505B-6CFC-2F7A-FFCD-980A6DAB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666" y="833499"/>
            <a:ext cx="3931320" cy="973740"/>
          </a:xfrm>
        </p:spPr>
        <p:txBody>
          <a:bodyPr anchor="t">
            <a:normAutofit/>
          </a:bodyPr>
          <a:lstStyle/>
          <a:p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Ausblick</a:t>
            </a:r>
            <a:b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Immobilienrechner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DA59BD-A2A7-F739-C0A0-8F5160175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0" y="1665695"/>
            <a:ext cx="3931321" cy="346153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Tooltips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Werbebanner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Speichern/Laden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Konfig</a:t>
            </a:r>
            <a:r>
              <a:rPr lang="de-DE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-D</a:t>
            </a:r>
            <a:r>
              <a:rPr lang="de-DE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atei</a:t>
            </a:r>
          </a:p>
        </p:txBody>
      </p:sp>
      <p:pic>
        <p:nvPicPr>
          <p:cNvPr id="1026" name="Picture 2" descr="Immobilienpreise Berlin 2023 - Übersicht über die neusten Daten">
            <a:extLst>
              <a:ext uri="{FF2B5EF4-FFF2-40B4-BE49-F238E27FC236}">
                <a16:creationId xmlns:a16="http://schemas.microsoft.com/office/drawing/2014/main" id="{72340374-17A1-E964-777D-9384696C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6" y="1513762"/>
            <a:ext cx="7053943" cy="39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700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Bembo</vt:lpstr>
      <vt:lpstr>Bembo (Textkörper)</vt:lpstr>
      <vt:lpstr>Source Sans Pro</vt:lpstr>
      <vt:lpstr>AdornVTI</vt:lpstr>
      <vt:lpstr>PowerPoint-Präsentation</vt:lpstr>
      <vt:lpstr>Aufgabenstellung: Immobilienrechner</vt:lpstr>
      <vt:lpstr>Funktionalitäten</vt:lpstr>
      <vt:lpstr>Erkenntnisse </vt:lpstr>
      <vt:lpstr>Ausblick Immobilienrechner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Hartstock</dc:creator>
  <cp:lastModifiedBy>Tim Hartstock</cp:lastModifiedBy>
  <cp:revision>4</cp:revision>
  <dcterms:created xsi:type="dcterms:W3CDTF">2025-02-11T07:57:02Z</dcterms:created>
  <dcterms:modified xsi:type="dcterms:W3CDTF">2025-02-12T11:04:43Z</dcterms:modified>
</cp:coreProperties>
</file>