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y="5143500" cx="9144000"/>
  <p:notesSz cx="4610100" cy="3460750"/>
  <p:embeddedFontLst>
    <p:embeddedFont>
      <p:font typeface="Roboto Black"/>
      <p:bold r:id="rId90"/>
      <p:boldItalic r:id="rId91"/>
    </p:embeddedFont>
    <p:embeddedFont>
      <p:font typeface="Roboto"/>
      <p:regular r:id="rId92"/>
      <p:bold r:id="rId93"/>
      <p:italic r:id="rId94"/>
      <p:boldItalic r:id="rId95"/>
    </p:embeddedFont>
    <p:embeddedFont>
      <p:font typeface="Yanone Kaffeesatz"/>
      <p:regular r:id="rId96"/>
      <p:bold r:id="rId97"/>
    </p:embeddedFont>
    <p:embeddedFont>
      <p:font typeface="Yanone Kaffeesatz Light"/>
      <p:regular r:id="rId98"/>
      <p:bold r:id="rId9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80">
          <p15:clr>
            <a:srgbClr val="000000"/>
          </p15:clr>
        </p15:guide>
        <p15:guide id="2" pos="428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80" orient="horz"/>
        <p:guide pos="428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-boldItalic.fntdata"/><Relationship Id="rId94" Type="http://schemas.openxmlformats.org/officeDocument/2006/relationships/font" Target="fonts/Roboto-italic.fntdata"/><Relationship Id="rId97" Type="http://schemas.openxmlformats.org/officeDocument/2006/relationships/font" Target="fonts/YanoneKaffeesatz-bold.fntdata"/><Relationship Id="rId96" Type="http://schemas.openxmlformats.org/officeDocument/2006/relationships/font" Target="fonts/YanoneKaffeesatz-regular.fntdata"/><Relationship Id="rId11" Type="http://schemas.openxmlformats.org/officeDocument/2006/relationships/slide" Target="slides/slide5.xml"/><Relationship Id="rId99" Type="http://schemas.openxmlformats.org/officeDocument/2006/relationships/font" Target="fonts/YanoneKaffeesatzLight-bold.fntdata"/><Relationship Id="rId10" Type="http://schemas.openxmlformats.org/officeDocument/2006/relationships/slide" Target="slides/slide4.xml"/><Relationship Id="rId98" Type="http://schemas.openxmlformats.org/officeDocument/2006/relationships/font" Target="fonts/YanoneKaffeesatzLight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font" Target="fonts/RobotoBlack-boldItalic.fntdata"/><Relationship Id="rId90" Type="http://schemas.openxmlformats.org/officeDocument/2006/relationships/font" Target="fonts/RobotoBlack-bold.fntdata"/><Relationship Id="rId93" Type="http://schemas.openxmlformats.org/officeDocument/2006/relationships/font" Target="fonts/Roboto-bold.fntdata"/><Relationship Id="rId92" Type="http://schemas.openxmlformats.org/officeDocument/2006/relationships/font" Target="fonts/Roboto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4e204d6b4_0_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24e204d6b4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4a4e69a8b_0_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4a4e69a8b_0_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2481a94f2b_2_163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2481a94f2b_2_163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481a94f2b_2_174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2481a94f2b_2_174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481a94f2b_2_180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481a94f2b_2_180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481a94f2b_2_45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2481a94f2b_2_45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3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9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481a94f2b_2_90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2481a94f2b_2_90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3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4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2481a94f2b_2_226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2481a94f2b_2_226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481a94f2b_2_103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2481a94f2b_2_103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3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3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2481a94f2b_2_230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2481a94f2b_2_230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7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9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481a94f2b_2_116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2481a94f2b_2_116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4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4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3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2481a94f2b_2_236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2481a94f2b_2_236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4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4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4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4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p47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4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2481a94f2b_2_241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g32481a94f2b_2_24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5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481a94f2b_2_129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2481a94f2b_2_129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5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5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5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5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53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5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54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5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5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7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57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59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6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" name="Google Shape;1026;p6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481a94f2b_2_136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2481a94f2b_2_136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6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8" name="Google Shape;1088;p6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9" name="Google Shape;1089;p6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63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63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64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6" name="Google Shape;1166;p64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65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65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66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66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g32481a94f2b_2_256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4" name="Google Shape;1234;g32481a94f2b_2_256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7" name="Shape 1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" name="Google Shape;1238;p68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9" name="Google Shape;1239;p68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" name="Google Shape;1249;p69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0" name="Google Shape;1250;p69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70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5" name="Google Shape;1265;p7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481a94f2b_2_143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2481a94f2b_2_143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71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71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72:notes"/>
          <p:cNvSpPr txBox="1"/>
          <p:nvPr>
            <p:ph idx="1" type="body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7" name="Google Shape;1307;p72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32481a94f2b_2_260:notes"/>
          <p:cNvSpPr txBox="1"/>
          <p:nvPr>
            <p:ph idx="1" type="body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g32481a94f2b_2_260:notes"/>
          <p:cNvSpPr/>
          <p:nvPr>
            <p:ph idx="2" type="sldImg"/>
          </p:nvPr>
        </p:nvSpPr>
        <p:spPr>
          <a:xfrm>
            <a:off x="254365" y="259550"/>
            <a:ext cx="41016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324a4e69a8b_0_5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4" name="Google Shape;1364;g324a4e69a8b_0_5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481a94f2b_2_150:notes"/>
          <p:cNvSpPr txBox="1"/>
          <p:nvPr>
            <p:ph idx="1" type="body"/>
          </p:nvPr>
        </p:nvSpPr>
        <p:spPr>
          <a:xfrm>
            <a:off x="461010" y="1643848"/>
            <a:ext cx="3688200" cy="15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2481a94f2b_2_150:notes"/>
          <p:cNvSpPr/>
          <p:nvPr>
            <p:ph idx="2" type="sldImg"/>
          </p:nvPr>
        </p:nvSpPr>
        <p:spPr>
          <a:xfrm>
            <a:off x="768501" y="259548"/>
            <a:ext cx="3073500" cy="1297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514608" y="152634"/>
            <a:ext cx="6899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1054052" y="1118683"/>
            <a:ext cx="71541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12649" y="4902471"/>
            <a:ext cx="402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/26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/>
          <p:nvPr>
            <p:ph type="title"/>
          </p:nvPr>
        </p:nvSpPr>
        <p:spPr>
          <a:xfrm>
            <a:off x="301699" y="63373"/>
            <a:ext cx="4559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800244" y="4803671"/>
            <a:ext cx="22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514608" y="152634"/>
            <a:ext cx="6899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1" type="ftr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112649" y="4902471"/>
            <a:ext cx="402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/26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514608" y="152634"/>
            <a:ext cx="54549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1" type="ftr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112649" y="4902471"/>
            <a:ext cx="402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/26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514608" y="152634"/>
            <a:ext cx="6899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709159" y="1183004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1" type="ftr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12649" y="4902471"/>
            <a:ext cx="402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/26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1" type="ftr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112649" y="4902471"/>
            <a:ext cx="402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/26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301699" y="63373"/>
            <a:ext cx="4559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384724" y="778685"/>
            <a:ext cx="75906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800244" y="4803671"/>
            <a:ext cx="22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8800244" y="4803671"/>
            <a:ext cx="22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ctrTitle"/>
          </p:nvPr>
        </p:nvSpPr>
        <p:spPr>
          <a:xfrm>
            <a:off x="685800" y="1594485"/>
            <a:ext cx="7772400" cy="1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800244" y="4803671"/>
            <a:ext cx="22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type="title"/>
          </p:nvPr>
        </p:nvSpPr>
        <p:spPr>
          <a:xfrm>
            <a:off x="301699" y="63373"/>
            <a:ext cx="4559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2" type="sldNum"/>
          </p:nvPr>
        </p:nvSpPr>
        <p:spPr>
          <a:xfrm>
            <a:off x="8800244" y="4803671"/>
            <a:ext cx="22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74"/>
            <a:ext cx="9135747" cy="5141252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BF6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14608" y="152634"/>
            <a:ext cx="6899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800" u="none" cap="none" strike="noStrike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54052" y="1118683"/>
            <a:ext cx="7154100" cy="28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2600" u="none" cap="none" strike="noStrike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2600"/>
              <a:buNone/>
              <a:defRPr b="0" i="0" sz="3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08960" y="4783454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 sz="3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4783454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34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00"/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112649" y="4902471"/>
            <a:ext cx="402900" cy="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indent="0" lvl="1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indent="0" lvl="2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indent="0" lvl="3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indent="0" lvl="4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indent="0" lvl="5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indent="0" lvl="6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indent="0" lvl="7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indent="0" lvl="8" marL="76200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indent="0" lvl="0" marL="762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/26</a:t>
            </a:r>
            <a:endParaRPr sz="2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2CC">
              <a:alpha val="270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7"/>
          <p:cNvSpPr/>
          <p:nvPr/>
        </p:nvSpPr>
        <p:spPr>
          <a:xfrm>
            <a:off x="8657007" y="4701440"/>
            <a:ext cx="487045" cy="442595"/>
          </a:xfrm>
          <a:custGeom>
            <a:rect b="b" l="l" r="r" t="t"/>
            <a:pathLst>
              <a:path extrusionOk="0" h="442595" w="487045">
                <a:moveTo>
                  <a:pt x="0" y="0"/>
                </a:moveTo>
                <a:lnTo>
                  <a:pt x="486974" y="0"/>
                </a:lnTo>
                <a:lnTo>
                  <a:pt x="486974" y="442049"/>
                </a:lnTo>
                <a:lnTo>
                  <a:pt x="0" y="44204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7"/>
          <p:cNvSpPr/>
          <p:nvPr/>
        </p:nvSpPr>
        <p:spPr>
          <a:xfrm>
            <a:off x="0" y="466711"/>
            <a:ext cx="9144000" cy="19050"/>
          </a:xfrm>
          <a:custGeom>
            <a:rect b="b" l="l" r="r" t="t"/>
            <a:pathLst>
              <a:path extrusionOk="0" h="19050" w="9144000">
                <a:moveTo>
                  <a:pt x="0" y="19049"/>
                </a:moveTo>
                <a:lnTo>
                  <a:pt x="0" y="0"/>
                </a:lnTo>
                <a:lnTo>
                  <a:pt x="9143981" y="0"/>
                </a:lnTo>
                <a:lnTo>
                  <a:pt x="9143981" y="19049"/>
                </a:lnTo>
                <a:lnTo>
                  <a:pt x="0" y="19049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/>
          <p:nvPr/>
        </p:nvSpPr>
        <p:spPr>
          <a:xfrm>
            <a:off x="0" y="0"/>
            <a:ext cx="8657590" cy="476250"/>
          </a:xfrm>
          <a:custGeom>
            <a:rect b="b" l="l" r="r" t="t"/>
            <a:pathLst>
              <a:path extrusionOk="0" h="476250" w="8657590">
                <a:moveTo>
                  <a:pt x="0" y="0"/>
                </a:moveTo>
                <a:lnTo>
                  <a:pt x="8657032" y="0"/>
                </a:lnTo>
                <a:lnTo>
                  <a:pt x="8657032" y="476174"/>
                </a:lnTo>
                <a:lnTo>
                  <a:pt x="0" y="476174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301699" y="63373"/>
            <a:ext cx="45594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7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84724" y="778685"/>
            <a:ext cx="7590600" cy="3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800244" y="4803671"/>
            <a:ext cx="2253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>
              <a:lnSpc>
                <a:spcPct val="100000"/>
              </a:lnSpc>
              <a:spcBef>
                <a:spcPts val="0"/>
              </a:spcBef>
              <a:buNone/>
              <a:defRPr b="0" i="0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erraheln@ex.istu.edu" TargetMode="External"/><Relationship Id="rId4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git-scm.com/downloads/guis/" TargetMode="External"/><Relationship Id="rId4" Type="http://schemas.openxmlformats.org/officeDocument/2006/relationships/hyperlink" Target="https://www.sourcetreeapp.com/" TargetMode="External"/><Relationship Id="rId5" Type="http://schemas.openxmlformats.org/officeDocument/2006/relationships/hyperlink" Target="https://github.com/soramimi/Guitar" TargetMode="External"/><Relationship Id="rId6" Type="http://schemas.openxmlformats.org/officeDocument/2006/relationships/hyperlink" Target="https://git-cola.github.io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Relationship Id="rId4" Type="http://schemas.openxmlformats.org/officeDocument/2006/relationships/hyperlink" Target="https://git-scm.com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Relationship Id="rId4" Type="http://schemas.openxmlformats.org/officeDocument/2006/relationships/hyperlink" Target="https://git-scm.com/book/en/v2/Getting-Started-What-is-Git%3F" TargetMode="External"/><Relationship Id="rId5" Type="http://schemas.openxmlformats.org/officeDocument/2006/relationships/image" Target="../media/image3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hyperlink" Target="http://ftp.newartisans.com/pub/git.from.bottom.up.pdf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Relationship Id="rId5" Type="http://schemas.openxmlformats.org/officeDocument/2006/relationships/image" Target="../media/image1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git-scm.com/book/en/v2/Getting-Started-Installing-Git" TargetMode="External"/><Relationship Id="rId4" Type="http://schemas.openxmlformats.org/officeDocument/2006/relationships/hyperlink" Target="https://stackoverflow.com/a/18898614" TargetMode="External"/><Relationship Id="rId5" Type="http://schemas.openxmlformats.org/officeDocument/2006/relationships/hyperlink" Target="mailto:%27sciarra@itp.uni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Relationship Id="rId4" Type="http://schemas.openxmlformats.org/officeDocument/2006/relationships/hyperlink" Target="https://git-scm.com/docs" TargetMode="External"/><Relationship Id="rId5" Type="http://schemas.openxmlformats.org/officeDocument/2006/relationships/image" Target="../media/image21.png"/><Relationship Id="rId6" Type="http://schemas.openxmlformats.org/officeDocument/2006/relationships/hyperlink" Target="https://www.atlassian.com/git/tutorials/atlassian-git-cheatsheet" TargetMode="External"/><Relationship Id="rId7" Type="http://schemas.openxmlformats.org/officeDocument/2006/relationships/hyperlink" Target="https://education.github.com/git-cheat-sheet-education.pdf" TargetMode="External"/><Relationship Id="rId8" Type="http://schemas.openxmlformats.org/officeDocument/2006/relationships/hyperlink" Target="https://about.gitlab.com/images/press/git-cheat-sheet.pdf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github.com/github/gitignore" TargetMode="External"/><Relationship Id="rId4" Type="http://schemas.openxmlformats.org/officeDocument/2006/relationships/hyperlink" Target="https://github.com/github/gitignore/blob/main/TeX.gitignore" TargetMode="External"/><Relationship Id="rId5" Type="http://schemas.openxmlformats.org/officeDocument/2006/relationships/image" Target="../media/image22.png"/><Relationship Id="rId6" Type="http://schemas.openxmlformats.org/officeDocument/2006/relationships/image" Target="../media/image3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p5v.medium.com/what-s-with-the-50-72-rule-8a906f61f09c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3.png"/><Relationship Id="rId4" Type="http://schemas.openxmlformats.org/officeDocument/2006/relationships/hyperlink" Target="https://github.com/nvbn/thefuck" TargetMode="Externa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6.png"/><Relationship Id="rId4" Type="http://schemas.openxmlformats.org/officeDocument/2006/relationships/image" Target="../media/image2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250" y="539825"/>
            <a:ext cx="4200774" cy="44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0025" y="565500"/>
            <a:ext cx="3732975" cy="4324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 txBox="1"/>
          <p:nvPr/>
        </p:nvSpPr>
        <p:spPr>
          <a:xfrm>
            <a:off x="8693100" y="4763050"/>
            <a:ext cx="42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647482" y="0"/>
            <a:ext cx="19050" cy="5143500"/>
          </a:xfrm>
          <a:custGeom>
            <a:rect b="b" l="l" r="r" t="t"/>
            <a:pathLst>
              <a:path extrusionOk="0" h="5143500" w="19050">
                <a:moveTo>
                  <a:pt x="0" y="0"/>
                </a:moveTo>
                <a:lnTo>
                  <a:pt x="19049" y="0"/>
                </a:lnTo>
                <a:lnTo>
                  <a:pt x="1904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 txBox="1"/>
          <p:nvPr>
            <p:ph idx="12" type="sldNum"/>
          </p:nvPr>
        </p:nvSpPr>
        <p:spPr>
          <a:xfrm>
            <a:off x="8800244" y="4803671"/>
            <a:ext cx="22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259448" y="102698"/>
            <a:ext cx="34785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 of the talk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432400" y="1437500"/>
            <a:ext cx="320705" cy="269461"/>
          </a:xfrm>
          <a:custGeom>
            <a:rect b="b" l="l" r="r" t="t"/>
            <a:pathLst>
              <a:path extrusionOk="0" h="170815" w="170815">
                <a:moveTo>
                  <a:pt x="170815" y="0"/>
                </a:moveTo>
                <a:lnTo>
                  <a:pt x="0" y="0"/>
                </a:lnTo>
                <a:lnTo>
                  <a:pt x="0" y="170815"/>
                </a:lnTo>
                <a:lnTo>
                  <a:pt x="170815" y="170815"/>
                </a:lnTo>
                <a:lnTo>
                  <a:pt x="170815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432400" y="2207756"/>
            <a:ext cx="320705" cy="269459"/>
          </a:xfrm>
          <a:custGeom>
            <a:rect b="b" l="l" r="r" t="t"/>
            <a:pathLst>
              <a:path extrusionOk="0" h="170814" w="170815">
                <a:moveTo>
                  <a:pt x="170815" y="0"/>
                </a:moveTo>
                <a:lnTo>
                  <a:pt x="0" y="0"/>
                </a:lnTo>
                <a:lnTo>
                  <a:pt x="0" y="170814"/>
                </a:lnTo>
                <a:lnTo>
                  <a:pt x="170815" y="170814"/>
                </a:lnTo>
                <a:lnTo>
                  <a:pt x="170815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432400" y="2978012"/>
            <a:ext cx="320705" cy="269459"/>
          </a:xfrm>
          <a:custGeom>
            <a:rect b="b" l="l" r="r" t="t"/>
            <a:pathLst>
              <a:path extrusionOk="0" h="170814" w="170815">
                <a:moveTo>
                  <a:pt x="170815" y="0"/>
                </a:moveTo>
                <a:lnTo>
                  <a:pt x="0" y="0"/>
                </a:lnTo>
                <a:lnTo>
                  <a:pt x="0" y="170815"/>
                </a:lnTo>
                <a:lnTo>
                  <a:pt x="170815" y="170815"/>
                </a:lnTo>
                <a:lnTo>
                  <a:pt x="170815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432400" y="3748268"/>
            <a:ext cx="320705" cy="269459"/>
          </a:xfrm>
          <a:custGeom>
            <a:rect b="b" l="l" r="r" t="t"/>
            <a:pathLst>
              <a:path extrusionOk="0" h="170814" w="170815">
                <a:moveTo>
                  <a:pt x="170815" y="0"/>
                </a:moveTo>
                <a:lnTo>
                  <a:pt x="0" y="0"/>
                </a:lnTo>
                <a:lnTo>
                  <a:pt x="0" y="170814"/>
                </a:lnTo>
                <a:lnTo>
                  <a:pt x="170815" y="170814"/>
                </a:lnTo>
                <a:lnTo>
                  <a:pt x="170815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3"/>
          <p:cNvSpPr txBox="1"/>
          <p:nvPr/>
        </p:nvSpPr>
        <p:spPr>
          <a:xfrm>
            <a:off x="579250" y="1362100"/>
            <a:ext cx="3158700" cy="27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-294003" lvl="0" marL="24320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Yanone Kaffeesatz"/>
              <a:buAutoNum type="arabicPlain"/>
            </a:pPr>
            <a:r>
              <a:rPr lang="en-US" sz="24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Why should you use it?</a:t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Yanone Kaffeesatz"/>
              <a:buNone/>
            </a:pPr>
            <a:r>
              <a:t/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4003" lvl="0" marL="24320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Yanone Kaffeesatz"/>
              <a:buAutoNum type="arabicPlain"/>
            </a:pPr>
            <a:r>
              <a:rPr lang="en-US" sz="24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What is Git?</a:t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Yanone Kaffeesatz"/>
              <a:buNone/>
            </a:pPr>
            <a:r>
              <a:t/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4003" lvl="0" marL="24320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Yanone Kaffeesatz"/>
              <a:buAutoNum type="arabicPlain"/>
            </a:pPr>
            <a:r>
              <a:rPr lang="en-US" sz="24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to use Git locally?</a:t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Yanone Kaffeesatz"/>
              <a:buNone/>
            </a:pPr>
            <a:r>
              <a:t/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4003" lvl="0" marL="24320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Yanone Kaffeesatz"/>
              <a:buAutoNum type="arabicPlain"/>
            </a:pPr>
            <a:r>
              <a:rPr lang="en-US" sz="240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Summary and conclusions</a:t>
            </a:r>
            <a:endParaRPr sz="2400">
              <a:solidFill>
                <a:schemeClr val="dk2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4"/>
          <p:cNvSpPr/>
          <p:nvPr/>
        </p:nvSpPr>
        <p:spPr>
          <a:xfrm>
            <a:off x="8647482" y="0"/>
            <a:ext cx="19050" cy="5143500"/>
          </a:xfrm>
          <a:custGeom>
            <a:rect b="b" l="l" r="r" t="t"/>
            <a:pathLst>
              <a:path extrusionOk="0" h="5143500" w="19050">
                <a:moveTo>
                  <a:pt x="0" y="0"/>
                </a:moveTo>
                <a:lnTo>
                  <a:pt x="19049" y="0"/>
                </a:lnTo>
                <a:lnTo>
                  <a:pt x="1904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4"/>
          <p:cNvSpPr txBox="1"/>
          <p:nvPr/>
        </p:nvSpPr>
        <p:spPr>
          <a:xfrm>
            <a:off x="2057825" y="1931375"/>
            <a:ext cx="4081800" cy="7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4350">
                <a:solidFill>
                  <a:schemeClr val="dk2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Why should you use it?</a:t>
            </a:r>
            <a:endParaRPr b="1" sz="3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8800244" y="4803671"/>
            <a:ext cx="22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subTitle"/>
          </p:nvPr>
        </p:nvSpPr>
        <p:spPr>
          <a:xfrm>
            <a:off x="1539150" y="2283150"/>
            <a:ext cx="5354400" cy="5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750">
                <a:solidFill>
                  <a:schemeClr val="dk2"/>
                </a:solidFill>
              </a:rPr>
              <a:t>OK, let’s do it without git</a:t>
            </a:r>
            <a:endParaRPr sz="2900">
              <a:solidFill>
                <a:schemeClr val="dk2"/>
              </a:solidFill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8693100" y="4763050"/>
            <a:ext cx="4218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/>
          <p:nvPr/>
        </p:nvSpPr>
        <p:spPr>
          <a:xfrm>
            <a:off x="4125" y="1124"/>
            <a:ext cx="9135747" cy="5141252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BF6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07" name="Google Shape;207;p26"/>
          <p:cNvSpPr txBox="1"/>
          <p:nvPr>
            <p:ph type="title"/>
          </p:nvPr>
        </p:nvSpPr>
        <p:spPr>
          <a:xfrm>
            <a:off x="514608" y="152634"/>
            <a:ext cx="32484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Writing a review or a thesis</a:t>
            </a:r>
            <a:endParaRPr sz="2200"/>
          </a:p>
        </p:txBody>
      </p:sp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39525" y="538800"/>
            <a:ext cx="4533251" cy="445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6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14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7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15" name="Google Shape;215;p27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15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16" name="Google Shape;216;p27"/>
          <p:cNvSpPr txBox="1"/>
          <p:nvPr/>
        </p:nvSpPr>
        <p:spPr>
          <a:xfrm>
            <a:off x="540629" y="480266"/>
            <a:ext cx="5245800" cy="11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22" name="Google Shape;222;p28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40629" y="480266"/>
            <a:ext cx="59058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make a backup of your file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comment out a block of text in your source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If the old version was better, you restore it by hand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If the new version is better, you clean up by hand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17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540629" y="480266"/>
            <a:ext cx="5245800" cy="16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36" name="Google Shape;236;p30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18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540629" y="480266"/>
            <a:ext cx="5433600" cy="24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Create a .tar or .zip file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Copy it somewhere and uncompress if needed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43" name="Google Shape;243;p31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19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540629" y="480266"/>
            <a:ext cx="7331700" cy="21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version did you send to your supervisor/colleagues?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2150" y="21925"/>
            <a:ext cx="9143981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4"/>
          <p:cNvSpPr txBox="1"/>
          <p:nvPr/>
        </p:nvSpPr>
        <p:spPr>
          <a:xfrm>
            <a:off x="1030400" y="2728525"/>
            <a:ext cx="70836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FFF2CC"/>
                </a:solidFill>
              </a:rPr>
              <a:t>Software Development Technologies</a:t>
            </a:r>
            <a:endParaRPr sz="3400">
              <a:solidFill>
                <a:srgbClr val="FFF2CC"/>
              </a:solidFill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rgbClr val="E9E8C6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3902087" y="3958825"/>
            <a:ext cx="13398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775">
            <a:spAutoFit/>
          </a:bodyPr>
          <a:lstStyle/>
          <a:p>
            <a:pPr indent="0" lvl="0" marL="0" marR="508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E9E8C6"/>
                </a:solidFill>
                <a:latin typeface="Roboto"/>
                <a:ea typeface="Roboto"/>
                <a:cs typeface="Roboto"/>
                <a:sym typeface="Roboto"/>
              </a:rPr>
              <a:t>13 January  2025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1843" y="694998"/>
            <a:ext cx="2200594" cy="22005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20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40629" y="480266"/>
            <a:ext cx="7331700" cy="2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version did you send to your supervisor/colleagues?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Put a copy of the PDF file or of the compressed folder somewhere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11811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Keep the sent email for later use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57" name="Google Shape;257;p33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21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58" name="Google Shape;258;p33"/>
          <p:cNvSpPr txBox="1"/>
          <p:nvPr/>
        </p:nvSpPr>
        <p:spPr>
          <a:xfrm>
            <a:off x="540629" y="480266"/>
            <a:ext cx="73317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version did you send to your supervisor/colleagues?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long did it take to write this section?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When did I start writing this chapter?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much did I write on average per day?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264" name="Google Shape;264;p34"/>
          <p:cNvSpPr/>
          <p:nvPr/>
        </p:nvSpPr>
        <p:spPr>
          <a:xfrm>
            <a:off x="1179928" y="4514172"/>
            <a:ext cx="6784145" cy="574294"/>
          </a:xfrm>
          <a:custGeom>
            <a:rect b="b" l="l" r="r" t="t"/>
            <a:pathLst>
              <a:path extrusionOk="0" h="386080" w="3422015">
                <a:moveTo>
                  <a:pt x="3370897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335360"/>
                </a:lnTo>
                <a:lnTo>
                  <a:pt x="3976" y="355059"/>
                </a:lnTo>
                <a:lnTo>
                  <a:pt x="14822" y="371147"/>
                </a:lnTo>
                <a:lnTo>
                  <a:pt x="30909" y="381993"/>
                </a:lnTo>
                <a:lnTo>
                  <a:pt x="50609" y="385970"/>
                </a:lnTo>
                <a:lnTo>
                  <a:pt x="3370897" y="385970"/>
                </a:lnTo>
                <a:lnTo>
                  <a:pt x="3390597" y="381993"/>
                </a:lnTo>
                <a:lnTo>
                  <a:pt x="3406684" y="371147"/>
                </a:lnTo>
                <a:lnTo>
                  <a:pt x="3417530" y="355059"/>
                </a:lnTo>
                <a:lnTo>
                  <a:pt x="3421507" y="335360"/>
                </a:lnTo>
                <a:lnTo>
                  <a:pt x="3421507" y="50610"/>
                </a:lnTo>
                <a:lnTo>
                  <a:pt x="3417530" y="30910"/>
                </a:lnTo>
                <a:lnTo>
                  <a:pt x="3406684" y="14823"/>
                </a:lnTo>
                <a:lnTo>
                  <a:pt x="3390597" y="3977"/>
                </a:lnTo>
                <a:lnTo>
                  <a:pt x="3370897" y="0"/>
                </a:lnTo>
                <a:close/>
              </a:path>
            </a:pathLst>
          </a:custGeom>
          <a:noFill/>
          <a:ln cap="flat" cmpd="sng" w="9525">
            <a:solidFill>
              <a:srgbClr val="FA68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265" name="Google Shape;265;p34"/>
          <p:cNvSpPr txBox="1"/>
          <p:nvPr/>
        </p:nvSpPr>
        <p:spPr>
          <a:xfrm>
            <a:off x="540629" y="480266"/>
            <a:ext cx="7331700" cy="45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28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version did you send to your supervisor/colleagues?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long did it take to write this section?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When did I start writing this chapter?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55600" lvl="0" marL="838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much did I write on average per day?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850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863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Everything by hand, error-prone and big overhead!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22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272" name="Google Shape;272;p35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23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1054052" y="1169845"/>
            <a:ext cx="7154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can you collaborate on the same project with 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279" name="Google Shape;279;p36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24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1054052" y="1144554"/>
            <a:ext cx="7154100" cy="12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02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can you collaborate on the same project with 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work on separate parts at the same time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Only one person works at the same time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286" name="Google Shape;286;p37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1054052" y="1118683"/>
            <a:ext cx="71541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can you collaborate on the same project with 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merge work from other people in the team?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293" name="Google Shape;293;p38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4" name="Google Shape;294;p38"/>
          <p:cNvSpPr txBox="1"/>
          <p:nvPr/>
        </p:nvSpPr>
        <p:spPr>
          <a:xfrm>
            <a:off x="1054052" y="1118683"/>
            <a:ext cx="7398300" cy="2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can you collaborate on the same project with colleagues?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merge work from other people in the team?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send the changed files per email and put them in the folder by hand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Copy/Rsync in some shared place the new status of the project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If only one person works at once, a compressed archive can be exchanged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00" name="Google Shape;300;p39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01" name="Google Shape;301;p39"/>
          <p:cNvSpPr txBox="1"/>
          <p:nvPr>
            <p:ph idx="1" type="body"/>
          </p:nvPr>
        </p:nvSpPr>
        <p:spPr>
          <a:xfrm>
            <a:off x="1054052" y="1118683"/>
            <a:ext cx="71541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work on different machines?</a:t>
            </a:r>
            <a:endParaRPr sz="2600"/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07" name="Google Shape;307;p40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08" name="Google Shape;308;p40"/>
          <p:cNvSpPr txBox="1"/>
          <p:nvPr>
            <p:ph idx="1" type="body"/>
          </p:nvPr>
        </p:nvSpPr>
        <p:spPr>
          <a:xfrm>
            <a:off x="1054052" y="1118683"/>
            <a:ext cx="71541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work on different machines?</a:t>
            </a:r>
            <a:endParaRPr sz="2600"/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don’t, use </a:t>
            </a:r>
            <a:r>
              <a:rPr lang="en-US" sz="22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Different machines are as different people, see above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14" name="Google Shape;314;p41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15" name="Google Shape;315;p41"/>
          <p:cNvSpPr txBox="1"/>
          <p:nvPr>
            <p:ph idx="1" type="body"/>
          </p:nvPr>
        </p:nvSpPr>
        <p:spPr>
          <a:xfrm>
            <a:off x="1054052" y="1118683"/>
            <a:ext cx="7154100" cy="19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work on different machines?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know who did what?</a:t>
            </a:r>
            <a:endParaRPr sz="2600"/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2CC">
              <a:alpha val="270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8657007" y="4701440"/>
            <a:ext cx="487045" cy="442595"/>
          </a:xfrm>
          <a:custGeom>
            <a:rect b="b" l="l" r="r" t="t"/>
            <a:pathLst>
              <a:path extrusionOk="0" h="442595" w="487045">
                <a:moveTo>
                  <a:pt x="0" y="0"/>
                </a:moveTo>
                <a:lnTo>
                  <a:pt x="486974" y="0"/>
                </a:lnTo>
                <a:lnTo>
                  <a:pt x="486974" y="442049"/>
                </a:lnTo>
                <a:lnTo>
                  <a:pt x="0" y="442049"/>
                </a:lnTo>
                <a:lnTo>
                  <a:pt x="0" y="0"/>
                </a:lnTo>
                <a:close/>
              </a:path>
            </a:pathLst>
          </a:custGeom>
          <a:solidFill>
            <a:srgbClr val="9C24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8" name="Google Shape;98;p15"/>
            <p:cNvSpPr/>
            <p:nvPr/>
          </p:nvSpPr>
          <p:spPr>
            <a:xfrm>
              <a:off x="0" y="466711"/>
              <a:ext cx="9144000" cy="19050"/>
            </a:xfrm>
            <a:custGeom>
              <a:rect b="b" l="l" r="r" t="t"/>
              <a:pathLst>
                <a:path extrusionOk="0" h="19050" w="9144000">
                  <a:moveTo>
                    <a:pt x="0" y="19049"/>
                  </a:moveTo>
                  <a:lnTo>
                    <a:pt x="0" y="0"/>
                  </a:lnTo>
                  <a:lnTo>
                    <a:pt x="9143981" y="0"/>
                  </a:lnTo>
                  <a:lnTo>
                    <a:pt x="9143981" y="19049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9C24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0" y="0"/>
              <a:ext cx="8657590" cy="476250"/>
            </a:xfrm>
            <a:custGeom>
              <a:rect b="b" l="l" r="r" t="t"/>
              <a:pathLst>
                <a:path extrusionOk="0" h="476250" w="8657590">
                  <a:moveTo>
                    <a:pt x="0" y="0"/>
                  </a:moveTo>
                  <a:lnTo>
                    <a:pt x="8657032" y="0"/>
                  </a:lnTo>
                  <a:lnTo>
                    <a:pt x="8657032" y="476174"/>
                  </a:lnTo>
                  <a:lnTo>
                    <a:pt x="0" y="476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24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2524239" y="0"/>
              <a:ext cx="6142355" cy="5143500"/>
            </a:xfrm>
            <a:custGeom>
              <a:rect b="b" l="l" r="r" t="t"/>
              <a:pathLst>
                <a:path extrusionOk="0" h="5143500" w="6142355">
                  <a:moveTo>
                    <a:pt x="19050" y="472579"/>
                  </a:moveTo>
                  <a:lnTo>
                    <a:pt x="0" y="472579"/>
                  </a:lnTo>
                  <a:lnTo>
                    <a:pt x="0" y="5143500"/>
                  </a:lnTo>
                  <a:lnTo>
                    <a:pt x="19050" y="5143500"/>
                  </a:lnTo>
                  <a:lnTo>
                    <a:pt x="19050" y="472579"/>
                  </a:lnTo>
                  <a:close/>
                </a:path>
                <a:path extrusionOk="0" h="5143500" w="6142355">
                  <a:moveTo>
                    <a:pt x="6142291" y="0"/>
                  </a:moveTo>
                  <a:lnTo>
                    <a:pt x="6123241" y="0"/>
                  </a:lnTo>
                  <a:lnTo>
                    <a:pt x="6123241" y="5143500"/>
                  </a:lnTo>
                  <a:lnTo>
                    <a:pt x="6142291" y="5143500"/>
                  </a:lnTo>
                  <a:lnTo>
                    <a:pt x="6142291" y="0"/>
                  </a:lnTo>
                  <a:close/>
                </a:path>
              </a:pathLst>
            </a:custGeom>
            <a:solidFill>
              <a:srgbClr val="9C246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84725" y="778675"/>
            <a:ext cx="8272200" cy="31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3775">
            <a:spAutoFit/>
          </a:bodyPr>
          <a:lstStyle/>
          <a:p>
            <a:pPr indent="0" lvl="0" marL="25869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2121"/>
                </a:solidFill>
              </a:rPr>
              <a:t>Errahel Nazih</a:t>
            </a:r>
            <a:endParaRPr sz="2200"/>
          </a:p>
          <a:p>
            <a:pPr indent="0" lvl="0" marL="2586990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b="0" lang="en-US" sz="1800">
                <a:solidFill>
                  <a:srgbClr val="212121"/>
                </a:solidFill>
              </a:rPr>
              <a:t>Senior Lecturer</a:t>
            </a:r>
            <a:r>
              <a:rPr b="0" lang="en-US" sz="18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 at </a:t>
            </a:r>
            <a:r>
              <a:rPr b="0" lang="en-US" sz="1800">
                <a:solidFill>
                  <a:srgbClr val="212121"/>
                </a:solidFill>
              </a:rPr>
              <a:t>BRICS School, </a:t>
            </a:r>
            <a:r>
              <a:rPr b="0" lang="en-US" sz="1800"/>
              <a:t>Irkutsk National Research Technical University</a:t>
            </a:r>
            <a:r>
              <a:rPr b="0" lang="en-US" sz="1800">
                <a:highlight>
                  <a:srgbClr val="FFFFFF"/>
                </a:highlight>
              </a:rPr>
              <a:t> </a:t>
            </a:r>
            <a:endParaRPr b="0" sz="1800">
              <a:highlight>
                <a:srgbClr val="FFFFFF"/>
              </a:highlight>
            </a:endParaRPr>
          </a:p>
          <a:p>
            <a:pPr indent="0" lvl="0" marL="2586990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rgbClr val="FFFFFF"/>
              </a:highlight>
            </a:endParaRPr>
          </a:p>
          <a:p>
            <a:pPr indent="0" lvl="0" marL="2586990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rgbClr val="FFFFFF"/>
              </a:highlight>
            </a:endParaRPr>
          </a:p>
          <a:p>
            <a:pPr indent="0" lvl="0" marL="2586990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highlight>
                <a:srgbClr val="FFFFFF"/>
              </a:highlight>
            </a:endParaRPr>
          </a:p>
          <a:p>
            <a:pPr indent="0" lvl="0" marL="2586990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800"/>
              <a:t>Email:</a:t>
            </a:r>
            <a:r>
              <a:rPr b="0" lang="en-US" sz="1800">
                <a:highlight>
                  <a:srgbClr val="FFFFFF"/>
                </a:highlight>
              </a:rPr>
              <a:t> </a:t>
            </a:r>
            <a:r>
              <a:rPr b="0" lang="en-US" sz="1800">
                <a:solidFill>
                  <a:srgbClr val="21212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erraheln@ex.istu.edu</a:t>
            </a:r>
            <a:r>
              <a:rPr b="0" lang="en-U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/ naziherrahel@gmail.com</a:t>
            </a:r>
            <a:endParaRPr b="0" sz="18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86990" marR="5080" rtl="0" algn="l">
              <a:lnSpc>
                <a:spcPct val="120555"/>
              </a:lnSpc>
              <a:spcBef>
                <a:spcPts val="65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r>
              <a:rPr b="0" lang="en-US" sz="18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+7 999 686 47 49</a:t>
            </a:r>
            <a:endParaRPr b="0" sz="18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5"/>
          <p:cNvSpPr txBox="1"/>
          <p:nvPr>
            <p:ph type="title"/>
          </p:nvPr>
        </p:nvSpPr>
        <p:spPr>
          <a:xfrm>
            <a:off x="301699" y="63373"/>
            <a:ext cx="45594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Instructor </a:t>
            </a:r>
            <a:endParaRPr sz="1900"/>
          </a:p>
        </p:txBody>
      </p:sp>
      <p:pic>
        <p:nvPicPr>
          <p:cNvPr id="103" name="Google Shape;10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85699"/>
            <a:ext cx="2533768" cy="420644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5"/>
          <p:cNvSpPr txBox="1"/>
          <p:nvPr/>
        </p:nvSpPr>
        <p:spPr>
          <a:xfrm>
            <a:off x="8825644" y="4803671"/>
            <a:ext cx="1074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21" name="Google Shape;321;p42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22" name="Google Shape;322;p42"/>
          <p:cNvSpPr txBox="1"/>
          <p:nvPr>
            <p:ph idx="1" type="body"/>
          </p:nvPr>
        </p:nvSpPr>
        <p:spPr>
          <a:xfrm>
            <a:off x="1054052" y="1118683"/>
            <a:ext cx="71541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work on different machines?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know who did what?</a:t>
            </a:r>
            <a:endParaRPr sz="2600"/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This information is not important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Sending work around per email allows to trace this…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Put comments into the source!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28" name="Google Shape;328;p43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29" name="Google Shape;329;p43"/>
          <p:cNvSpPr txBox="1"/>
          <p:nvPr>
            <p:ph idx="1" type="body"/>
          </p:nvPr>
        </p:nvSpPr>
        <p:spPr>
          <a:xfrm>
            <a:off x="1054052" y="1118683"/>
            <a:ext cx="71541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work on different machines?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know who did what?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give credit to authors?</a:t>
            </a:r>
            <a:endParaRPr sz="2600"/>
          </a:p>
        </p:txBody>
      </p:sp>
    </p:spTree>
  </p:cSld>
  <p:clrMapOvr>
    <a:masterClrMapping/>
  </p:clrMapOvr>
  <p:transition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4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35" name="Google Shape;335;p44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36" name="Google Shape;336;p44"/>
          <p:cNvSpPr txBox="1"/>
          <p:nvPr>
            <p:ph idx="1" type="body"/>
          </p:nvPr>
        </p:nvSpPr>
        <p:spPr>
          <a:xfrm>
            <a:off x="1054052" y="1118683"/>
            <a:ext cx="7154100" cy="3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work on different machines?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know who did what?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give credit to authors?</a:t>
            </a:r>
            <a:endParaRPr sz="2600"/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Detailed information is not important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rough idea about who worked on what is enough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See comments into the source!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42" name="Google Shape;342;p45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43" name="Google Shape;343;p45"/>
          <p:cNvSpPr txBox="1"/>
          <p:nvPr>
            <p:ph idx="1" type="body"/>
          </p:nvPr>
        </p:nvSpPr>
        <p:spPr>
          <a:xfrm>
            <a:off x="1054052" y="1118683"/>
            <a:ext cx="7154100" cy="28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work on different machines?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know who did what?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give credit to authors?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go back in history e.g. in case of a bug?</a:t>
            </a:r>
            <a:endParaRPr sz="2600"/>
          </a:p>
        </p:txBody>
      </p:sp>
    </p:spTree>
  </p:cSld>
  <p:clrMapOvr>
    <a:masterClrMapping/>
  </p:clrMapOvr>
  <p:transition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6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49" name="Google Shape;349;p46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50" name="Google Shape;350;p46"/>
          <p:cNvSpPr txBox="1"/>
          <p:nvPr>
            <p:ph idx="1" type="body"/>
          </p:nvPr>
        </p:nvSpPr>
        <p:spPr>
          <a:xfrm>
            <a:off x="1054052" y="1118683"/>
            <a:ext cx="7154100" cy="3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can you collaborate on the same project with colleagues?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merge work from other people in the team?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work on different machines?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know who did what?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/>
              <a:t>How do you give credit to authors?</a:t>
            </a:r>
            <a:endParaRPr sz="2600"/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990100"/>
                </a:solidFill>
              </a:rPr>
              <a:t>How do you go back in history e.g. in case of a bug?</a:t>
            </a:r>
            <a:endParaRPr sz="2600"/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Again, use the archives sent around per email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Using a shared place, this is not possible </a:t>
            </a:r>
            <a:r>
              <a:rPr lang="en-US" sz="22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lang="en-US" sz="22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debug!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351" name="Google Shape;351;p46"/>
          <p:cNvCxnSpPr/>
          <p:nvPr/>
        </p:nvCxnSpPr>
        <p:spPr>
          <a:xfrm>
            <a:off x="5256500" y="4597800"/>
            <a:ext cx="3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7"/>
          <p:cNvSpPr txBox="1"/>
          <p:nvPr>
            <p:ph type="title"/>
          </p:nvPr>
        </p:nvSpPr>
        <p:spPr>
          <a:xfrm>
            <a:off x="514608" y="152634"/>
            <a:ext cx="43050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Collaborating on a project</a:t>
            </a:r>
            <a:endParaRPr sz="2200"/>
          </a:p>
        </p:txBody>
      </p:sp>
      <p:sp>
        <p:nvSpPr>
          <p:cNvPr id="357" name="Google Shape;357;p47"/>
          <p:cNvSpPr txBox="1"/>
          <p:nvPr/>
        </p:nvSpPr>
        <p:spPr>
          <a:xfrm>
            <a:off x="6877529" y="3050326"/>
            <a:ext cx="1575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58" name="Google Shape;358;p47"/>
          <p:cNvSpPr txBox="1"/>
          <p:nvPr/>
        </p:nvSpPr>
        <p:spPr>
          <a:xfrm>
            <a:off x="1008873" y="1164475"/>
            <a:ext cx="6559500" cy="40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9250" lvl="0" marL="355600" rtl="0" algn="l"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can you collaborate on the same project with colleagues?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merge work from other people in the team?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work on different machines?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know who did what?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give credit to authors?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Char char="•"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go back in history e.g. in case of a bug?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Again, use the archives sent around per email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175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Using a shared place, this is not possible </a:t>
            </a:r>
            <a:r>
              <a:rPr lang="en-US" sz="2200">
                <a:solidFill>
                  <a:srgbClr val="031534"/>
                </a:solidFill>
              </a:rPr>
              <a:t>     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debug!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359" name="Google Shape;35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375" y="1164487"/>
            <a:ext cx="3120420" cy="2815644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7"/>
          <p:cNvSpPr txBox="1"/>
          <p:nvPr/>
        </p:nvSpPr>
        <p:spPr>
          <a:xfrm>
            <a:off x="163029" y="4902471"/>
            <a:ext cx="291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361" name="Google Shape;361;p47"/>
          <p:cNvCxnSpPr/>
          <p:nvPr/>
        </p:nvCxnSpPr>
        <p:spPr>
          <a:xfrm>
            <a:off x="5256500" y="4597800"/>
            <a:ext cx="36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idx="1" type="subTitle"/>
          </p:nvPr>
        </p:nvSpPr>
        <p:spPr>
          <a:xfrm>
            <a:off x="904075" y="2283150"/>
            <a:ext cx="7426200" cy="1162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3800">
                <a:solidFill>
                  <a:schemeClr val="dk2"/>
                </a:solidFill>
              </a:rPr>
              <a:t>OK, and how would it be with Git?</a:t>
            </a:r>
            <a:endParaRPr sz="3800">
              <a:solidFill>
                <a:schemeClr val="dk2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9"/>
          <p:cNvSpPr txBox="1"/>
          <p:nvPr>
            <p:ph type="title"/>
          </p:nvPr>
        </p:nvSpPr>
        <p:spPr>
          <a:xfrm>
            <a:off x="514608" y="152634"/>
            <a:ext cx="3248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possible workflow</a:t>
            </a:r>
            <a:endParaRPr/>
          </a:p>
        </p:txBody>
      </p:sp>
      <p:sp>
        <p:nvSpPr>
          <p:cNvPr id="372" name="Google Shape;372;p49"/>
          <p:cNvSpPr txBox="1"/>
          <p:nvPr/>
        </p:nvSpPr>
        <p:spPr>
          <a:xfrm>
            <a:off x="540629" y="631862"/>
            <a:ext cx="3051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Writing a review or a thesis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3" name="Google Shape;373;p49"/>
          <p:cNvSpPr txBox="1"/>
          <p:nvPr/>
        </p:nvSpPr>
        <p:spPr>
          <a:xfrm>
            <a:off x="631565" y="1107631"/>
            <a:ext cx="2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9"/>
          <p:cNvSpPr txBox="1"/>
          <p:nvPr/>
        </p:nvSpPr>
        <p:spPr>
          <a:xfrm>
            <a:off x="631565" y="1991465"/>
            <a:ext cx="2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9"/>
          <p:cNvSpPr txBox="1"/>
          <p:nvPr/>
        </p:nvSpPr>
        <p:spPr>
          <a:xfrm>
            <a:off x="1045900" y="1097376"/>
            <a:ext cx="5137500" cy="16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0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make writing experiments?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2100" lvl="0" marL="355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Just do them (staging/stash area)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21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git-branch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create/view checkpoints?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2100" lvl="0" marL="355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git-log	git-tag	git-checkout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9"/>
          <p:cNvSpPr txBox="1"/>
          <p:nvPr/>
        </p:nvSpPr>
        <p:spPr>
          <a:xfrm>
            <a:off x="631565" y="2714419"/>
            <a:ext cx="68745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81000" lvl="0" marL="419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version did you send to your supervisor/colleagues?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7" name="Google Shape;377;p49"/>
          <p:cNvSpPr txBox="1"/>
          <p:nvPr/>
        </p:nvSpPr>
        <p:spPr>
          <a:xfrm>
            <a:off x="631565" y="3237842"/>
            <a:ext cx="228000" cy="14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9"/>
          <p:cNvSpPr txBox="1"/>
          <p:nvPr/>
        </p:nvSpPr>
        <p:spPr>
          <a:xfrm>
            <a:off x="1030005" y="3210179"/>
            <a:ext cx="4614900" cy="1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575">
            <a:spAutoFit/>
          </a:bodyPr>
          <a:lstStyle/>
          <a:p>
            <a:pPr indent="-2857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1700"/>
              <a:buFont typeface="Arial"/>
              <a:buChar char="◦"/>
            </a:pPr>
            <a:r>
              <a:rPr lang="en-US" sz="17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git-log	git-tag</a:t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2700" rtl="0" algn="l">
              <a:lnSpc>
                <a:spcPct val="1186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long did it take to write this section? </a:t>
            </a:r>
            <a:endParaRPr sz="21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marR="12700" rtl="0" algn="l">
              <a:lnSpc>
                <a:spcPct val="1186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When did I start writing this chapter?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much did I write on average per day?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9" name="Google Shape;379;p49"/>
          <p:cNvSpPr/>
          <p:nvPr/>
        </p:nvSpPr>
        <p:spPr>
          <a:xfrm>
            <a:off x="5791669" y="3665650"/>
            <a:ext cx="151067" cy="1023904"/>
          </a:xfrm>
          <a:custGeom>
            <a:rect b="b" l="l" r="r" t="t"/>
            <a:pathLst>
              <a:path extrusionOk="0" h="688339" w="76200">
                <a:moveTo>
                  <a:pt x="0" y="0"/>
                </a:moveTo>
                <a:lnTo>
                  <a:pt x="15537" y="11327"/>
                </a:lnTo>
                <a:lnTo>
                  <a:pt x="27519" y="27993"/>
                </a:lnTo>
                <a:lnTo>
                  <a:pt x="35231" y="49642"/>
                </a:lnTo>
                <a:lnTo>
                  <a:pt x="37960" y="75916"/>
                </a:lnTo>
                <a:lnTo>
                  <a:pt x="37960" y="268237"/>
                </a:lnTo>
                <a:lnTo>
                  <a:pt x="40687" y="294511"/>
                </a:lnTo>
                <a:lnTo>
                  <a:pt x="48394" y="316159"/>
                </a:lnTo>
                <a:lnTo>
                  <a:pt x="60372" y="332826"/>
                </a:lnTo>
                <a:lnTo>
                  <a:pt x="75907" y="344154"/>
                </a:lnTo>
                <a:lnTo>
                  <a:pt x="60372" y="355482"/>
                </a:lnTo>
                <a:lnTo>
                  <a:pt x="48394" y="372148"/>
                </a:lnTo>
                <a:lnTo>
                  <a:pt x="40687" y="393796"/>
                </a:lnTo>
                <a:lnTo>
                  <a:pt x="37960" y="420070"/>
                </a:lnTo>
                <a:lnTo>
                  <a:pt x="37960" y="612391"/>
                </a:lnTo>
                <a:lnTo>
                  <a:pt x="35231" y="638665"/>
                </a:lnTo>
                <a:lnTo>
                  <a:pt x="27519" y="660313"/>
                </a:lnTo>
                <a:lnTo>
                  <a:pt x="15537" y="676980"/>
                </a:lnTo>
                <a:lnTo>
                  <a:pt x="0" y="688308"/>
                </a:lnTo>
              </a:path>
            </a:pathLst>
          </a:custGeom>
          <a:noFill/>
          <a:ln cap="flat" cmpd="sng" w="151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380" name="Google Shape;380;p49"/>
          <p:cNvSpPr txBox="1"/>
          <p:nvPr/>
        </p:nvSpPr>
        <p:spPr>
          <a:xfrm>
            <a:off x="6143625" y="3619501"/>
            <a:ext cx="1958700" cy="11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0" lvl="0" marL="76200" marR="508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1533"/>
                </a:solidFill>
              </a:rPr>
              <a:t>G</a:t>
            </a:r>
            <a:r>
              <a:rPr lang="en-US" sz="22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it-shortlog</a:t>
            </a:r>
            <a:endParaRPr sz="2200">
              <a:solidFill>
                <a:srgbClr val="0215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08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1533"/>
                </a:solidFill>
              </a:rPr>
              <a:t>git-log</a:t>
            </a:r>
            <a:endParaRPr sz="2200">
              <a:solidFill>
                <a:srgbClr val="021533"/>
              </a:solidFill>
            </a:endParaRPr>
          </a:p>
          <a:p>
            <a:pPr indent="0" lvl="0" marL="76200" marR="508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git-log gitstats</a:t>
            </a:r>
            <a:r>
              <a:rPr baseline="30000" lang="en-US" sz="2200">
                <a:solidFill>
                  <a:srgbClr val="021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</a:t>
            </a:r>
            <a:endParaRPr baseline="30000"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p49"/>
          <p:cNvSpPr txBox="1"/>
          <p:nvPr/>
        </p:nvSpPr>
        <p:spPr>
          <a:xfrm>
            <a:off x="2492582" y="4888579"/>
            <a:ext cx="41550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400">
                <a:solidFill>
                  <a:srgbClr val="021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This is just one of the pletora of libraries to make statistics based on a git repository.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82" name="Google Shape;382;p49"/>
          <p:cNvSpPr txBox="1"/>
          <p:nvPr/>
        </p:nvSpPr>
        <p:spPr>
          <a:xfrm>
            <a:off x="163029" y="4897620"/>
            <a:ext cx="289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4/26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0"/>
          <p:cNvSpPr txBox="1"/>
          <p:nvPr>
            <p:ph type="title"/>
          </p:nvPr>
        </p:nvSpPr>
        <p:spPr>
          <a:xfrm>
            <a:off x="514608" y="152634"/>
            <a:ext cx="4305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possible workflow</a:t>
            </a:r>
            <a:endParaRPr/>
          </a:p>
        </p:txBody>
      </p:sp>
      <p:sp>
        <p:nvSpPr>
          <p:cNvPr id="388" name="Google Shape;388;p50"/>
          <p:cNvSpPr txBox="1"/>
          <p:nvPr/>
        </p:nvSpPr>
        <p:spPr>
          <a:xfrm>
            <a:off x="514600" y="540276"/>
            <a:ext cx="73026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88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Collaborating on a project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2900" lvl="0" marL="4953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can you collaborate on the same project with colleagues?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89" name="Google Shape;389;p50"/>
          <p:cNvSpPr txBox="1"/>
          <p:nvPr/>
        </p:nvSpPr>
        <p:spPr>
          <a:xfrm>
            <a:off x="631565" y="1647350"/>
            <a:ext cx="2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50"/>
          <p:cNvSpPr txBox="1"/>
          <p:nvPr/>
        </p:nvSpPr>
        <p:spPr>
          <a:xfrm>
            <a:off x="631565" y="2267911"/>
            <a:ext cx="2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50"/>
          <p:cNvSpPr txBox="1"/>
          <p:nvPr/>
        </p:nvSpPr>
        <p:spPr>
          <a:xfrm>
            <a:off x="1045892" y="1536879"/>
            <a:ext cx="6087300" cy="13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-30480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◦"/>
            </a:pPr>
            <a:r>
              <a:rPr lang="en-US" sz="20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git-pull	git-push 	git-branch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merge work from other people in the team?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04800" lvl="0" marL="355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◦"/>
            </a:pPr>
            <a:r>
              <a:rPr lang="en-US" sz="20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git-merge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work on different machines?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92" name="Google Shape;392;p50"/>
          <p:cNvSpPr txBox="1"/>
          <p:nvPr/>
        </p:nvSpPr>
        <p:spPr>
          <a:xfrm>
            <a:off x="631565" y="2888453"/>
            <a:ext cx="2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0"/>
          <p:cNvSpPr txBox="1"/>
          <p:nvPr/>
        </p:nvSpPr>
        <p:spPr>
          <a:xfrm>
            <a:off x="631565" y="4129575"/>
            <a:ext cx="22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50"/>
          <p:cNvSpPr txBox="1"/>
          <p:nvPr/>
        </p:nvSpPr>
        <p:spPr>
          <a:xfrm>
            <a:off x="631575" y="2888450"/>
            <a:ext cx="5955300" cy="21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-298450" lvl="0" marL="749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◦"/>
            </a:pPr>
            <a:r>
              <a:rPr lang="en-US" sz="19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git-pull	git-push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191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know who did what?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8450" lvl="0" marL="7493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◦"/>
            </a:pPr>
            <a:r>
              <a:rPr lang="en-US" sz="19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git-blame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49250" lvl="0" marL="4191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•"/>
            </a:pP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give credit to authors?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8450" lvl="1" marL="7493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◦"/>
            </a:pPr>
            <a:r>
              <a:rPr lang="en-US" sz="19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git-shortlog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191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How do you go back in history e.g. in case of a bug?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8450" lvl="1" marL="7493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◦"/>
            </a:pPr>
            <a:r>
              <a:rPr lang="en-US" sz="19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git-checkout	git-bisect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50"/>
          <p:cNvSpPr txBox="1"/>
          <p:nvPr/>
        </p:nvSpPr>
        <p:spPr>
          <a:xfrm>
            <a:off x="163029" y="4897620"/>
            <a:ext cx="289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1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Yes, but I have to learn all those commands!</a:t>
            </a:r>
            <a:endParaRPr/>
          </a:p>
        </p:txBody>
      </p:sp>
      <p:grpSp>
        <p:nvGrpSpPr>
          <p:cNvPr id="401" name="Google Shape;401;p51"/>
          <p:cNvGrpSpPr/>
          <p:nvPr/>
        </p:nvGrpSpPr>
        <p:grpSpPr>
          <a:xfrm>
            <a:off x="1360036" y="1492453"/>
            <a:ext cx="6101901" cy="2124226"/>
            <a:chOff x="685675" y="1004140"/>
            <a:chExt cx="3076330" cy="1429204"/>
          </a:xfrm>
        </p:grpSpPr>
        <p:pic>
          <p:nvPicPr>
            <p:cNvPr id="402" name="Google Shape;40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45997" y="1057833"/>
              <a:ext cx="2916008" cy="13755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3" name="Google Shape;403;p51"/>
            <p:cNvSpPr/>
            <p:nvPr/>
          </p:nvSpPr>
          <p:spPr>
            <a:xfrm>
              <a:off x="685675" y="1004140"/>
              <a:ext cx="1158240" cy="817880"/>
            </a:xfrm>
            <a:custGeom>
              <a:rect b="b" l="l" r="r" t="t"/>
              <a:pathLst>
                <a:path extrusionOk="0" h="817880" w="1158239">
                  <a:moveTo>
                    <a:pt x="1140000" y="84668"/>
                  </a:moveTo>
                  <a:lnTo>
                    <a:pt x="1099579" y="40983"/>
                  </a:lnTo>
                  <a:lnTo>
                    <a:pt x="1039849" y="13043"/>
                  </a:lnTo>
                  <a:lnTo>
                    <a:pt x="963648" y="548"/>
                  </a:lnTo>
                  <a:lnTo>
                    <a:pt x="920257" y="0"/>
                  </a:lnTo>
                  <a:lnTo>
                    <a:pt x="873811" y="3200"/>
                  </a:lnTo>
                  <a:lnTo>
                    <a:pt x="824665" y="10111"/>
                  </a:lnTo>
                  <a:lnTo>
                    <a:pt x="773173" y="20696"/>
                  </a:lnTo>
                  <a:lnTo>
                    <a:pt x="719690" y="34917"/>
                  </a:lnTo>
                  <a:lnTo>
                    <a:pt x="664570" y="52738"/>
                  </a:lnTo>
                  <a:lnTo>
                    <a:pt x="608168" y="74119"/>
                  </a:lnTo>
                  <a:lnTo>
                    <a:pt x="550838" y="99024"/>
                  </a:lnTo>
                  <a:lnTo>
                    <a:pt x="492934" y="127416"/>
                  </a:lnTo>
                  <a:lnTo>
                    <a:pt x="434811" y="159256"/>
                  </a:lnTo>
                  <a:lnTo>
                    <a:pt x="378175" y="193671"/>
                  </a:lnTo>
                  <a:lnTo>
                    <a:pt x="324636" y="229621"/>
                  </a:lnTo>
                  <a:lnTo>
                    <a:pt x="274402" y="266818"/>
                  </a:lnTo>
                  <a:lnTo>
                    <a:pt x="227684" y="304973"/>
                  </a:lnTo>
                  <a:lnTo>
                    <a:pt x="184692" y="343799"/>
                  </a:lnTo>
                  <a:lnTo>
                    <a:pt x="145634" y="383006"/>
                  </a:lnTo>
                  <a:lnTo>
                    <a:pt x="110721" y="422307"/>
                  </a:lnTo>
                  <a:lnTo>
                    <a:pt x="80163" y="461414"/>
                  </a:lnTo>
                  <a:lnTo>
                    <a:pt x="54169" y="500038"/>
                  </a:lnTo>
                  <a:lnTo>
                    <a:pt x="32949" y="537890"/>
                  </a:lnTo>
                  <a:lnTo>
                    <a:pt x="16712" y="574684"/>
                  </a:lnTo>
                  <a:lnTo>
                    <a:pt x="28" y="643940"/>
                  </a:lnTo>
                  <a:lnTo>
                    <a:pt x="0" y="675826"/>
                  </a:lnTo>
                  <a:lnTo>
                    <a:pt x="5794" y="705500"/>
                  </a:lnTo>
                  <a:lnTo>
                    <a:pt x="35241" y="756503"/>
                  </a:lnTo>
                  <a:lnTo>
                    <a:pt x="85671" y="792279"/>
                  </a:lnTo>
                  <a:lnTo>
                    <a:pt x="153992" y="812458"/>
                  </a:lnTo>
                  <a:lnTo>
                    <a:pt x="193974" y="816793"/>
                  </a:lnTo>
                  <a:lnTo>
                    <a:pt x="237366" y="817342"/>
                  </a:lnTo>
                  <a:lnTo>
                    <a:pt x="283812" y="814142"/>
                  </a:lnTo>
                  <a:lnTo>
                    <a:pt x="332959" y="807231"/>
                  </a:lnTo>
                  <a:lnTo>
                    <a:pt x="384451" y="796646"/>
                  </a:lnTo>
                  <a:lnTo>
                    <a:pt x="437934" y="782424"/>
                  </a:lnTo>
                  <a:lnTo>
                    <a:pt x="493055" y="764604"/>
                  </a:lnTo>
                  <a:lnTo>
                    <a:pt x="549457" y="743223"/>
                  </a:lnTo>
                  <a:lnTo>
                    <a:pt x="606787" y="718317"/>
                  </a:lnTo>
                  <a:lnTo>
                    <a:pt x="664691" y="689926"/>
                  </a:lnTo>
                  <a:lnTo>
                    <a:pt x="722814" y="658086"/>
                  </a:lnTo>
                  <a:lnTo>
                    <a:pt x="779451" y="623671"/>
                  </a:lnTo>
                  <a:lnTo>
                    <a:pt x="832991" y="587721"/>
                  </a:lnTo>
                  <a:lnTo>
                    <a:pt x="883225" y="550525"/>
                  </a:lnTo>
                  <a:lnTo>
                    <a:pt x="929944" y="512370"/>
                  </a:lnTo>
                  <a:lnTo>
                    <a:pt x="972937" y="473545"/>
                  </a:lnTo>
                  <a:lnTo>
                    <a:pt x="1011994" y="434339"/>
                  </a:lnTo>
                  <a:lnTo>
                    <a:pt x="1046907" y="395038"/>
                  </a:lnTo>
                  <a:lnTo>
                    <a:pt x="1077465" y="355932"/>
                  </a:lnTo>
                  <a:lnTo>
                    <a:pt x="1103459" y="317309"/>
                  </a:lnTo>
                  <a:lnTo>
                    <a:pt x="1124678" y="279457"/>
                  </a:lnTo>
                  <a:lnTo>
                    <a:pt x="1140915" y="242663"/>
                  </a:lnTo>
                  <a:lnTo>
                    <a:pt x="1157597" y="173407"/>
                  </a:lnTo>
                  <a:lnTo>
                    <a:pt x="1157624" y="141519"/>
                  </a:lnTo>
                  <a:lnTo>
                    <a:pt x="1151828" y="111844"/>
                  </a:lnTo>
                  <a:lnTo>
                    <a:pt x="1140000" y="84668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404" name="Google Shape;404;p51"/>
          <p:cNvSpPr txBox="1"/>
          <p:nvPr/>
        </p:nvSpPr>
        <p:spPr>
          <a:xfrm>
            <a:off x="1371247" y="3917323"/>
            <a:ext cx="63984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…but after all it is about having the correct mental set up!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05" name="Google Shape;405;p51"/>
          <p:cNvSpPr txBox="1"/>
          <p:nvPr/>
        </p:nvSpPr>
        <p:spPr>
          <a:xfrm>
            <a:off x="1146173" y="4893430"/>
            <a:ext cx="6847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was not designed to aim to user-friendliness, but it is by far the most used version control system in the world and hence in continuous evolution.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06" name="Google Shape;406;p51"/>
          <p:cNvSpPr txBox="1"/>
          <p:nvPr/>
        </p:nvSpPr>
        <p:spPr>
          <a:xfrm>
            <a:off x="163029" y="4902471"/>
            <a:ext cx="28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6/26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07" name="Google Shape;407;p51"/>
          <p:cNvSpPr txBox="1"/>
          <p:nvPr/>
        </p:nvSpPr>
        <p:spPr>
          <a:xfrm>
            <a:off x="2661382" y="1075280"/>
            <a:ext cx="3817500" cy="9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There are many jokes on the web…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8890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This makes sense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0" y="0"/>
            <a:ext cx="9143981" cy="5143537"/>
            <a:chOff x="0" y="0"/>
            <a:chExt cx="9143981" cy="5143537"/>
          </a:xfrm>
        </p:grpSpPr>
        <p:pic>
          <p:nvPicPr>
            <p:cNvPr id="110" name="Google Shape;110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3981" cy="5143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" name="Google Shape;111;p16"/>
            <p:cNvSpPr/>
            <p:nvPr/>
          </p:nvSpPr>
          <p:spPr>
            <a:xfrm>
              <a:off x="4738715" y="0"/>
              <a:ext cx="4257675" cy="5143500"/>
            </a:xfrm>
            <a:custGeom>
              <a:rect b="b" l="l" r="r" t="t"/>
              <a:pathLst>
                <a:path extrusionOk="0" h="5143500" w="4257675">
                  <a:moveTo>
                    <a:pt x="0" y="0"/>
                  </a:moveTo>
                  <a:lnTo>
                    <a:pt x="0" y="5143489"/>
                  </a:lnTo>
                </a:path>
                <a:path extrusionOk="0" h="5143500" w="4257675">
                  <a:moveTo>
                    <a:pt x="4257666" y="0"/>
                  </a:moveTo>
                  <a:lnTo>
                    <a:pt x="4257666" y="5143489"/>
                  </a:lnTo>
                </a:path>
              </a:pathLst>
            </a:custGeom>
            <a:noFill/>
            <a:ln cap="flat" cmpd="sng" w="38075">
              <a:solidFill>
                <a:srgbClr val="FFFB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0" y="2038349"/>
              <a:ext cx="9134475" cy="1390650"/>
            </a:xfrm>
            <a:custGeom>
              <a:rect b="b" l="l" r="r" t="t"/>
              <a:pathLst>
                <a:path extrusionOk="0" h="1390650" w="9134475">
                  <a:moveTo>
                    <a:pt x="9134424" y="1352550"/>
                  </a:moveTo>
                  <a:lnTo>
                    <a:pt x="0" y="1352550"/>
                  </a:lnTo>
                  <a:lnTo>
                    <a:pt x="0" y="1390650"/>
                  </a:lnTo>
                  <a:lnTo>
                    <a:pt x="9134424" y="1390650"/>
                  </a:lnTo>
                  <a:lnTo>
                    <a:pt x="9134424" y="1352550"/>
                  </a:lnTo>
                  <a:close/>
                </a:path>
                <a:path extrusionOk="0" h="1390650" w="9134475">
                  <a:moveTo>
                    <a:pt x="913442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34424" y="38100"/>
                  </a:lnTo>
                  <a:lnTo>
                    <a:pt x="9134424" y="0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4734040" y="2057395"/>
              <a:ext cx="4253230" cy="1348104"/>
            </a:xfrm>
            <a:custGeom>
              <a:rect b="b" l="l" r="r" t="t"/>
              <a:pathLst>
                <a:path extrusionOk="0" h="1348104" w="4253230">
                  <a:moveTo>
                    <a:pt x="4252791" y="1347897"/>
                  </a:moveTo>
                  <a:lnTo>
                    <a:pt x="0" y="1347897"/>
                  </a:lnTo>
                  <a:lnTo>
                    <a:pt x="0" y="0"/>
                  </a:lnTo>
                  <a:lnTo>
                    <a:pt x="4252791" y="0"/>
                  </a:lnTo>
                  <a:lnTo>
                    <a:pt x="4252791" y="1347897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366872" y="9562"/>
              <a:ext cx="38100" cy="5133975"/>
            </a:xfrm>
            <a:custGeom>
              <a:rect b="b" l="l" r="r" t="t"/>
              <a:pathLst>
                <a:path extrusionOk="0" h="5133975" w="38100">
                  <a:moveTo>
                    <a:pt x="0" y="0"/>
                  </a:moveTo>
                  <a:lnTo>
                    <a:pt x="38099" y="0"/>
                  </a:lnTo>
                  <a:lnTo>
                    <a:pt x="38099" y="5133927"/>
                  </a:lnTo>
                  <a:lnTo>
                    <a:pt x="0" y="5133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9024" y="161924"/>
              <a:ext cx="1372235" cy="0"/>
            </a:xfrm>
            <a:custGeom>
              <a:rect b="b" l="l" r="r" t="t"/>
              <a:pathLst>
                <a:path extrusionOk="0" h="120000" w="1372235">
                  <a:moveTo>
                    <a:pt x="0" y="0"/>
                  </a:moveTo>
                  <a:lnTo>
                    <a:pt x="1371897" y="0"/>
                  </a:lnTo>
                </a:path>
              </a:pathLst>
            </a:custGeom>
            <a:noFill/>
            <a:ln cap="flat" cmpd="sng" w="38075">
              <a:solidFill>
                <a:srgbClr val="FFFB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0" y="49"/>
              <a:ext cx="1395730" cy="167005"/>
            </a:xfrm>
            <a:custGeom>
              <a:rect b="b" l="l" r="r" t="t"/>
              <a:pathLst>
                <a:path extrusionOk="0" h="167005" w="1395730">
                  <a:moveTo>
                    <a:pt x="1395347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1395347" y="0"/>
                  </a:lnTo>
                  <a:lnTo>
                    <a:pt x="1395347" y="166799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" name="Google Shape;117;p16"/>
          <p:cNvSpPr txBox="1"/>
          <p:nvPr/>
        </p:nvSpPr>
        <p:spPr>
          <a:xfrm>
            <a:off x="5235640" y="2413663"/>
            <a:ext cx="1775400" cy="6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F93D72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endParaRPr sz="2500"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40"/>
              </a:spcBef>
              <a:spcAft>
                <a:spcPts val="0"/>
              </a:spcAft>
              <a:buNone/>
            </a:pPr>
            <a:r>
              <a:rPr i="1" lang="en-US" sz="14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 Overview</a:t>
            </a:r>
            <a:endParaRPr sz="14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70" y="1027597"/>
            <a:ext cx="3214769" cy="321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2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Yes, but I have to learn all those commands!</a:t>
            </a:r>
            <a:endParaRPr/>
          </a:p>
        </p:txBody>
      </p:sp>
      <p:sp>
        <p:nvSpPr>
          <p:cNvPr id="413" name="Google Shape;413;p52"/>
          <p:cNvSpPr txBox="1"/>
          <p:nvPr/>
        </p:nvSpPr>
        <p:spPr>
          <a:xfrm>
            <a:off x="928077" y="871824"/>
            <a:ext cx="70659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As any new tool, it needs some practice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The short- to long-term payoff is worth the effort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is plenty of	</a:t>
            </a:r>
            <a:r>
              <a:rPr lang="en-US" sz="26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3"/>
              </a:rPr>
              <a:t>GUI clients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584200" lvl="1" marL="9779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Sourcetree:</a:t>
            </a: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Free GIT Client For Windows And Mac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584200" lvl="1" marL="9779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5"/>
              </a:rPr>
              <a:t>Guitar:</a:t>
            </a: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Portable </a:t>
            </a:r>
            <a:r>
              <a:rPr lang="en-US" sz="1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Windows, Mac &amp; Linux }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584200" lvl="1" marL="9779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6"/>
              </a:rPr>
              <a:t>Git-Cola:</a:t>
            </a: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Powerful GUI For GIT </a:t>
            </a:r>
            <a:r>
              <a:rPr lang="en-US" sz="1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Windows, Mac, Ubuntu &amp; Linux }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584200" lvl="1" marL="9779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200"/>
              <a:buFont typeface="Arial"/>
              <a:buChar char="◦"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[…]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49250" lvl="0" marL="3556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can work in the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</a:rPr>
              <a:t>        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after this course it will be possible and straightforward!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1146175" y="4893425"/>
            <a:ext cx="7649100" cy="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was not designed to aim to user-friendliness, but it is by far the most used version control system in the world and hence in continuous evolution.</a:t>
            </a:r>
            <a:endParaRPr sz="13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15" name="Google Shape;415;p52"/>
          <p:cNvSpPr txBox="1"/>
          <p:nvPr/>
        </p:nvSpPr>
        <p:spPr>
          <a:xfrm>
            <a:off x="163029" y="4902471"/>
            <a:ext cx="28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6/26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416" name="Google Shape;416;p52"/>
          <p:cNvCxnSpPr/>
          <p:nvPr/>
        </p:nvCxnSpPr>
        <p:spPr>
          <a:xfrm>
            <a:off x="1252775" y="4559075"/>
            <a:ext cx="452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but not least</a:t>
            </a:r>
            <a:endParaRPr/>
          </a:p>
        </p:txBody>
      </p:sp>
      <p:grpSp>
        <p:nvGrpSpPr>
          <p:cNvPr id="422" name="Google Shape;422;p53"/>
          <p:cNvGrpSpPr/>
          <p:nvPr/>
        </p:nvGrpSpPr>
        <p:grpSpPr>
          <a:xfrm>
            <a:off x="589274" y="1450759"/>
            <a:ext cx="7346589" cy="826673"/>
            <a:chOff x="457174" y="728342"/>
            <a:chExt cx="3693795" cy="556195"/>
          </a:xfrm>
        </p:grpSpPr>
        <p:sp>
          <p:nvSpPr>
            <p:cNvPr id="423" name="Google Shape;423;p53"/>
            <p:cNvSpPr/>
            <p:nvPr/>
          </p:nvSpPr>
          <p:spPr>
            <a:xfrm>
              <a:off x="457174" y="876867"/>
              <a:ext cx="3693795" cy="407670"/>
            </a:xfrm>
            <a:custGeom>
              <a:rect b="b" l="l" r="r" t="t"/>
              <a:pathLst>
                <a:path extrusionOk="0" h="407669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1"/>
                  </a:lnTo>
                  <a:lnTo>
                    <a:pt x="0" y="50612"/>
                  </a:lnTo>
                  <a:lnTo>
                    <a:pt x="0" y="356786"/>
                  </a:lnTo>
                  <a:lnTo>
                    <a:pt x="3976" y="376486"/>
                  </a:lnTo>
                  <a:lnTo>
                    <a:pt x="14822" y="392574"/>
                  </a:lnTo>
                  <a:lnTo>
                    <a:pt x="30909" y="403420"/>
                  </a:lnTo>
                  <a:lnTo>
                    <a:pt x="50609" y="407398"/>
                  </a:lnTo>
                  <a:lnTo>
                    <a:pt x="3643033" y="407398"/>
                  </a:lnTo>
                  <a:lnTo>
                    <a:pt x="3662733" y="403420"/>
                  </a:lnTo>
                  <a:lnTo>
                    <a:pt x="3678820" y="392574"/>
                  </a:lnTo>
                  <a:lnTo>
                    <a:pt x="3689665" y="376486"/>
                  </a:lnTo>
                  <a:lnTo>
                    <a:pt x="3693642" y="356786"/>
                  </a:lnTo>
                  <a:lnTo>
                    <a:pt x="3693642" y="50612"/>
                  </a:lnTo>
                  <a:lnTo>
                    <a:pt x="3689665" y="30911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24" name="Google Shape;424;p53"/>
            <p:cNvSpPr/>
            <p:nvPr/>
          </p:nvSpPr>
          <p:spPr>
            <a:xfrm>
              <a:off x="520446" y="728342"/>
              <a:ext cx="3110865" cy="292100"/>
            </a:xfrm>
            <a:custGeom>
              <a:rect b="b" l="l" r="r" t="t"/>
              <a:pathLst>
                <a:path extrusionOk="0" h="292100" w="3110865">
                  <a:moveTo>
                    <a:pt x="3060179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241380"/>
                  </a:lnTo>
                  <a:lnTo>
                    <a:pt x="3976" y="261080"/>
                  </a:lnTo>
                  <a:lnTo>
                    <a:pt x="14822" y="277167"/>
                  </a:lnTo>
                  <a:lnTo>
                    <a:pt x="30909" y="288013"/>
                  </a:lnTo>
                  <a:lnTo>
                    <a:pt x="50609" y="291990"/>
                  </a:lnTo>
                  <a:lnTo>
                    <a:pt x="3060179" y="291990"/>
                  </a:lnTo>
                  <a:lnTo>
                    <a:pt x="3079879" y="288013"/>
                  </a:lnTo>
                  <a:lnTo>
                    <a:pt x="3095966" y="277167"/>
                  </a:lnTo>
                  <a:lnTo>
                    <a:pt x="3106811" y="261080"/>
                  </a:lnTo>
                  <a:lnTo>
                    <a:pt x="3110788" y="241380"/>
                  </a:lnTo>
                  <a:lnTo>
                    <a:pt x="3110788" y="50610"/>
                  </a:lnTo>
                  <a:lnTo>
                    <a:pt x="3106811" y="30910"/>
                  </a:lnTo>
                  <a:lnTo>
                    <a:pt x="3095966" y="14823"/>
                  </a:lnTo>
                  <a:lnTo>
                    <a:pt x="3079879" y="3977"/>
                  </a:lnTo>
                  <a:lnTo>
                    <a:pt x="3060179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425" name="Google Shape;425;p53"/>
          <p:cNvSpPr txBox="1"/>
          <p:nvPr/>
        </p:nvSpPr>
        <p:spPr>
          <a:xfrm>
            <a:off x="995957" y="1305114"/>
            <a:ext cx="68163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large famous products are developed using Git?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Linux, Homebrew, Windows, Tensorflow, Angular, Inkscape, …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426" name="Google Shape;426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697" y="164197"/>
            <a:ext cx="1300163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3"/>
          <p:cNvSpPr txBox="1"/>
          <p:nvPr/>
        </p:nvSpPr>
        <p:spPr>
          <a:xfrm>
            <a:off x="163029" y="4902471"/>
            <a:ext cx="280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7/26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but not least</a:t>
            </a:r>
            <a:endParaRPr/>
          </a:p>
        </p:txBody>
      </p:sp>
      <p:grpSp>
        <p:nvGrpSpPr>
          <p:cNvPr id="433" name="Google Shape;433;p54"/>
          <p:cNvGrpSpPr/>
          <p:nvPr/>
        </p:nvGrpSpPr>
        <p:grpSpPr>
          <a:xfrm>
            <a:off x="906805" y="1217510"/>
            <a:ext cx="7326642" cy="826673"/>
            <a:chOff x="457174" y="728342"/>
            <a:chExt cx="3693795" cy="556195"/>
          </a:xfrm>
        </p:grpSpPr>
        <p:sp>
          <p:nvSpPr>
            <p:cNvPr id="434" name="Google Shape;434;p54"/>
            <p:cNvSpPr/>
            <p:nvPr/>
          </p:nvSpPr>
          <p:spPr>
            <a:xfrm>
              <a:off x="457174" y="876867"/>
              <a:ext cx="3693795" cy="407670"/>
            </a:xfrm>
            <a:custGeom>
              <a:rect b="b" l="l" r="r" t="t"/>
              <a:pathLst>
                <a:path extrusionOk="0" h="407669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1"/>
                  </a:lnTo>
                  <a:lnTo>
                    <a:pt x="0" y="50612"/>
                  </a:lnTo>
                  <a:lnTo>
                    <a:pt x="0" y="356786"/>
                  </a:lnTo>
                  <a:lnTo>
                    <a:pt x="3976" y="376486"/>
                  </a:lnTo>
                  <a:lnTo>
                    <a:pt x="14822" y="392574"/>
                  </a:lnTo>
                  <a:lnTo>
                    <a:pt x="30909" y="403420"/>
                  </a:lnTo>
                  <a:lnTo>
                    <a:pt x="50609" y="407398"/>
                  </a:lnTo>
                  <a:lnTo>
                    <a:pt x="3643033" y="407398"/>
                  </a:lnTo>
                  <a:lnTo>
                    <a:pt x="3662733" y="403420"/>
                  </a:lnTo>
                  <a:lnTo>
                    <a:pt x="3678820" y="392574"/>
                  </a:lnTo>
                  <a:lnTo>
                    <a:pt x="3689665" y="376486"/>
                  </a:lnTo>
                  <a:lnTo>
                    <a:pt x="3693642" y="356786"/>
                  </a:lnTo>
                  <a:lnTo>
                    <a:pt x="3693642" y="50612"/>
                  </a:lnTo>
                  <a:lnTo>
                    <a:pt x="3689665" y="30911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35" name="Google Shape;435;p54"/>
            <p:cNvSpPr/>
            <p:nvPr/>
          </p:nvSpPr>
          <p:spPr>
            <a:xfrm>
              <a:off x="520446" y="728342"/>
              <a:ext cx="3110865" cy="292100"/>
            </a:xfrm>
            <a:custGeom>
              <a:rect b="b" l="l" r="r" t="t"/>
              <a:pathLst>
                <a:path extrusionOk="0" h="292100" w="3110865">
                  <a:moveTo>
                    <a:pt x="3060179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241380"/>
                  </a:lnTo>
                  <a:lnTo>
                    <a:pt x="3976" y="261080"/>
                  </a:lnTo>
                  <a:lnTo>
                    <a:pt x="14822" y="277167"/>
                  </a:lnTo>
                  <a:lnTo>
                    <a:pt x="30909" y="288013"/>
                  </a:lnTo>
                  <a:lnTo>
                    <a:pt x="50609" y="291990"/>
                  </a:lnTo>
                  <a:lnTo>
                    <a:pt x="3060179" y="291990"/>
                  </a:lnTo>
                  <a:lnTo>
                    <a:pt x="3079879" y="288013"/>
                  </a:lnTo>
                  <a:lnTo>
                    <a:pt x="3095966" y="277167"/>
                  </a:lnTo>
                  <a:lnTo>
                    <a:pt x="3106811" y="261080"/>
                  </a:lnTo>
                  <a:lnTo>
                    <a:pt x="3110788" y="241380"/>
                  </a:lnTo>
                  <a:lnTo>
                    <a:pt x="3110788" y="50610"/>
                  </a:lnTo>
                  <a:lnTo>
                    <a:pt x="3106811" y="30910"/>
                  </a:lnTo>
                  <a:lnTo>
                    <a:pt x="3095966" y="14823"/>
                  </a:lnTo>
                  <a:lnTo>
                    <a:pt x="3079879" y="3977"/>
                  </a:lnTo>
                  <a:lnTo>
                    <a:pt x="3060179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grpSp>
        <p:nvGrpSpPr>
          <p:cNvPr id="436" name="Google Shape;436;p54"/>
          <p:cNvGrpSpPr/>
          <p:nvPr/>
        </p:nvGrpSpPr>
        <p:grpSpPr>
          <a:xfrm>
            <a:off x="906799" y="2044180"/>
            <a:ext cx="7326642" cy="2844406"/>
            <a:chOff x="457174" y="1375345"/>
            <a:chExt cx="3693795" cy="1702116"/>
          </a:xfrm>
        </p:grpSpPr>
        <p:sp>
          <p:nvSpPr>
            <p:cNvPr id="437" name="Google Shape;437;p54"/>
            <p:cNvSpPr/>
            <p:nvPr/>
          </p:nvSpPr>
          <p:spPr>
            <a:xfrm>
              <a:off x="457174" y="1523871"/>
              <a:ext cx="3693795" cy="847725"/>
            </a:xfrm>
            <a:custGeom>
              <a:rect b="b" l="l" r="r" t="t"/>
              <a:pathLst>
                <a:path extrusionOk="0" h="847725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796634"/>
                  </a:lnTo>
                  <a:lnTo>
                    <a:pt x="3976" y="816334"/>
                  </a:lnTo>
                  <a:lnTo>
                    <a:pt x="14822" y="832421"/>
                  </a:lnTo>
                  <a:lnTo>
                    <a:pt x="30909" y="843267"/>
                  </a:lnTo>
                  <a:lnTo>
                    <a:pt x="50609" y="847244"/>
                  </a:lnTo>
                  <a:lnTo>
                    <a:pt x="3643033" y="847244"/>
                  </a:lnTo>
                  <a:lnTo>
                    <a:pt x="3662733" y="843267"/>
                  </a:lnTo>
                  <a:lnTo>
                    <a:pt x="3678820" y="832421"/>
                  </a:lnTo>
                  <a:lnTo>
                    <a:pt x="3689665" y="816334"/>
                  </a:lnTo>
                  <a:lnTo>
                    <a:pt x="3693642" y="796634"/>
                  </a:lnTo>
                  <a:lnTo>
                    <a:pt x="3693642" y="50610"/>
                  </a:lnTo>
                  <a:lnTo>
                    <a:pt x="3689665" y="30910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38" name="Google Shape;438;p54"/>
            <p:cNvSpPr/>
            <p:nvPr/>
          </p:nvSpPr>
          <p:spPr>
            <a:xfrm>
              <a:off x="520446" y="1375345"/>
              <a:ext cx="2176145" cy="292100"/>
            </a:xfrm>
            <a:custGeom>
              <a:rect b="b" l="l" r="r" t="t"/>
              <a:pathLst>
                <a:path extrusionOk="0" h="292100" w="2176145">
                  <a:moveTo>
                    <a:pt x="2125131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241380"/>
                  </a:lnTo>
                  <a:lnTo>
                    <a:pt x="3976" y="261080"/>
                  </a:lnTo>
                  <a:lnTo>
                    <a:pt x="14822" y="277167"/>
                  </a:lnTo>
                  <a:lnTo>
                    <a:pt x="30909" y="288013"/>
                  </a:lnTo>
                  <a:lnTo>
                    <a:pt x="50609" y="291990"/>
                  </a:lnTo>
                  <a:lnTo>
                    <a:pt x="2125131" y="291990"/>
                  </a:lnTo>
                  <a:lnTo>
                    <a:pt x="2144831" y="288013"/>
                  </a:lnTo>
                  <a:lnTo>
                    <a:pt x="2160918" y="277167"/>
                  </a:lnTo>
                  <a:lnTo>
                    <a:pt x="2171765" y="261080"/>
                  </a:lnTo>
                  <a:lnTo>
                    <a:pt x="2175742" y="241380"/>
                  </a:lnTo>
                  <a:lnTo>
                    <a:pt x="2175742" y="50610"/>
                  </a:lnTo>
                  <a:lnTo>
                    <a:pt x="2171765" y="30910"/>
                  </a:lnTo>
                  <a:lnTo>
                    <a:pt x="2160918" y="14823"/>
                  </a:lnTo>
                  <a:lnTo>
                    <a:pt x="2144831" y="3977"/>
                  </a:lnTo>
                  <a:lnTo>
                    <a:pt x="2125131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39" name="Google Shape;439;p54"/>
            <p:cNvSpPr/>
            <p:nvPr/>
          </p:nvSpPr>
          <p:spPr>
            <a:xfrm>
              <a:off x="457174" y="2399281"/>
              <a:ext cx="3693795" cy="678180"/>
            </a:xfrm>
            <a:custGeom>
              <a:rect b="b" l="l" r="r" t="t"/>
              <a:pathLst>
                <a:path extrusionOk="0" h="678180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627523"/>
                  </a:lnTo>
                  <a:lnTo>
                    <a:pt x="3976" y="647223"/>
                  </a:lnTo>
                  <a:lnTo>
                    <a:pt x="14822" y="663311"/>
                  </a:lnTo>
                  <a:lnTo>
                    <a:pt x="30909" y="674157"/>
                  </a:lnTo>
                  <a:lnTo>
                    <a:pt x="50609" y="678134"/>
                  </a:lnTo>
                  <a:lnTo>
                    <a:pt x="3643033" y="678134"/>
                  </a:lnTo>
                  <a:lnTo>
                    <a:pt x="3662733" y="674157"/>
                  </a:lnTo>
                  <a:lnTo>
                    <a:pt x="3678820" y="663311"/>
                  </a:lnTo>
                  <a:lnTo>
                    <a:pt x="3689665" y="647223"/>
                  </a:lnTo>
                  <a:lnTo>
                    <a:pt x="3693642" y="627523"/>
                  </a:lnTo>
                  <a:lnTo>
                    <a:pt x="3693642" y="50610"/>
                  </a:lnTo>
                  <a:lnTo>
                    <a:pt x="3689665" y="30910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440" name="Google Shape;440;p54"/>
          <p:cNvSpPr txBox="1"/>
          <p:nvPr/>
        </p:nvSpPr>
        <p:spPr>
          <a:xfrm>
            <a:off x="1090627" y="888114"/>
            <a:ext cx="6958800" cy="40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Which large famous products are developed using Git?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Linux, Homebrew, Windows, Tensorflow, Angular, Inkscape, …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And if I do not have so large projects?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63500" lvl="0" marL="292100" marR="190500" rtl="0" algn="l">
              <a:lnSpc>
                <a:spcPct val="1008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doesn’t matter! There are too many advantages</a:t>
            </a:r>
            <a:r>
              <a:rPr baseline="30000" lang="en-US" sz="2100">
                <a:solidFill>
                  <a:srgbClr val="0315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 </a:t>
            </a: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having a project under a source code management tool. Even alone.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1981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Simply use one (Git). </a:t>
            </a:r>
            <a:r>
              <a:rPr b="1" lang="en-US" sz="21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Now.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76200" marR="38100" rtl="0" algn="ctr">
              <a:lnSpc>
                <a:spcPct val="115833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For collaborative projects like maintaining code in a group, handing it over from person to person and so on, Git is simply a must. </a:t>
            </a:r>
            <a:r>
              <a:rPr b="1" lang="en-US" sz="2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As project leader, you should think about requiring everybody to work in a Git repository.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441" name="Google Shape;44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5697" y="164197"/>
            <a:ext cx="1300163" cy="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4"/>
          <p:cNvSpPr txBox="1"/>
          <p:nvPr/>
        </p:nvSpPr>
        <p:spPr>
          <a:xfrm>
            <a:off x="2103874" y="4888579"/>
            <a:ext cx="4932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400">
                <a:solidFill>
                  <a:srgbClr val="021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Among many others, in a Git repository you can undo a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rm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command given by accident on a wrong file.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43" name="Google Shape;443;p54"/>
          <p:cNvSpPr txBox="1"/>
          <p:nvPr/>
        </p:nvSpPr>
        <p:spPr>
          <a:xfrm>
            <a:off x="163029" y="4897620"/>
            <a:ext cx="280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7/26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/>
          <p:nvPr>
            <p:ph idx="1" type="subTitle"/>
          </p:nvPr>
        </p:nvSpPr>
        <p:spPr>
          <a:xfrm>
            <a:off x="2860800" y="2309000"/>
            <a:ext cx="3422400" cy="18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600">
                <a:solidFill>
                  <a:schemeClr val="dk2"/>
                </a:solidFill>
              </a:rPr>
              <a:t>What is Git?</a:t>
            </a:r>
            <a:endParaRPr sz="4600">
              <a:solidFill>
                <a:schemeClr val="dk2"/>
              </a:solidFill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6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Git define itself ?</a:t>
            </a:r>
            <a:endParaRPr/>
          </a:p>
        </p:txBody>
      </p:sp>
      <p:grpSp>
        <p:nvGrpSpPr>
          <p:cNvPr id="454" name="Google Shape;454;p56"/>
          <p:cNvGrpSpPr/>
          <p:nvPr/>
        </p:nvGrpSpPr>
        <p:grpSpPr>
          <a:xfrm>
            <a:off x="906805" y="1100393"/>
            <a:ext cx="7326642" cy="1389311"/>
            <a:chOff x="457174" y="740357"/>
            <a:chExt cx="3693795" cy="934745"/>
          </a:xfrm>
        </p:grpSpPr>
        <p:sp>
          <p:nvSpPr>
            <p:cNvPr id="455" name="Google Shape;455;p56"/>
            <p:cNvSpPr/>
            <p:nvPr/>
          </p:nvSpPr>
          <p:spPr>
            <a:xfrm>
              <a:off x="457174" y="740357"/>
              <a:ext cx="3693795" cy="855980"/>
            </a:xfrm>
            <a:custGeom>
              <a:rect b="b" l="l" r="r" t="t"/>
              <a:pathLst>
                <a:path extrusionOk="0" h="855980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805117"/>
                  </a:lnTo>
                  <a:lnTo>
                    <a:pt x="3976" y="824817"/>
                  </a:lnTo>
                  <a:lnTo>
                    <a:pt x="14822" y="840904"/>
                  </a:lnTo>
                  <a:lnTo>
                    <a:pt x="30909" y="851751"/>
                  </a:lnTo>
                  <a:lnTo>
                    <a:pt x="50609" y="855728"/>
                  </a:lnTo>
                  <a:lnTo>
                    <a:pt x="3643033" y="855728"/>
                  </a:lnTo>
                  <a:lnTo>
                    <a:pt x="3662733" y="851751"/>
                  </a:lnTo>
                  <a:lnTo>
                    <a:pt x="3678820" y="840904"/>
                  </a:lnTo>
                  <a:lnTo>
                    <a:pt x="3689665" y="824817"/>
                  </a:lnTo>
                  <a:lnTo>
                    <a:pt x="3693642" y="805117"/>
                  </a:lnTo>
                  <a:lnTo>
                    <a:pt x="3693642" y="50610"/>
                  </a:lnTo>
                  <a:lnTo>
                    <a:pt x="3689665" y="30910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56" name="Google Shape;456;p56"/>
            <p:cNvSpPr/>
            <p:nvPr/>
          </p:nvSpPr>
          <p:spPr>
            <a:xfrm>
              <a:off x="3182797" y="1522702"/>
              <a:ext cx="904875" cy="152400"/>
            </a:xfrm>
            <a:custGeom>
              <a:rect b="b" l="l" r="r" t="t"/>
              <a:pathLst>
                <a:path extrusionOk="0" h="152400" w="904875">
                  <a:moveTo>
                    <a:pt x="904753" y="0"/>
                  </a:moveTo>
                  <a:lnTo>
                    <a:pt x="0" y="0"/>
                  </a:lnTo>
                  <a:lnTo>
                    <a:pt x="0" y="151828"/>
                  </a:lnTo>
                  <a:lnTo>
                    <a:pt x="904753" y="151828"/>
                  </a:lnTo>
                  <a:lnTo>
                    <a:pt x="904753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457" name="Google Shape;457;p5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54268" y="1533432"/>
              <a:ext cx="130355" cy="1303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8" name="Google Shape;458;p56"/>
          <p:cNvSpPr/>
          <p:nvPr/>
        </p:nvSpPr>
        <p:spPr>
          <a:xfrm>
            <a:off x="1113650" y="2686375"/>
            <a:ext cx="224028" cy="224885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59" name="Google Shape;459;p56"/>
          <p:cNvSpPr/>
          <p:nvPr/>
        </p:nvSpPr>
        <p:spPr>
          <a:xfrm>
            <a:off x="1113650" y="3184193"/>
            <a:ext cx="224028" cy="224885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60" name="Google Shape;460;p56"/>
          <p:cNvSpPr/>
          <p:nvPr/>
        </p:nvSpPr>
        <p:spPr>
          <a:xfrm>
            <a:off x="1113650" y="3681983"/>
            <a:ext cx="224028" cy="224885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61" name="Google Shape;461;p56"/>
          <p:cNvSpPr/>
          <p:nvPr/>
        </p:nvSpPr>
        <p:spPr>
          <a:xfrm>
            <a:off x="1113650" y="4179773"/>
            <a:ext cx="224028" cy="224885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62" name="Google Shape;462;p56"/>
          <p:cNvSpPr/>
          <p:nvPr/>
        </p:nvSpPr>
        <p:spPr>
          <a:xfrm>
            <a:off x="1113650" y="4677565"/>
            <a:ext cx="224028" cy="224885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463" name="Google Shape;463;p56"/>
          <p:cNvSpPr txBox="1"/>
          <p:nvPr/>
        </p:nvSpPr>
        <p:spPr>
          <a:xfrm>
            <a:off x="1337675" y="1158000"/>
            <a:ext cx="66756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0" lvl="0" marL="203200" marR="13970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031534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«Git is a free and open source distributed version control system designed to handle everything from small to very large projects with speed and efficiency. Git is easy to learn and has a tiny footprint with lightning fast performance.»</a:t>
            </a:r>
            <a:endParaRPr sz="20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indent="0" lvl="0" marL="0" marR="12700" rtl="0" algn="r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Git homepage</a:t>
            </a:r>
            <a:endParaRPr sz="2600">
              <a:solidFill>
                <a:srgbClr val="031534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marR="12700" rtl="0" algn="l">
              <a:lnSpc>
                <a:spcPct val="109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Yanone Kaffeesatz"/>
                <a:ea typeface="Yanone Kaffeesatz"/>
                <a:cs typeface="Yanone Kaffeesatz"/>
                <a:sym typeface="Yanone Kaffeesatz"/>
              </a:rPr>
              <a:t>     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Free and open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      </a:t>
            </a:r>
            <a:r>
              <a:rPr b="1"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Distributed version control system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     </a:t>
            </a:r>
            <a:r>
              <a:rPr lang="en-US" sz="26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From small to very large projects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4    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With speed and efficiency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5     </a:t>
            </a:r>
            <a:r>
              <a:rPr lang="en-US" sz="26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Easy to learn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64" name="Google Shape;464;p56"/>
          <p:cNvSpPr txBox="1"/>
          <p:nvPr>
            <p:ph idx="12" type="sldNum"/>
          </p:nvPr>
        </p:nvSpPr>
        <p:spPr>
          <a:xfrm>
            <a:off x="112649" y="4902471"/>
            <a:ext cx="40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8/26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7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it work?</a:t>
            </a:r>
            <a:endParaRPr/>
          </a:p>
        </p:txBody>
      </p:sp>
      <p:sp>
        <p:nvSpPr>
          <p:cNvPr id="470" name="Google Shape;470;p57"/>
          <p:cNvSpPr txBox="1"/>
          <p:nvPr/>
        </p:nvSpPr>
        <p:spPr>
          <a:xfrm>
            <a:off x="1054052" y="855289"/>
            <a:ext cx="66213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b="1"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Repository: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database containing all versions of the files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471" name="Google Shape;471;p57"/>
          <p:cNvGrpSpPr/>
          <p:nvPr/>
        </p:nvGrpSpPr>
        <p:grpSpPr>
          <a:xfrm>
            <a:off x="2192890" y="1656290"/>
            <a:ext cx="983685" cy="442442"/>
            <a:chOff x="1105566" y="1114371"/>
            <a:chExt cx="495934" cy="297680"/>
          </a:xfrm>
        </p:grpSpPr>
        <p:sp>
          <p:nvSpPr>
            <p:cNvPr id="472" name="Google Shape;472;p57"/>
            <p:cNvSpPr/>
            <p:nvPr/>
          </p:nvSpPr>
          <p:spPr>
            <a:xfrm>
              <a:off x="1126430" y="1114371"/>
              <a:ext cx="454025" cy="59055"/>
            </a:xfrm>
            <a:custGeom>
              <a:rect b="b" l="l" r="r" t="t"/>
              <a:pathLst>
                <a:path extrusionOk="0" h="59055" w="454025">
                  <a:moveTo>
                    <a:pt x="266847" y="0"/>
                  </a:moveTo>
                  <a:lnTo>
                    <a:pt x="192900" y="0"/>
                  </a:lnTo>
                  <a:lnTo>
                    <a:pt x="187979" y="1795"/>
                  </a:lnTo>
                  <a:lnTo>
                    <a:pt x="169419" y="17369"/>
                  </a:lnTo>
                  <a:lnTo>
                    <a:pt x="164498" y="19165"/>
                  </a:lnTo>
                  <a:lnTo>
                    <a:pt x="30920" y="19165"/>
                  </a:lnTo>
                  <a:lnTo>
                    <a:pt x="26462" y="21400"/>
                  </a:lnTo>
                  <a:lnTo>
                    <a:pt x="2068" y="53926"/>
                  </a:lnTo>
                  <a:lnTo>
                    <a:pt x="0" y="56683"/>
                  </a:lnTo>
                  <a:lnTo>
                    <a:pt x="1104" y="58919"/>
                  </a:lnTo>
                  <a:lnTo>
                    <a:pt x="452717" y="58919"/>
                  </a:lnTo>
                  <a:lnTo>
                    <a:pt x="453821" y="56683"/>
                  </a:lnTo>
                  <a:lnTo>
                    <a:pt x="427360" y="21400"/>
                  </a:lnTo>
                  <a:lnTo>
                    <a:pt x="422902" y="19165"/>
                  </a:lnTo>
                  <a:lnTo>
                    <a:pt x="295249" y="19165"/>
                  </a:lnTo>
                  <a:lnTo>
                    <a:pt x="290327" y="17369"/>
                  </a:lnTo>
                  <a:lnTo>
                    <a:pt x="271767" y="1795"/>
                  </a:lnTo>
                  <a:lnTo>
                    <a:pt x="266847" y="0"/>
                  </a:lnTo>
                  <a:close/>
                </a:path>
              </a:pathLst>
            </a:custGeom>
            <a:solidFill>
              <a:srgbClr val="14AC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73" name="Google Shape;473;p57"/>
            <p:cNvSpPr/>
            <p:nvPr/>
          </p:nvSpPr>
          <p:spPr>
            <a:xfrm>
              <a:off x="1126430" y="1114371"/>
              <a:ext cx="454025" cy="59055"/>
            </a:xfrm>
            <a:custGeom>
              <a:rect b="b" l="l" r="r" t="t"/>
              <a:pathLst>
                <a:path extrusionOk="0" h="59055" w="454025">
                  <a:moveTo>
                    <a:pt x="2068" y="53926"/>
                  </a:moveTo>
                  <a:lnTo>
                    <a:pt x="24394" y="24158"/>
                  </a:lnTo>
                  <a:lnTo>
                    <a:pt x="26462" y="21400"/>
                  </a:lnTo>
                  <a:lnTo>
                    <a:pt x="30920" y="19165"/>
                  </a:lnTo>
                  <a:lnTo>
                    <a:pt x="34350" y="19165"/>
                  </a:lnTo>
                  <a:lnTo>
                    <a:pt x="161067" y="19165"/>
                  </a:lnTo>
                  <a:lnTo>
                    <a:pt x="164498" y="19165"/>
                  </a:lnTo>
                  <a:lnTo>
                    <a:pt x="169419" y="17369"/>
                  </a:lnTo>
                  <a:lnTo>
                    <a:pt x="172059" y="15154"/>
                  </a:lnTo>
                  <a:lnTo>
                    <a:pt x="185339" y="4010"/>
                  </a:lnTo>
                  <a:lnTo>
                    <a:pt x="187979" y="1795"/>
                  </a:lnTo>
                  <a:lnTo>
                    <a:pt x="192900" y="0"/>
                  </a:lnTo>
                  <a:lnTo>
                    <a:pt x="196330" y="0"/>
                  </a:lnTo>
                  <a:lnTo>
                    <a:pt x="263417" y="0"/>
                  </a:lnTo>
                  <a:lnTo>
                    <a:pt x="266847" y="0"/>
                  </a:lnTo>
                  <a:lnTo>
                    <a:pt x="271767" y="1795"/>
                  </a:lnTo>
                  <a:lnTo>
                    <a:pt x="274407" y="4010"/>
                  </a:lnTo>
                  <a:lnTo>
                    <a:pt x="287687" y="15154"/>
                  </a:lnTo>
                  <a:lnTo>
                    <a:pt x="290327" y="17369"/>
                  </a:lnTo>
                  <a:lnTo>
                    <a:pt x="295249" y="19165"/>
                  </a:lnTo>
                  <a:lnTo>
                    <a:pt x="298679" y="19165"/>
                  </a:lnTo>
                  <a:lnTo>
                    <a:pt x="419470" y="19165"/>
                  </a:lnTo>
                  <a:lnTo>
                    <a:pt x="422902" y="19165"/>
                  </a:lnTo>
                  <a:lnTo>
                    <a:pt x="427360" y="21400"/>
                  </a:lnTo>
                  <a:lnTo>
                    <a:pt x="429427" y="24158"/>
                  </a:lnTo>
                  <a:lnTo>
                    <a:pt x="451753" y="53926"/>
                  </a:lnTo>
                  <a:lnTo>
                    <a:pt x="453821" y="56683"/>
                  </a:lnTo>
                  <a:lnTo>
                    <a:pt x="452717" y="58919"/>
                  </a:lnTo>
                  <a:lnTo>
                    <a:pt x="449286" y="58919"/>
                  </a:lnTo>
                  <a:lnTo>
                    <a:pt x="4534" y="58919"/>
                  </a:lnTo>
                  <a:lnTo>
                    <a:pt x="1104" y="58919"/>
                  </a:lnTo>
                  <a:lnTo>
                    <a:pt x="0" y="56683"/>
                  </a:lnTo>
                  <a:lnTo>
                    <a:pt x="2068" y="53926"/>
                  </a:lnTo>
                  <a:close/>
                </a:path>
              </a:pathLst>
            </a:custGeom>
            <a:noFill/>
            <a:ln cap="flat" cmpd="sng" w="17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74" name="Google Shape;474;p57"/>
            <p:cNvSpPr/>
            <p:nvPr/>
          </p:nvSpPr>
          <p:spPr>
            <a:xfrm>
              <a:off x="1126430" y="1114371"/>
              <a:ext cx="454025" cy="59055"/>
            </a:xfrm>
            <a:custGeom>
              <a:rect b="b" l="l" r="r" t="t"/>
              <a:pathLst>
                <a:path extrusionOk="0" h="59055" w="454025">
                  <a:moveTo>
                    <a:pt x="2068" y="53926"/>
                  </a:moveTo>
                  <a:lnTo>
                    <a:pt x="24394" y="24158"/>
                  </a:lnTo>
                  <a:lnTo>
                    <a:pt x="26462" y="21400"/>
                  </a:lnTo>
                  <a:lnTo>
                    <a:pt x="30920" y="19165"/>
                  </a:lnTo>
                  <a:lnTo>
                    <a:pt x="34350" y="19165"/>
                  </a:lnTo>
                  <a:lnTo>
                    <a:pt x="161067" y="19165"/>
                  </a:lnTo>
                  <a:lnTo>
                    <a:pt x="164498" y="19165"/>
                  </a:lnTo>
                  <a:lnTo>
                    <a:pt x="169419" y="17369"/>
                  </a:lnTo>
                  <a:lnTo>
                    <a:pt x="172059" y="15154"/>
                  </a:lnTo>
                  <a:lnTo>
                    <a:pt x="185339" y="4010"/>
                  </a:lnTo>
                  <a:lnTo>
                    <a:pt x="187979" y="1795"/>
                  </a:lnTo>
                  <a:lnTo>
                    <a:pt x="192900" y="0"/>
                  </a:lnTo>
                  <a:lnTo>
                    <a:pt x="196330" y="0"/>
                  </a:lnTo>
                  <a:lnTo>
                    <a:pt x="263417" y="0"/>
                  </a:lnTo>
                  <a:lnTo>
                    <a:pt x="266847" y="0"/>
                  </a:lnTo>
                  <a:lnTo>
                    <a:pt x="271767" y="1795"/>
                  </a:lnTo>
                  <a:lnTo>
                    <a:pt x="274407" y="4010"/>
                  </a:lnTo>
                  <a:lnTo>
                    <a:pt x="287687" y="15154"/>
                  </a:lnTo>
                  <a:lnTo>
                    <a:pt x="290327" y="17369"/>
                  </a:lnTo>
                  <a:lnTo>
                    <a:pt x="295249" y="19165"/>
                  </a:lnTo>
                  <a:lnTo>
                    <a:pt x="298679" y="19165"/>
                  </a:lnTo>
                  <a:lnTo>
                    <a:pt x="419470" y="19165"/>
                  </a:lnTo>
                  <a:lnTo>
                    <a:pt x="422902" y="19165"/>
                  </a:lnTo>
                  <a:lnTo>
                    <a:pt x="427360" y="21400"/>
                  </a:lnTo>
                  <a:lnTo>
                    <a:pt x="429427" y="24158"/>
                  </a:lnTo>
                  <a:lnTo>
                    <a:pt x="451753" y="53926"/>
                  </a:lnTo>
                  <a:lnTo>
                    <a:pt x="453821" y="56683"/>
                  </a:lnTo>
                  <a:lnTo>
                    <a:pt x="452717" y="58919"/>
                  </a:lnTo>
                  <a:lnTo>
                    <a:pt x="449286" y="58919"/>
                  </a:lnTo>
                  <a:lnTo>
                    <a:pt x="4534" y="58919"/>
                  </a:lnTo>
                  <a:lnTo>
                    <a:pt x="1104" y="58919"/>
                  </a:lnTo>
                  <a:lnTo>
                    <a:pt x="0" y="56683"/>
                  </a:lnTo>
                  <a:lnTo>
                    <a:pt x="2068" y="53926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75" name="Google Shape;475;p57"/>
            <p:cNvSpPr/>
            <p:nvPr/>
          </p:nvSpPr>
          <p:spPr>
            <a:xfrm>
              <a:off x="1105566" y="1173291"/>
              <a:ext cx="495934" cy="238760"/>
            </a:xfrm>
            <a:custGeom>
              <a:rect b="b" l="l" r="r" t="t"/>
              <a:pathLst>
                <a:path extrusionOk="0" h="238759" w="495934">
                  <a:moveTo>
                    <a:pt x="490677" y="0"/>
                  </a:moveTo>
                  <a:lnTo>
                    <a:pt x="11733" y="0"/>
                  </a:lnTo>
                  <a:lnTo>
                    <a:pt x="4871" y="0"/>
                  </a:lnTo>
                  <a:lnTo>
                    <a:pt x="0" y="5522"/>
                  </a:lnTo>
                  <a:lnTo>
                    <a:pt x="28435" y="233003"/>
                  </a:lnTo>
                  <a:lnTo>
                    <a:pt x="34687" y="238526"/>
                  </a:lnTo>
                  <a:lnTo>
                    <a:pt x="460861" y="238526"/>
                  </a:lnTo>
                  <a:lnTo>
                    <a:pt x="467114" y="233003"/>
                  </a:lnTo>
                  <a:lnTo>
                    <a:pt x="495549" y="5522"/>
                  </a:lnTo>
                  <a:lnTo>
                    <a:pt x="490677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476" name="Google Shape;476;p5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05566" y="1173291"/>
              <a:ext cx="495549" cy="238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57"/>
            <p:cNvSpPr/>
            <p:nvPr/>
          </p:nvSpPr>
          <p:spPr>
            <a:xfrm>
              <a:off x="1105566" y="1173291"/>
              <a:ext cx="495934" cy="238760"/>
            </a:xfrm>
            <a:custGeom>
              <a:rect b="b" l="l" r="r" t="t"/>
              <a:pathLst>
                <a:path extrusionOk="0" h="238759" w="495934">
                  <a:moveTo>
                    <a:pt x="11733" y="0"/>
                  </a:moveTo>
                  <a:lnTo>
                    <a:pt x="483815" y="0"/>
                  </a:lnTo>
                  <a:lnTo>
                    <a:pt x="490677" y="0"/>
                  </a:lnTo>
                  <a:lnTo>
                    <a:pt x="495549" y="5522"/>
                  </a:lnTo>
                  <a:lnTo>
                    <a:pt x="494698" y="12334"/>
                  </a:lnTo>
                  <a:lnTo>
                    <a:pt x="467965" y="226191"/>
                  </a:lnTo>
                  <a:lnTo>
                    <a:pt x="467114" y="233003"/>
                  </a:lnTo>
                  <a:lnTo>
                    <a:pt x="460861" y="238526"/>
                  </a:lnTo>
                  <a:lnTo>
                    <a:pt x="454000" y="238526"/>
                  </a:lnTo>
                  <a:lnTo>
                    <a:pt x="41548" y="238526"/>
                  </a:lnTo>
                  <a:lnTo>
                    <a:pt x="34687" y="238526"/>
                  </a:lnTo>
                  <a:lnTo>
                    <a:pt x="28435" y="233003"/>
                  </a:lnTo>
                  <a:lnTo>
                    <a:pt x="27584" y="226191"/>
                  </a:lnTo>
                  <a:lnTo>
                    <a:pt x="851" y="12334"/>
                  </a:lnTo>
                  <a:lnTo>
                    <a:pt x="0" y="5522"/>
                  </a:lnTo>
                  <a:lnTo>
                    <a:pt x="4871" y="0"/>
                  </a:lnTo>
                  <a:lnTo>
                    <a:pt x="11733" y="0"/>
                  </a:lnTo>
                  <a:close/>
                </a:path>
              </a:pathLst>
            </a:custGeom>
            <a:noFill/>
            <a:ln cap="flat" cmpd="sng" w="17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78" name="Google Shape;478;p57"/>
            <p:cNvSpPr/>
            <p:nvPr/>
          </p:nvSpPr>
          <p:spPr>
            <a:xfrm>
              <a:off x="1105566" y="1173291"/>
              <a:ext cx="495934" cy="238760"/>
            </a:xfrm>
            <a:custGeom>
              <a:rect b="b" l="l" r="r" t="t"/>
              <a:pathLst>
                <a:path extrusionOk="0" h="238759" w="495934">
                  <a:moveTo>
                    <a:pt x="11733" y="0"/>
                  </a:moveTo>
                  <a:lnTo>
                    <a:pt x="483815" y="0"/>
                  </a:lnTo>
                  <a:lnTo>
                    <a:pt x="490677" y="0"/>
                  </a:lnTo>
                  <a:lnTo>
                    <a:pt x="495549" y="5522"/>
                  </a:lnTo>
                  <a:lnTo>
                    <a:pt x="494698" y="12334"/>
                  </a:lnTo>
                  <a:lnTo>
                    <a:pt x="467965" y="226191"/>
                  </a:lnTo>
                  <a:lnTo>
                    <a:pt x="467114" y="233003"/>
                  </a:lnTo>
                  <a:lnTo>
                    <a:pt x="460861" y="238526"/>
                  </a:lnTo>
                  <a:lnTo>
                    <a:pt x="454000" y="238526"/>
                  </a:lnTo>
                  <a:lnTo>
                    <a:pt x="41548" y="238526"/>
                  </a:lnTo>
                  <a:lnTo>
                    <a:pt x="34687" y="238526"/>
                  </a:lnTo>
                  <a:lnTo>
                    <a:pt x="28435" y="233003"/>
                  </a:lnTo>
                  <a:lnTo>
                    <a:pt x="27584" y="226191"/>
                  </a:lnTo>
                  <a:lnTo>
                    <a:pt x="851" y="12334"/>
                  </a:lnTo>
                  <a:lnTo>
                    <a:pt x="0" y="5522"/>
                  </a:lnTo>
                  <a:lnTo>
                    <a:pt x="4871" y="0"/>
                  </a:lnTo>
                  <a:lnTo>
                    <a:pt x="117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479" name="Google Shape;479;p57"/>
          <p:cNvSpPr txBox="1"/>
          <p:nvPr/>
        </p:nvSpPr>
        <p:spPr>
          <a:xfrm>
            <a:off x="2450136" y="1742951"/>
            <a:ext cx="4686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97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Repo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4702645" y="1764529"/>
            <a:ext cx="140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78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E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git repository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481" name="Google Shape;481;p57"/>
          <p:cNvGrpSpPr/>
          <p:nvPr/>
        </p:nvGrpSpPr>
        <p:grpSpPr>
          <a:xfrm>
            <a:off x="3157248" y="2571503"/>
            <a:ext cx="736821" cy="331831"/>
            <a:chOff x="1591756" y="1730137"/>
            <a:chExt cx="371475" cy="223260"/>
          </a:xfrm>
        </p:grpSpPr>
        <p:sp>
          <p:nvSpPr>
            <p:cNvPr id="482" name="Google Shape;482;p57"/>
            <p:cNvSpPr/>
            <p:nvPr/>
          </p:nvSpPr>
          <p:spPr>
            <a:xfrm>
              <a:off x="1607651" y="1730137"/>
              <a:ext cx="339725" cy="44450"/>
            </a:xfrm>
            <a:custGeom>
              <a:rect b="b" l="l" r="r" t="t"/>
              <a:pathLst>
                <a:path extrusionOk="0" h="44450" w="339725">
                  <a:moveTo>
                    <a:pt x="199022" y="0"/>
                  </a:moveTo>
                  <a:lnTo>
                    <a:pt x="144951" y="0"/>
                  </a:lnTo>
                  <a:lnTo>
                    <a:pt x="140031" y="1795"/>
                  </a:lnTo>
                  <a:lnTo>
                    <a:pt x="127181" y="12578"/>
                  </a:lnTo>
                  <a:lnTo>
                    <a:pt x="122259" y="14374"/>
                  </a:lnTo>
                  <a:lnTo>
                    <a:pt x="23466" y="14374"/>
                  </a:lnTo>
                  <a:lnTo>
                    <a:pt x="19008" y="16609"/>
                  </a:lnTo>
                  <a:lnTo>
                    <a:pt x="2068" y="39197"/>
                  </a:lnTo>
                  <a:lnTo>
                    <a:pt x="0" y="41954"/>
                  </a:lnTo>
                  <a:lnTo>
                    <a:pt x="1104" y="44189"/>
                  </a:lnTo>
                  <a:lnTo>
                    <a:pt x="338425" y="44189"/>
                  </a:lnTo>
                  <a:lnTo>
                    <a:pt x="339530" y="41954"/>
                  </a:lnTo>
                  <a:lnTo>
                    <a:pt x="320521" y="16609"/>
                  </a:lnTo>
                  <a:lnTo>
                    <a:pt x="316063" y="14374"/>
                  </a:lnTo>
                  <a:lnTo>
                    <a:pt x="221714" y="14374"/>
                  </a:lnTo>
                  <a:lnTo>
                    <a:pt x="216793" y="12578"/>
                  </a:lnTo>
                  <a:lnTo>
                    <a:pt x="203943" y="1795"/>
                  </a:lnTo>
                  <a:lnTo>
                    <a:pt x="199022" y="0"/>
                  </a:lnTo>
                  <a:close/>
                </a:path>
              </a:pathLst>
            </a:custGeom>
            <a:solidFill>
              <a:srgbClr val="001EB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83" name="Google Shape;483;p57"/>
            <p:cNvSpPr/>
            <p:nvPr/>
          </p:nvSpPr>
          <p:spPr>
            <a:xfrm>
              <a:off x="1607651" y="1730137"/>
              <a:ext cx="339725" cy="44450"/>
            </a:xfrm>
            <a:custGeom>
              <a:rect b="b" l="l" r="r" t="t"/>
              <a:pathLst>
                <a:path extrusionOk="0" h="44450" w="339725">
                  <a:moveTo>
                    <a:pt x="2068" y="39197"/>
                  </a:moveTo>
                  <a:lnTo>
                    <a:pt x="16940" y="19367"/>
                  </a:lnTo>
                  <a:lnTo>
                    <a:pt x="19008" y="16609"/>
                  </a:lnTo>
                  <a:lnTo>
                    <a:pt x="23466" y="14374"/>
                  </a:lnTo>
                  <a:lnTo>
                    <a:pt x="26896" y="14374"/>
                  </a:lnTo>
                  <a:lnTo>
                    <a:pt x="118829" y="14374"/>
                  </a:lnTo>
                  <a:lnTo>
                    <a:pt x="122259" y="14374"/>
                  </a:lnTo>
                  <a:lnTo>
                    <a:pt x="127181" y="12578"/>
                  </a:lnTo>
                  <a:lnTo>
                    <a:pt x="129821" y="10363"/>
                  </a:lnTo>
                  <a:lnTo>
                    <a:pt x="137391" y="4010"/>
                  </a:lnTo>
                  <a:lnTo>
                    <a:pt x="140031" y="1795"/>
                  </a:lnTo>
                  <a:lnTo>
                    <a:pt x="144951" y="0"/>
                  </a:lnTo>
                  <a:lnTo>
                    <a:pt x="148382" y="0"/>
                  </a:lnTo>
                  <a:lnTo>
                    <a:pt x="195591" y="0"/>
                  </a:lnTo>
                  <a:lnTo>
                    <a:pt x="199022" y="0"/>
                  </a:lnTo>
                  <a:lnTo>
                    <a:pt x="203943" y="1795"/>
                  </a:lnTo>
                  <a:lnTo>
                    <a:pt x="206582" y="4010"/>
                  </a:lnTo>
                  <a:lnTo>
                    <a:pt x="214153" y="10363"/>
                  </a:lnTo>
                  <a:lnTo>
                    <a:pt x="216793" y="12578"/>
                  </a:lnTo>
                  <a:lnTo>
                    <a:pt x="221714" y="14374"/>
                  </a:lnTo>
                  <a:lnTo>
                    <a:pt x="225145" y="14374"/>
                  </a:lnTo>
                  <a:lnTo>
                    <a:pt x="312633" y="14374"/>
                  </a:lnTo>
                  <a:lnTo>
                    <a:pt x="316063" y="14374"/>
                  </a:lnTo>
                  <a:lnTo>
                    <a:pt x="320521" y="16609"/>
                  </a:lnTo>
                  <a:lnTo>
                    <a:pt x="322590" y="19367"/>
                  </a:lnTo>
                  <a:lnTo>
                    <a:pt x="337461" y="39197"/>
                  </a:lnTo>
                  <a:lnTo>
                    <a:pt x="339530" y="41954"/>
                  </a:lnTo>
                  <a:lnTo>
                    <a:pt x="338425" y="44189"/>
                  </a:lnTo>
                  <a:lnTo>
                    <a:pt x="334995" y="44189"/>
                  </a:lnTo>
                  <a:lnTo>
                    <a:pt x="4534" y="44189"/>
                  </a:lnTo>
                  <a:lnTo>
                    <a:pt x="1104" y="44189"/>
                  </a:lnTo>
                  <a:lnTo>
                    <a:pt x="0" y="41954"/>
                  </a:lnTo>
                  <a:lnTo>
                    <a:pt x="2068" y="39197"/>
                  </a:lnTo>
                  <a:close/>
                </a:path>
              </a:pathLst>
            </a:custGeom>
            <a:noFill/>
            <a:ln cap="flat" cmpd="sng" w="17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84" name="Google Shape;484;p57"/>
            <p:cNvSpPr/>
            <p:nvPr/>
          </p:nvSpPr>
          <p:spPr>
            <a:xfrm>
              <a:off x="1607651" y="1730137"/>
              <a:ext cx="339725" cy="44450"/>
            </a:xfrm>
            <a:custGeom>
              <a:rect b="b" l="l" r="r" t="t"/>
              <a:pathLst>
                <a:path extrusionOk="0" h="44450" w="339725">
                  <a:moveTo>
                    <a:pt x="2068" y="39197"/>
                  </a:moveTo>
                  <a:lnTo>
                    <a:pt x="16940" y="19367"/>
                  </a:lnTo>
                  <a:lnTo>
                    <a:pt x="19008" y="16609"/>
                  </a:lnTo>
                  <a:lnTo>
                    <a:pt x="23466" y="14374"/>
                  </a:lnTo>
                  <a:lnTo>
                    <a:pt x="26896" y="14374"/>
                  </a:lnTo>
                  <a:lnTo>
                    <a:pt x="118829" y="14374"/>
                  </a:lnTo>
                  <a:lnTo>
                    <a:pt x="122259" y="14374"/>
                  </a:lnTo>
                  <a:lnTo>
                    <a:pt x="127181" y="12578"/>
                  </a:lnTo>
                  <a:lnTo>
                    <a:pt x="129821" y="10363"/>
                  </a:lnTo>
                  <a:lnTo>
                    <a:pt x="137391" y="4010"/>
                  </a:lnTo>
                  <a:lnTo>
                    <a:pt x="140031" y="1795"/>
                  </a:lnTo>
                  <a:lnTo>
                    <a:pt x="144951" y="0"/>
                  </a:lnTo>
                  <a:lnTo>
                    <a:pt x="148382" y="0"/>
                  </a:lnTo>
                  <a:lnTo>
                    <a:pt x="195591" y="0"/>
                  </a:lnTo>
                  <a:lnTo>
                    <a:pt x="199022" y="0"/>
                  </a:lnTo>
                  <a:lnTo>
                    <a:pt x="203943" y="1795"/>
                  </a:lnTo>
                  <a:lnTo>
                    <a:pt x="206582" y="4010"/>
                  </a:lnTo>
                  <a:lnTo>
                    <a:pt x="214153" y="10363"/>
                  </a:lnTo>
                  <a:lnTo>
                    <a:pt x="216793" y="12578"/>
                  </a:lnTo>
                  <a:lnTo>
                    <a:pt x="221714" y="14374"/>
                  </a:lnTo>
                  <a:lnTo>
                    <a:pt x="225145" y="14374"/>
                  </a:lnTo>
                  <a:lnTo>
                    <a:pt x="312633" y="14374"/>
                  </a:lnTo>
                  <a:lnTo>
                    <a:pt x="316063" y="14374"/>
                  </a:lnTo>
                  <a:lnTo>
                    <a:pt x="320521" y="16609"/>
                  </a:lnTo>
                  <a:lnTo>
                    <a:pt x="322590" y="19367"/>
                  </a:lnTo>
                  <a:lnTo>
                    <a:pt x="337461" y="39197"/>
                  </a:lnTo>
                  <a:lnTo>
                    <a:pt x="339530" y="41954"/>
                  </a:lnTo>
                  <a:lnTo>
                    <a:pt x="338425" y="44189"/>
                  </a:lnTo>
                  <a:lnTo>
                    <a:pt x="334995" y="44189"/>
                  </a:lnTo>
                  <a:lnTo>
                    <a:pt x="4534" y="44189"/>
                  </a:lnTo>
                  <a:lnTo>
                    <a:pt x="1104" y="44189"/>
                  </a:lnTo>
                  <a:lnTo>
                    <a:pt x="0" y="41954"/>
                  </a:lnTo>
                  <a:lnTo>
                    <a:pt x="2068" y="3919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85" name="Google Shape;485;p57"/>
            <p:cNvSpPr/>
            <p:nvPr/>
          </p:nvSpPr>
          <p:spPr>
            <a:xfrm>
              <a:off x="1591756" y="1774327"/>
              <a:ext cx="371475" cy="179070"/>
            </a:xfrm>
            <a:custGeom>
              <a:rect b="b" l="l" r="r" t="t"/>
              <a:pathLst>
                <a:path extrusionOk="0" h="179069" w="371475">
                  <a:moveTo>
                    <a:pt x="366448" y="0"/>
                  </a:moveTo>
                  <a:lnTo>
                    <a:pt x="11733" y="0"/>
                  </a:lnTo>
                  <a:lnTo>
                    <a:pt x="4871" y="0"/>
                  </a:lnTo>
                  <a:lnTo>
                    <a:pt x="0" y="5522"/>
                  </a:lnTo>
                  <a:lnTo>
                    <a:pt x="20981" y="173373"/>
                  </a:lnTo>
                  <a:lnTo>
                    <a:pt x="27233" y="178895"/>
                  </a:lnTo>
                  <a:lnTo>
                    <a:pt x="344086" y="178895"/>
                  </a:lnTo>
                  <a:lnTo>
                    <a:pt x="350337" y="173373"/>
                  </a:lnTo>
                  <a:lnTo>
                    <a:pt x="371319" y="5522"/>
                  </a:lnTo>
                  <a:lnTo>
                    <a:pt x="366448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486" name="Google Shape;486;p5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91756" y="1774327"/>
              <a:ext cx="371319" cy="17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57"/>
            <p:cNvSpPr/>
            <p:nvPr/>
          </p:nvSpPr>
          <p:spPr>
            <a:xfrm>
              <a:off x="1591756" y="1774327"/>
              <a:ext cx="371475" cy="179070"/>
            </a:xfrm>
            <a:custGeom>
              <a:rect b="b" l="l" r="r" t="t"/>
              <a:pathLst>
                <a:path extrusionOk="0" h="179069" w="371475">
                  <a:moveTo>
                    <a:pt x="11733" y="0"/>
                  </a:moveTo>
                  <a:lnTo>
                    <a:pt x="359585" y="0"/>
                  </a:lnTo>
                  <a:lnTo>
                    <a:pt x="366448" y="0"/>
                  </a:lnTo>
                  <a:lnTo>
                    <a:pt x="371319" y="5522"/>
                  </a:lnTo>
                  <a:lnTo>
                    <a:pt x="370468" y="12334"/>
                  </a:lnTo>
                  <a:lnTo>
                    <a:pt x="351188" y="166561"/>
                  </a:lnTo>
                  <a:lnTo>
                    <a:pt x="350337" y="173373"/>
                  </a:lnTo>
                  <a:lnTo>
                    <a:pt x="344086" y="178895"/>
                  </a:lnTo>
                  <a:lnTo>
                    <a:pt x="337224" y="178895"/>
                  </a:lnTo>
                  <a:lnTo>
                    <a:pt x="34094" y="178895"/>
                  </a:lnTo>
                  <a:lnTo>
                    <a:pt x="27233" y="178895"/>
                  </a:lnTo>
                  <a:lnTo>
                    <a:pt x="20981" y="173373"/>
                  </a:lnTo>
                  <a:lnTo>
                    <a:pt x="20130" y="166561"/>
                  </a:lnTo>
                  <a:lnTo>
                    <a:pt x="851" y="12334"/>
                  </a:lnTo>
                  <a:lnTo>
                    <a:pt x="0" y="5522"/>
                  </a:lnTo>
                  <a:lnTo>
                    <a:pt x="4871" y="0"/>
                  </a:lnTo>
                  <a:lnTo>
                    <a:pt x="11733" y="0"/>
                  </a:lnTo>
                  <a:close/>
                </a:path>
              </a:pathLst>
            </a:custGeom>
            <a:noFill/>
            <a:ln cap="flat" cmpd="sng" w="17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88" name="Google Shape;488;p57"/>
            <p:cNvSpPr/>
            <p:nvPr/>
          </p:nvSpPr>
          <p:spPr>
            <a:xfrm>
              <a:off x="1591756" y="1774327"/>
              <a:ext cx="371475" cy="179070"/>
            </a:xfrm>
            <a:custGeom>
              <a:rect b="b" l="l" r="r" t="t"/>
              <a:pathLst>
                <a:path extrusionOk="0" h="179069" w="371475">
                  <a:moveTo>
                    <a:pt x="11733" y="0"/>
                  </a:moveTo>
                  <a:lnTo>
                    <a:pt x="359585" y="0"/>
                  </a:lnTo>
                  <a:lnTo>
                    <a:pt x="366448" y="0"/>
                  </a:lnTo>
                  <a:lnTo>
                    <a:pt x="371319" y="5522"/>
                  </a:lnTo>
                  <a:lnTo>
                    <a:pt x="370468" y="12334"/>
                  </a:lnTo>
                  <a:lnTo>
                    <a:pt x="351188" y="166561"/>
                  </a:lnTo>
                  <a:lnTo>
                    <a:pt x="350337" y="173373"/>
                  </a:lnTo>
                  <a:lnTo>
                    <a:pt x="344086" y="178895"/>
                  </a:lnTo>
                  <a:lnTo>
                    <a:pt x="337224" y="178895"/>
                  </a:lnTo>
                  <a:lnTo>
                    <a:pt x="34094" y="178895"/>
                  </a:lnTo>
                  <a:lnTo>
                    <a:pt x="27233" y="178895"/>
                  </a:lnTo>
                  <a:lnTo>
                    <a:pt x="20981" y="173373"/>
                  </a:lnTo>
                  <a:lnTo>
                    <a:pt x="20130" y="166561"/>
                  </a:lnTo>
                  <a:lnTo>
                    <a:pt x="851" y="12334"/>
                  </a:lnTo>
                  <a:lnTo>
                    <a:pt x="0" y="5522"/>
                  </a:lnTo>
                  <a:lnTo>
                    <a:pt x="4871" y="0"/>
                  </a:lnTo>
                  <a:lnTo>
                    <a:pt x="117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489" name="Google Shape;489;p57"/>
          <p:cNvSpPr txBox="1"/>
          <p:nvPr/>
        </p:nvSpPr>
        <p:spPr>
          <a:xfrm>
            <a:off x="3389401" y="2633216"/>
            <a:ext cx="2733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FCF6DE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.git</a:t>
            </a:r>
            <a:endParaRPr sz="1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490" name="Google Shape;490;p57"/>
          <p:cNvGrpSpPr/>
          <p:nvPr/>
        </p:nvGrpSpPr>
        <p:grpSpPr>
          <a:xfrm>
            <a:off x="2684213" y="2203590"/>
            <a:ext cx="1209856" cy="1504472"/>
            <a:chOff x="1353271" y="1482601"/>
            <a:chExt cx="609960" cy="1012226"/>
          </a:xfrm>
        </p:grpSpPr>
        <p:sp>
          <p:nvSpPr>
            <p:cNvPr id="491" name="Google Shape;491;p57"/>
            <p:cNvSpPr/>
            <p:nvPr/>
          </p:nvSpPr>
          <p:spPr>
            <a:xfrm>
              <a:off x="1353271" y="1482601"/>
              <a:ext cx="132080" cy="359410"/>
            </a:xfrm>
            <a:custGeom>
              <a:rect b="b" l="l" r="r" t="t"/>
              <a:pathLst>
                <a:path extrusionOk="0" h="359410" w="132080">
                  <a:moveTo>
                    <a:pt x="0" y="0"/>
                  </a:moveTo>
                  <a:lnTo>
                    <a:pt x="0" y="359085"/>
                  </a:lnTo>
                  <a:lnTo>
                    <a:pt x="131665" y="359085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92" name="Google Shape;492;p57"/>
            <p:cNvSpPr/>
            <p:nvPr/>
          </p:nvSpPr>
          <p:spPr>
            <a:xfrm>
              <a:off x="1607651" y="2271567"/>
              <a:ext cx="339725" cy="44450"/>
            </a:xfrm>
            <a:custGeom>
              <a:rect b="b" l="l" r="r" t="t"/>
              <a:pathLst>
                <a:path extrusionOk="0" h="44450" w="339725">
                  <a:moveTo>
                    <a:pt x="199022" y="0"/>
                  </a:moveTo>
                  <a:lnTo>
                    <a:pt x="144951" y="0"/>
                  </a:lnTo>
                  <a:lnTo>
                    <a:pt x="140031" y="1795"/>
                  </a:lnTo>
                  <a:lnTo>
                    <a:pt x="127181" y="12578"/>
                  </a:lnTo>
                  <a:lnTo>
                    <a:pt x="122259" y="14374"/>
                  </a:lnTo>
                  <a:lnTo>
                    <a:pt x="23466" y="14374"/>
                  </a:lnTo>
                  <a:lnTo>
                    <a:pt x="19008" y="16609"/>
                  </a:lnTo>
                  <a:lnTo>
                    <a:pt x="2068" y="39197"/>
                  </a:lnTo>
                  <a:lnTo>
                    <a:pt x="0" y="41954"/>
                  </a:lnTo>
                  <a:lnTo>
                    <a:pt x="1104" y="44189"/>
                  </a:lnTo>
                  <a:lnTo>
                    <a:pt x="338425" y="44189"/>
                  </a:lnTo>
                  <a:lnTo>
                    <a:pt x="339530" y="41954"/>
                  </a:lnTo>
                  <a:lnTo>
                    <a:pt x="320521" y="16609"/>
                  </a:lnTo>
                  <a:lnTo>
                    <a:pt x="316063" y="14374"/>
                  </a:lnTo>
                  <a:lnTo>
                    <a:pt x="221714" y="14374"/>
                  </a:lnTo>
                  <a:lnTo>
                    <a:pt x="216793" y="12578"/>
                  </a:lnTo>
                  <a:lnTo>
                    <a:pt x="203943" y="1795"/>
                  </a:lnTo>
                  <a:lnTo>
                    <a:pt x="199022" y="0"/>
                  </a:lnTo>
                  <a:close/>
                </a:path>
              </a:pathLst>
            </a:custGeom>
            <a:solidFill>
              <a:srgbClr val="218B2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93" name="Google Shape;493;p57"/>
            <p:cNvSpPr/>
            <p:nvPr/>
          </p:nvSpPr>
          <p:spPr>
            <a:xfrm>
              <a:off x="1607651" y="2271567"/>
              <a:ext cx="339725" cy="44450"/>
            </a:xfrm>
            <a:custGeom>
              <a:rect b="b" l="l" r="r" t="t"/>
              <a:pathLst>
                <a:path extrusionOk="0" h="44450" w="339725">
                  <a:moveTo>
                    <a:pt x="2068" y="39197"/>
                  </a:moveTo>
                  <a:lnTo>
                    <a:pt x="16940" y="19367"/>
                  </a:lnTo>
                  <a:lnTo>
                    <a:pt x="19008" y="16609"/>
                  </a:lnTo>
                  <a:lnTo>
                    <a:pt x="23466" y="14374"/>
                  </a:lnTo>
                  <a:lnTo>
                    <a:pt x="26896" y="14374"/>
                  </a:lnTo>
                  <a:lnTo>
                    <a:pt x="118829" y="14374"/>
                  </a:lnTo>
                  <a:lnTo>
                    <a:pt x="122259" y="14374"/>
                  </a:lnTo>
                  <a:lnTo>
                    <a:pt x="127181" y="12578"/>
                  </a:lnTo>
                  <a:lnTo>
                    <a:pt x="129821" y="10363"/>
                  </a:lnTo>
                  <a:lnTo>
                    <a:pt x="137391" y="4010"/>
                  </a:lnTo>
                  <a:lnTo>
                    <a:pt x="140031" y="1795"/>
                  </a:lnTo>
                  <a:lnTo>
                    <a:pt x="144951" y="0"/>
                  </a:lnTo>
                  <a:lnTo>
                    <a:pt x="148382" y="0"/>
                  </a:lnTo>
                  <a:lnTo>
                    <a:pt x="195591" y="0"/>
                  </a:lnTo>
                  <a:lnTo>
                    <a:pt x="199022" y="0"/>
                  </a:lnTo>
                  <a:lnTo>
                    <a:pt x="203943" y="1795"/>
                  </a:lnTo>
                  <a:lnTo>
                    <a:pt x="206582" y="4010"/>
                  </a:lnTo>
                  <a:lnTo>
                    <a:pt x="214153" y="10363"/>
                  </a:lnTo>
                  <a:lnTo>
                    <a:pt x="216793" y="12578"/>
                  </a:lnTo>
                  <a:lnTo>
                    <a:pt x="221714" y="14374"/>
                  </a:lnTo>
                  <a:lnTo>
                    <a:pt x="225145" y="14374"/>
                  </a:lnTo>
                  <a:lnTo>
                    <a:pt x="312633" y="14374"/>
                  </a:lnTo>
                  <a:lnTo>
                    <a:pt x="316063" y="14374"/>
                  </a:lnTo>
                  <a:lnTo>
                    <a:pt x="320521" y="16609"/>
                  </a:lnTo>
                  <a:lnTo>
                    <a:pt x="322590" y="19367"/>
                  </a:lnTo>
                  <a:lnTo>
                    <a:pt x="337461" y="39197"/>
                  </a:lnTo>
                  <a:lnTo>
                    <a:pt x="339530" y="41954"/>
                  </a:lnTo>
                  <a:lnTo>
                    <a:pt x="338425" y="44189"/>
                  </a:lnTo>
                  <a:lnTo>
                    <a:pt x="334995" y="44189"/>
                  </a:lnTo>
                  <a:lnTo>
                    <a:pt x="4534" y="44189"/>
                  </a:lnTo>
                  <a:lnTo>
                    <a:pt x="1104" y="44189"/>
                  </a:lnTo>
                  <a:lnTo>
                    <a:pt x="0" y="41954"/>
                  </a:lnTo>
                  <a:lnTo>
                    <a:pt x="2068" y="39197"/>
                  </a:lnTo>
                  <a:close/>
                </a:path>
              </a:pathLst>
            </a:custGeom>
            <a:noFill/>
            <a:ln cap="flat" cmpd="sng" w="17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94" name="Google Shape;494;p57"/>
            <p:cNvSpPr/>
            <p:nvPr/>
          </p:nvSpPr>
          <p:spPr>
            <a:xfrm>
              <a:off x="1607651" y="2271567"/>
              <a:ext cx="339725" cy="44450"/>
            </a:xfrm>
            <a:custGeom>
              <a:rect b="b" l="l" r="r" t="t"/>
              <a:pathLst>
                <a:path extrusionOk="0" h="44450" w="339725">
                  <a:moveTo>
                    <a:pt x="2068" y="39197"/>
                  </a:moveTo>
                  <a:lnTo>
                    <a:pt x="16940" y="19367"/>
                  </a:lnTo>
                  <a:lnTo>
                    <a:pt x="19008" y="16609"/>
                  </a:lnTo>
                  <a:lnTo>
                    <a:pt x="23466" y="14374"/>
                  </a:lnTo>
                  <a:lnTo>
                    <a:pt x="26896" y="14374"/>
                  </a:lnTo>
                  <a:lnTo>
                    <a:pt x="118829" y="14374"/>
                  </a:lnTo>
                  <a:lnTo>
                    <a:pt x="122259" y="14374"/>
                  </a:lnTo>
                  <a:lnTo>
                    <a:pt x="127181" y="12578"/>
                  </a:lnTo>
                  <a:lnTo>
                    <a:pt x="129821" y="10363"/>
                  </a:lnTo>
                  <a:lnTo>
                    <a:pt x="137391" y="4010"/>
                  </a:lnTo>
                  <a:lnTo>
                    <a:pt x="140031" y="1795"/>
                  </a:lnTo>
                  <a:lnTo>
                    <a:pt x="144951" y="0"/>
                  </a:lnTo>
                  <a:lnTo>
                    <a:pt x="148382" y="0"/>
                  </a:lnTo>
                  <a:lnTo>
                    <a:pt x="195591" y="0"/>
                  </a:lnTo>
                  <a:lnTo>
                    <a:pt x="199022" y="0"/>
                  </a:lnTo>
                  <a:lnTo>
                    <a:pt x="203943" y="1795"/>
                  </a:lnTo>
                  <a:lnTo>
                    <a:pt x="206582" y="4010"/>
                  </a:lnTo>
                  <a:lnTo>
                    <a:pt x="214153" y="10363"/>
                  </a:lnTo>
                  <a:lnTo>
                    <a:pt x="216793" y="12578"/>
                  </a:lnTo>
                  <a:lnTo>
                    <a:pt x="221714" y="14374"/>
                  </a:lnTo>
                  <a:lnTo>
                    <a:pt x="225145" y="14374"/>
                  </a:lnTo>
                  <a:lnTo>
                    <a:pt x="312633" y="14374"/>
                  </a:lnTo>
                  <a:lnTo>
                    <a:pt x="316063" y="14374"/>
                  </a:lnTo>
                  <a:lnTo>
                    <a:pt x="320521" y="16609"/>
                  </a:lnTo>
                  <a:lnTo>
                    <a:pt x="322590" y="19367"/>
                  </a:lnTo>
                  <a:lnTo>
                    <a:pt x="337461" y="39197"/>
                  </a:lnTo>
                  <a:lnTo>
                    <a:pt x="339530" y="41954"/>
                  </a:lnTo>
                  <a:lnTo>
                    <a:pt x="338425" y="44189"/>
                  </a:lnTo>
                  <a:lnTo>
                    <a:pt x="334995" y="44189"/>
                  </a:lnTo>
                  <a:lnTo>
                    <a:pt x="4534" y="44189"/>
                  </a:lnTo>
                  <a:lnTo>
                    <a:pt x="1104" y="44189"/>
                  </a:lnTo>
                  <a:lnTo>
                    <a:pt x="0" y="41954"/>
                  </a:lnTo>
                  <a:lnTo>
                    <a:pt x="2068" y="39197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95" name="Google Shape;495;p57"/>
            <p:cNvSpPr/>
            <p:nvPr/>
          </p:nvSpPr>
          <p:spPr>
            <a:xfrm>
              <a:off x="1591756" y="2315757"/>
              <a:ext cx="371475" cy="179070"/>
            </a:xfrm>
            <a:custGeom>
              <a:rect b="b" l="l" r="r" t="t"/>
              <a:pathLst>
                <a:path extrusionOk="0" h="179069" w="371475">
                  <a:moveTo>
                    <a:pt x="366448" y="0"/>
                  </a:moveTo>
                  <a:lnTo>
                    <a:pt x="11733" y="0"/>
                  </a:lnTo>
                  <a:lnTo>
                    <a:pt x="4871" y="0"/>
                  </a:lnTo>
                  <a:lnTo>
                    <a:pt x="0" y="5522"/>
                  </a:lnTo>
                  <a:lnTo>
                    <a:pt x="20981" y="173373"/>
                  </a:lnTo>
                  <a:lnTo>
                    <a:pt x="27233" y="178895"/>
                  </a:lnTo>
                  <a:lnTo>
                    <a:pt x="344086" y="178895"/>
                  </a:lnTo>
                  <a:lnTo>
                    <a:pt x="350337" y="173373"/>
                  </a:lnTo>
                  <a:lnTo>
                    <a:pt x="371319" y="5522"/>
                  </a:lnTo>
                  <a:lnTo>
                    <a:pt x="366448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496" name="Google Shape;496;p5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91756" y="2315757"/>
              <a:ext cx="371319" cy="17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7" name="Google Shape;497;p57"/>
            <p:cNvSpPr/>
            <p:nvPr/>
          </p:nvSpPr>
          <p:spPr>
            <a:xfrm>
              <a:off x="1591756" y="2315757"/>
              <a:ext cx="371475" cy="179070"/>
            </a:xfrm>
            <a:custGeom>
              <a:rect b="b" l="l" r="r" t="t"/>
              <a:pathLst>
                <a:path extrusionOk="0" h="179069" w="371475">
                  <a:moveTo>
                    <a:pt x="11733" y="0"/>
                  </a:moveTo>
                  <a:lnTo>
                    <a:pt x="359585" y="0"/>
                  </a:lnTo>
                  <a:lnTo>
                    <a:pt x="366448" y="0"/>
                  </a:lnTo>
                  <a:lnTo>
                    <a:pt x="371319" y="5522"/>
                  </a:lnTo>
                  <a:lnTo>
                    <a:pt x="370468" y="12334"/>
                  </a:lnTo>
                  <a:lnTo>
                    <a:pt x="351188" y="166561"/>
                  </a:lnTo>
                  <a:lnTo>
                    <a:pt x="350337" y="173373"/>
                  </a:lnTo>
                  <a:lnTo>
                    <a:pt x="344086" y="178895"/>
                  </a:lnTo>
                  <a:lnTo>
                    <a:pt x="337224" y="178895"/>
                  </a:lnTo>
                  <a:lnTo>
                    <a:pt x="34094" y="178895"/>
                  </a:lnTo>
                  <a:lnTo>
                    <a:pt x="27233" y="178895"/>
                  </a:lnTo>
                  <a:lnTo>
                    <a:pt x="20981" y="173373"/>
                  </a:lnTo>
                  <a:lnTo>
                    <a:pt x="20130" y="166561"/>
                  </a:lnTo>
                  <a:lnTo>
                    <a:pt x="851" y="12334"/>
                  </a:lnTo>
                  <a:lnTo>
                    <a:pt x="0" y="5522"/>
                  </a:lnTo>
                  <a:lnTo>
                    <a:pt x="4871" y="0"/>
                  </a:lnTo>
                  <a:lnTo>
                    <a:pt x="11733" y="0"/>
                  </a:lnTo>
                  <a:close/>
                </a:path>
              </a:pathLst>
            </a:custGeom>
            <a:noFill/>
            <a:ln cap="flat" cmpd="sng" w="17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498" name="Google Shape;498;p57"/>
            <p:cNvSpPr/>
            <p:nvPr/>
          </p:nvSpPr>
          <p:spPr>
            <a:xfrm>
              <a:off x="1591756" y="2315757"/>
              <a:ext cx="371475" cy="179070"/>
            </a:xfrm>
            <a:custGeom>
              <a:rect b="b" l="l" r="r" t="t"/>
              <a:pathLst>
                <a:path extrusionOk="0" h="179069" w="371475">
                  <a:moveTo>
                    <a:pt x="11733" y="0"/>
                  </a:moveTo>
                  <a:lnTo>
                    <a:pt x="359585" y="0"/>
                  </a:lnTo>
                  <a:lnTo>
                    <a:pt x="366448" y="0"/>
                  </a:lnTo>
                  <a:lnTo>
                    <a:pt x="371319" y="5522"/>
                  </a:lnTo>
                  <a:lnTo>
                    <a:pt x="370468" y="12334"/>
                  </a:lnTo>
                  <a:lnTo>
                    <a:pt x="351188" y="166561"/>
                  </a:lnTo>
                  <a:lnTo>
                    <a:pt x="350337" y="173373"/>
                  </a:lnTo>
                  <a:lnTo>
                    <a:pt x="344086" y="178895"/>
                  </a:lnTo>
                  <a:lnTo>
                    <a:pt x="337224" y="178895"/>
                  </a:lnTo>
                  <a:lnTo>
                    <a:pt x="34094" y="178895"/>
                  </a:lnTo>
                  <a:lnTo>
                    <a:pt x="27233" y="178895"/>
                  </a:lnTo>
                  <a:lnTo>
                    <a:pt x="20981" y="173373"/>
                  </a:lnTo>
                  <a:lnTo>
                    <a:pt x="20130" y="166561"/>
                  </a:lnTo>
                  <a:lnTo>
                    <a:pt x="851" y="12334"/>
                  </a:lnTo>
                  <a:lnTo>
                    <a:pt x="0" y="5522"/>
                  </a:lnTo>
                  <a:lnTo>
                    <a:pt x="4871" y="0"/>
                  </a:lnTo>
                  <a:lnTo>
                    <a:pt x="117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499" name="Google Shape;499;p57"/>
          <p:cNvSpPr txBox="1"/>
          <p:nvPr/>
        </p:nvSpPr>
        <p:spPr>
          <a:xfrm>
            <a:off x="3455193" y="3452183"/>
            <a:ext cx="141000" cy="2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X</a:t>
            </a:r>
            <a:endParaRPr sz="1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00" name="Google Shape;500;p57"/>
          <p:cNvGrpSpPr/>
          <p:nvPr/>
        </p:nvGrpSpPr>
        <p:grpSpPr>
          <a:xfrm>
            <a:off x="2684213" y="1741568"/>
            <a:ext cx="3812200" cy="2442577"/>
            <a:chOff x="1353271" y="1171747"/>
            <a:chExt cx="1921956" cy="1643394"/>
          </a:xfrm>
        </p:grpSpPr>
        <p:sp>
          <p:nvSpPr>
            <p:cNvPr id="501" name="Google Shape;501;p57"/>
            <p:cNvSpPr/>
            <p:nvPr/>
          </p:nvSpPr>
          <p:spPr>
            <a:xfrm>
              <a:off x="1353271" y="1841686"/>
              <a:ext cx="280035" cy="973455"/>
            </a:xfrm>
            <a:custGeom>
              <a:rect b="b" l="l" r="r" t="t"/>
              <a:pathLst>
                <a:path extrusionOk="0" h="973455" w="280035">
                  <a:moveTo>
                    <a:pt x="0" y="0"/>
                  </a:moveTo>
                  <a:lnTo>
                    <a:pt x="0" y="541433"/>
                  </a:lnTo>
                  <a:lnTo>
                    <a:pt x="131665" y="541433"/>
                  </a:lnTo>
                </a:path>
                <a:path extrusionOk="0" h="973455" w="280035">
                  <a:moveTo>
                    <a:pt x="0" y="541433"/>
                  </a:moveTo>
                  <a:lnTo>
                    <a:pt x="0" y="972918"/>
                  </a:lnTo>
                  <a:lnTo>
                    <a:pt x="280020" y="972918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02" name="Google Shape;502;p57"/>
            <p:cNvSpPr/>
            <p:nvPr/>
          </p:nvSpPr>
          <p:spPr>
            <a:xfrm>
              <a:off x="1656612" y="1171747"/>
              <a:ext cx="1618615" cy="305435"/>
            </a:xfrm>
            <a:custGeom>
              <a:rect b="b" l="l" r="r" t="t"/>
              <a:pathLst>
                <a:path extrusionOk="0" h="305434" w="1618614">
                  <a:moveTo>
                    <a:pt x="0" y="0"/>
                  </a:moveTo>
                  <a:lnTo>
                    <a:pt x="0" y="305283"/>
                  </a:lnTo>
                  <a:lnTo>
                    <a:pt x="1618482" y="305283"/>
                  </a:lnTo>
                  <a:lnTo>
                    <a:pt x="161848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03" name="Google Shape;503;p57"/>
            <p:cNvSpPr/>
            <p:nvPr/>
          </p:nvSpPr>
          <p:spPr>
            <a:xfrm>
              <a:off x="1779022" y="1293862"/>
              <a:ext cx="897255" cy="0"/>
            </a:xfrm>
            <a:custGeom>
              <a:rect b="b" l="l" r="r" t="t"/>
              <a:pathLst>
                <a:path extrusionOk="0" h="120000" w="897255">
                  <a:moveTo>
                    <a:pt x="0" y="0"/>
                  </a:moveTo>
                  <a:lnTo>
                    <a:pt x="897242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04" name="Google Shape;504;p57"/>
            <p:cNvSpPr/>
            <p:nvPr/>
          </p:nvSpPr>
          <p:spPr>
            <a:xfrm>
              <a:off x="1753717" y="1273618"/>
              <a:ext cx="40640" cy="40640"/>
            </a:xfrm>
            <a:custGeom>
              <a:rect b="b" l="l" r="r" t="t"/>
              <a:pathLst>
                <a:path extrusionOk="0" h="40640" w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05" name="Google Shape;505;p57"/>
          <p:cNvSpPr txBox="1"/>
          <p:nvPr/>
        </p:nvSpPr>
        <p:spPr>
          <a:xfrm>
            <a:off x="5395458" y="3415572"/>
            <a:ext cx="14232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8B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normal folder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06" name="Google Shape;506;p57"/>
          <p:cNvGrpSpPr/>
          <p:nvPr/>
        </p:nvGrpSpPr>
        <p:grpSpPr>
          <a:xfrm>
            <a:off x="4175843" y="3545930"/>
            <a:ext cx="1122395" cy="59459"/>
            <a:chOff x="2105290" y="2385743"/>
            <a:chExt cx="565866" cy="40005"/>
          </a:xfrm>
        </p:grpSpPr>
        <p:sp>
          <p:nvSpPr>
            <p:cNvPr id="507" name="Google Shape;507;p57"/>
            <p:cNvSpPr/>
            <p:nvPr/>
          </p:nvSpPr>
          <p:spPr>
            <a:xfrm>
              <a:off x="2130136" y="2405620"/>
              <a:ext cx="541020" cy="0"/>
            </a:xfrm>
            <a:custGeom>
              <a:rect b="b" l="l" r="r" t="t"/>
              <a:pathLst>
                <a:path extrusionOk="0" h="120000" w="541019">
                  <a:moveTo>
                    <a:pt x="540712" y="0"/>
                  </a:move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08" name="Google Shape;508;p57"/>
            <p:cNvSpPr/>
            <p:nvPr/>
          </p:nvSpPr>
          <p:spPr>
            <a:xfrm>
              <a:off x="2105290" y="2385743"/>
              <a:ext cx="40005" cy="40005"/>
            </a:xfrm>
            <a:custGeom>
              <a:rect b="b" l="l" r="r" t="t"/>
              <a:pathLst>
                <a:path extrusionOk="0" h="40005" w="40005">
                  <a:moveTo>
                    <a:pt x="39753" y="39753"/>
                  </a:moveTo>
                  <a:lnTo>
                    <a:pt x="24845" y="19876"/>
                  </a:lnTo>
                  <a:lnTo>
                    <a:pt x="39753" y="0"/>
                  </a:lnTo>
                  <a:lnTo>
                    <a:pt x="0" y="19876"/>
                  </a:lnTo>
                  <a:lnTo>
                    <a:pt x="39753" y="39753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09" name="Google Shape;509;p57"/>
          <p:cNvSpPr txBox="1"/>
          <p:nvPr/>
        </p:nvSpPr>
        <p:spPr>
          <a:xfrm>
            <a:off x="3407655" y="3912049"/>
            <a:ext cx="236700" cy="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9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…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10" name="Google Shape;510;p57"/>
          <p:cNvSpPr txBox="1"/>
          <p:nvPr/>
        </p:nvSpPr>
        <p:spPr>
          <a:xfrm>
            <a:off x="5408563" y="1706165"/>
            <a:ext cx="1267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11" name="Google Shape;511;p57"/>
          <p:cNvGrpSpPr/>
          <p:nvPr/>
        </p:nvGrpSpPr>
        <p:grpSpPr>
          <a:xfrm>
            <a:off x="4184759" y="2739999"/>
            <a:ext cx="1124565" cy="60403"/>
            <a:chOff x="2109785" y="1843503"/>
            <a:chExt cx="566960" cy="40640"/>
          </a:xfrm>
        </p:grpSpPr>
        <p:sp>
          <p:nvSpPr>
            <p:cNvPr id="512" name="Google Shape;512;p57"/>
            <p:cNvSpPr/>
            <p:nvPr/>
          </p:nvSpPr>
          <p:spPr>
            <a:xfrm>
              <a:off x="2135090" y="1863747"/>
              <a:ext cx="541655" cy="0"/>
            </a:xfrm>
            <a:custGeom>
              <a:rect b="b" l="l" r="r" t="t"/>
              <a:pathLst>
                <a:path extrusionOk="0" h="120000" w="541655">
                  <a:moveTo>
                    <a:pt x="0" y="0"/>
                  </a:moveTo>
                  <a:lnTo>
                    <a:pt x="541173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13" name="Google Shape;513;p57"/>
            <p:cNvSpPr/>
            <p:nvPr/>
          </p:nvSpPr>
          <p:spPr>
            <a:xfrm>
              <a:off x="2109785" y="1843503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14" name="Google Shape;514;p57"/>
          <p:cNvSpPr txBox="1"/>
          <p:nvPr/>
        </p:nvSpPr>
        <p:spPr>
          <a:xfrm>
            <a:off x="5408563" y="2586147"/>
            <a:ext cx="14937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7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15" name="Google Shape;515;p57"/>
          <p:cNvSpPr txBox="1"/>
          <p:nvPr/>
        </p:nvSpPr>
        <p:spPr>
          <a:xfrm>
            <a:off x="163029" y="4902471"/>
            <a:ext cx="28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9/26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8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it work?</a:t>
            </a:r>
            <a:endParaRPr/>
          </a:p>
        </p:txBody>
      </p:sp>
      <p:sp>
        <p:nvSpPr>
          <p:cNvPr id="521" name="Google Shape;521;p58"/>
          <p:cNvSpPr txBox="1"/>
          <p:nvPr/>
        </p:nvSpPr>
        <p:spPr>
          <a:xfrm>
            <a:off x="1054052" y="804126"/>
            <a:ext cx="7190400" cy="1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365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300"/>
              <a:buFont typeface="Arial"/>
              <a:buChar char="•"/>
            </a:pPr>
            <a:r>
              <a:rPr b="1"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Repository: </a:t>
            </a:r>
            <a:r>
              <a:rPr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database containing all versions of the files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365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300"/>
              <a:buFont typeface="Arial"/>
              <a:buChar char="•"/>
            </a:pPr>
            <a:r>
              <a:rPr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Snapshot-based system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2100" lvl="1" marL="6985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Snapshots are called commits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2100" lvl="1" marL="698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Commits are named by checksums (also used to ensure data integrity)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762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It’s impossible to change the contents of any file or directory without Git knowing about it }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522" name="Google Shape;52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4842" y="4447395"/>
            <a:ext cx="149893" cy="149893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58"/>
          <p:cNvSpPr txBox="1"/>
          <p:nvPr/>
        </p:nvSpPr>
        <p:spPr>
          <a:xfrm>
            <a:off x="3996254" y="4380155"/>
            <a:ext cx="1399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From the Git-Book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24" name="Google Shape;524;p58"/>
          <p:cNvSpPr txBox="1"/>
          <p:nvPr/>
        </p:nvSpPr>
        <p:spPr>
          <a:xfrm>
            <a:off x="163029" y="4902471"/>
            <a:ext cx="28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9/26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525" name="Google Shape;52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68975" y="2631452"/>
            <a:ext cx="6160575" cy="179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9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does it work?</a:t>
            </a:r>
            <a:endParaRPr/>
          </a:p>
        </p:txBody>
      </p:sp>
      <p:grpSp>
        <p:nvGrpSpPr>
          <p:cNvPr id="531" name="Google Shape;531;p59"/>
          <p:cNvGrpSpPr/>
          <p:nvPr/>
        </p:nvGrpSpPr>
        <p:grpSpPr>
          <a:xfrm>
            <a:off x="908680" y="4266995"/>
            <a:ext cx="7326642" cy="703228"/>
            <a:chOff x="457174" y="2369202"/>
            <a:chExt cx="3693795" cy="473140"/>
          </a:xfrm>
        </p:grpSpPr>
        <p:sp>
          <p:nvSpPr>
            <p:cNvPr id="532" name="Google Shape;532;p59"/>
            <p:cNvSpPr/>
            <p:nvPr/>
          </p:nvSpPr>
          <p:spPr>
            <a:xfrm>
              <a:off x="457174" y="2493092"/>
              <a:ext cx="3693795" cy="349250"/>
            </a:xfrm>
            <a:custGeom>
              <a:rect b="b" l="l" r="r" t="t"/>
              <a:pathLst>
                <a:path extrusionOk="0" h="349250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1"/>
                  </a:lnTo>
                  <a:lnTo>
                    <a:pt x="0" y="50611"/>
                  </a:lnTo>
                  <a:lnTo>
                    <a:pt x="0" y="298600"/>
                  </a:lnTo>
                  <a:lnTo>
                    <a:pt x="3976" y="318300"/>
                  </a:lnTo>
                  <a:lnTo>
                    <a:pt x="14822" y="334388"/>
                  </a:lnTo>
                  <a:lnTo>
                    <a:pt x="30909" y="345234"/>
                  </a:lnTo>
                  <a:lnTo>
                    <a:pt x="50609" y="349211"/>
                  </a:lnTo>
                  <a:lnTo>
                    <a:pt x="3643033" y="349211"/>
                  </a:lnTo>
                  <a:lnTo>
                    <a:pt x="3662733" y="345234"/>
                  </a:lnTo>
                  <a:lnTo>
                    <a:pt x="3678820" y="334388"/>
                  </a:lnTo>
                  <a:lnTo>
                    <a:pt x="3689665" y="318300"/>
                  </a:lnTo>
                  <a:lnTo>
                    <a:pt x="3693642" y="298600"/>
                  </a:lnTo>
                  <a:lnTo>
                    <a:pt x="3693642" y="50611"/>
                  </a:lnTo>
                  <a:lnTo>
                    <a:pt x="3689665" y="30911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533" name="Google Shape;533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1854" y="2640474"/>
              <a:ext cx="130355" cy="130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4" name="Google Shape;534;p59"/>
            <p:cNvSpPr/>
            <p:nvPr/>
          </p:nvSpPr>
          <p:spPr>
            <a:xfrm>
              <a:off x="520446" y="2369202"/>
              <a:ext cx="2449195" cy="243204"/>
            </a:xfrm>
            <a:custGeom>
              <a:rect b="b" l="l" r="r" t="t"/>
              <a:pathLst>
                <a:path extrusionOk="0" h="243205" w="2449195">
                  <a:moveTo>
                    <a:pt x="2398229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192108"/>
                  </a:lnTo>
                  <a:lnTo>
                    <a:pt x="3976" y="211808"/>
                  </a:lnTo>
                  <a:lnTo>
                    <a:pt x="14822" y="227895"/>
                  </a:lnTo>
                  <a:lnTo>
                    <a:pt x="30909" y="238741"/>
                  </a:lnTo>
                  <a:lnTo>
                    <a:pt x="50609" y="242719"/>
                  </a:lnTo>
                  <a:lnTo>
                    <a:pt x="2398229" y="242719"/>
                  </a:lnTo>
                  <a:lnTo>
                    <a:pt x="2417930" y="238741"/>
                  </a:lnTo>
                  <a:lnTo>
                    <a:pt x="2434018" y="227895"/>
                  </a:lnTo>
                  <a:lnTo>
                    <a:pt x="2444864" y="211808"/>
                  </a:lnTo>
                  <a:lnTo>
                    <a:pt x="2448841" y="192108"/>
                  </a:lnTo>
                  <a:lnTo>
                    <a:pt x="2448841" y="50610"/>
                  </a:lnTo>
                  <a:lnTo>
                    <a:pt x="2444864" y="30910"/>
                  </a:lnTo>
                  <a:lnTo>
                    <a:pt x="2434018" y="14823"/>
                  </a:lnTo>
                  <a:lnTo>
                    <a:pt x="2417930" y="3977"/>
                  </a:lnTo>
                  <a:lnTo>
                    <a:pt x="2398229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35" name="Google Shape;535;p59"/>
          <p:cNvSpPr txBox="1"/>
          <p:nvPr/>
        </p:nvSpPr>
        <p:spPr>
          <a:xfrm>
            <a:off x="1054052" y="804126"/>
            <a:ext cx="7190400" cy="41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-3365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300"/>
              <a:buFont typeface="Arial"/>
              <a:buChar char="•"/>
            </a:pPr>
            <a:r>
              <a:rPr b="1"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Repository: </a:t>
            </a:r>
            <a:r>
              <a:rPr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 database containing all versions of the files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36550" lvl="0" marL="355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5000"/>
              </a:buClr>
              <a:buSzPts val="2300"/>
              <a:buFont typeface="Arial"/>
              <a:buChar char="•"/>
            </a:pPr>
            <a:r>
              <a:rPr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Snapshot-based system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048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◦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Snapshots are called commits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048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◦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Commits are named by checksums (also used to ensure data integrity)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762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It’s impossible to change the contents of any file or directory without Git knowing about it }</a:t>
            </a:r>
            <a:endParaRPr sz="13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36550" lvl="0" marL="355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5000"/>
              </a:buClr>
              <a:buSzPts val="2300"/>
              <a:buFont typeface="Arial"/>
              <a:buChar char="•"/>
            </a:pPr>
            <a:r>
              <a:rPr lang="en-US" sz="24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Almost every operation is local</a:t>
            </a:r>
            <a:endParaRPr sz="24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04800" lvl="1" marL="698500" rtl="0" algn="l">
              <a:lnSpc>
                <a:spcPct val="117916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◦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Working without network connecting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04800" lvl="1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◦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Distributed system </a:t>
            </a:r>
            <a:r>
              <a:rPr lang="en-US" sz="2000">
                <a:solidFill>
                  <a:srgbClr val="031534"/>
                </a:solidFill>
              </a:rPr>
              <a:t>    </a:t>
            </a: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everyone carries a backup!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Are you curious to know how Git works bottom-up?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889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Refer to	       </a:t>
            </a:r>
            <a:r>
              <a:rPr lang="en-US" sz="20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this 31-pages document</a:t>
            </a:r>
            <a:r>
              <a:rPr lang="en-US" sz="20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, well written, but not needed at start.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36" name="Google Shape;536;p59"/>
          <p:cNvSpPr txBox="1"/>
          <p:nvPr/>
        </p:nvSpPr>
        <p:spPr>
          <a:xfrm>
            <a:off x="163029" y="4902471"/>
            <a:ext cx="289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9/26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537" name="Google Shape;537;p59"/>
          <p:cNvCxnSpPr/>
          <p:nvPr/>
        </p:nvCxnSpPr>
        <p:spPr>
          <a:xfrm>
            <a:off x="3306300" y="3822925"/>
            <a:ext cx="193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0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 example of Git history</a:t>
            </a:r>
            <a:endParaRPr/>
          </a:p>
        </p:txBody>
      </p:sp>
      <p:sp>
        <p:nvSpPr>
          <p:cNvPr id="543" name="Google Shape;543;p60"/>
          <p:cNvSpPr/>
          <p:nvPr/>
        </p:nvSpPr>
        <p:spPr>
          <a:xfrm>
            <a:off x="1099597" y="1010293"/>
            <a:ext cx="6937729" cy="482670"/>
          </a:xfrm>
          <a:custGeom>
            <a:rect b="b" l="l" r="r" t="t"/>
            <a:pathLst>
              <a:path extrusionOk="0" h="324484" w="3499485">
                <a:moveTo>
                  <a:pt x="3448621" y="0"/>
                </a:moveTo>
                <a:lnTo>
                  <a:pt x="50609" y="0"/>
                </a:lnTo>
                <a:lnTo>
                  <a:pt x="30914" y="3977"/>
                </a:lnTo>
                <a:lnTo>
                  <a:pt x="14827" y="14823"/>
                </a:lnTo>
                <a:lnTo>
                  <a:pt x="3978" y="30910"/>
                </a:lnTo>
                <a:lnTo>
                  <a:pt x="0" y="50610"/>
                </a:lnTo>
                <a:lnTo>
                  <a:pt x="0" y="273702"/>
                </a:lnTo>
                <a:lnTo>
                  <a:pt x="3978" y="293402"/>
                </a:lnTo>
                <a:lnTo>
                  <a:pt x="14827" y="309489"/>
                </a:lnTo>
                <a:lnTo>
                  <a:pt x="30914" y="320335"/>
                </a:lnTo>
                <a:lnTo>
                  <a:pt x="50609" y="324312"/>
                </a:lnTo>
                <a:lnTo>
                  <a:pt x="3448621" y="324312"/>
                </a:lnTo>
                <a:lnTo>
                  <a:pt x="3468316" y="320335"/>
                </a:lnTo>
                <a:lnTo>
                  <a:pt x="3484403" y="309489"/>
                </a:lnTo>
                <a:lnTo>
                  <a:pt x="3495252" y="293402"/>
                </a:lnTo>
                <a:lnTo>
                  <a:pt x="3499230" y="273702"/>
                </a:lnTo>
                <a:lnTo>
                  <a:pt x="3499230" y="50610"/>
                </a:lnTo>
                <a:lnTo>
                  <a:pt x="3495252" y="30910"/>
                </a:lnTo>
                <a:lnTo>
                  <a:pt x="3484403" y="14823"/>
                </a:lnTo>
                <a:lnTo>
                  <a:pt x="3468316" y="3977"/>
                </a:lnTo>
                <a:lnTo>
                  <a:pt x="3448621" y="0"/>
                </a:lnTo>
                <a:close/>
              </a:path>
            </a:pathLst>
          </a:custGeom>
          <a:noFill/>
          <a:ln cap="flat" cmpd="sng" w="9525">
            <a:solidFill>
              <a:srgbClr val="14AC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44" name="Google Shape;544;p60"/>
          <p:cNvSpPr txBox="1"/>
          <p:nvPr/>
        </p:nvSpPr>
        <p:spPr>
          <a:xfrm>
            <a:off x="1355050" y="1067919"/>
            <a:ext cx="6429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Every commit is a snapshot of the state of the repository at that point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45" name="Google Shape;545;p60"/>
          <p:cNvGrpSpPr/>
          <p:nvPr/>
        </p:nvGrpSpPr>
        <p:grpSpPr>
          <a:xfrm>
            <a:off x="1564771" y="2260924"/>
            <a:ext cx="6191170" cy="358655"/>
            <a:chOff x="788894" y="1521176"/>
            <a:chExt cx="3121336" cy="241307"/>
          </a:xfrm>
        </p:grpSpPr>
        <p:pic>
          <p:nvPicPr>
            <p:cNvPr id="546" name="Google Shape;546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88894" y="1521176"/>
              <a:ext cx="241307" cy="241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p60"/>
            <p:cNvSpPr/>
            <p:nvPr/>
          </p:nvSpPr>
          <p:spPr>
            <a:xfrm>
              <a:off x="1017549" y="1641830"/>
              <a:ext cx="491490" cy="0"/>
            </a:xfrm>
            <a:custGeom>
              <a:rect b="b" l="l" r="r" t="t"/>
              <a:pathLst>
                <a:path extrusionOk="0" h="120000" w="491490">
                  <a:moveTo>
                    <a:pt x="0" y="0"/>
                  </a:moveTo>
                  <a:lnTo>
                    <a:pt x="491353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548" name="Google Shape;548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08903" y="1521176"/>
              <a:ext cx="241308" cy="241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60"/>
            <p:cNvSpPr/>
            <p:nvPr/>
          </p:nvSpPr>
          <p:spPr>
            <a:xfrm>
              <a:off x="1737559" y="1641830"/>
              <a:ext cx="491490" cy="0"/>
            </a:xfrm>
            <a:custGeom>
              <a:rect b="b" l="l" r="r" t="t"/>
              <a:pathLst>
                <a:path extrusionOk="0" h="120000" w="491489">
                  <a:moveTo>
                    <a:pt x="0" y="0"/>
                  </a:moveTo>
                  <a:lnTo>
                    <a:pt x="491354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550" name="Google Shape;550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228910" y="1521176"/>
              <a:ext cx="241306" cy="241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1" name="Google Shape;551;p60"/>
            <p:cNvSpPr/>
            <p:nvPr/>
          </p:nvSpPr>
          <p:spPr>
            <a:xfrm>
              <a:off x="2457564" y="1641830"/>
              <a:ext cx="491490" cy="0"/>
            </a:xfrm>
            <a:custGeom>
              <a:rect b="b" l="l" r="r" t="t"/>
              <a:pathLst>
                <a:path extrusionOk="0" h="120000" w="491489">
                  <a:moveTo>
                    <a:pt x="0" y="0"/>
                  </a:moveTo>
                  <a:lnTo>
                    <a:pt x="491362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552" name="Google Shape;552;p6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48923" y="1521176"/>
              <a:ext cx="241306" cy="2413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3" name="Google Shape;553;p60"/>
            <p:cNvSpPr/>
            <p:nvPr/>
          </p:nvSpPr>
          <p:spPr>
            <a:xfrm>
              <a:off x="3177578" y="1641830"/>
              <a:ext cx="491490" cy="0"/>
            </a:xfrm>
            <a:custGeom>
              <a:rect b="b" l="l" r="r" t="t"/>
              <a:pathLst>
                <a:path extrusionOk="0" h="120000" w="491489">
                  <a:moveTo>
                    <a:pt x="0" y="0"/>
                  </a:moveTo>
                  <a:lnTo>
                    <a:pt x="491350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554" name="Google Shape;554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68924" y="1521176"/>
              <a:ext cx="241306" cy="24130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5" name="Google Shape;555;p60"/>
          <p:cNvSpPr txBox="1"/>
          <p:nvPr/>
        </p:nvSpPr>
        <p:spPr>
          <a:xfrm rot="-5400000">
            <a:off x="648475" y="3816852"/>
            <a:ext cx="2254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6d7253af8a986838f78adc25a801cd06897be033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56" name="Google Shape;556;p60"/>
          <p:cNvSpPr txBox="1"/>
          <p:nvPr>
            <p:ph idx="12" type="sldNum"/>
          </p:nvPr>
        </p:nvSpPr>
        <p:spPr>
          <a:xfrm>
            <a:off x="112649" y="4902471"/>
            <a:ext cx="40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10/26</a:t>
            </a:r>
            <a:endParaRPr/>
          </a:p>
        </p:txBody>
      </p:sp>
      <p:sp>
        <p:nvSpPr>
          <p:cNvPr id="557" name="Google Shape;557;p60"/>
          <p:cNvSpPr txBox="1"/>
          <p:nvPr/>
        </p:nvSpPr>
        <p:spPr>
          <a:xfrm rot="-5400000">
            <a:off x="2102375" y="3790997"/>
            <a:ext cx="22026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54a94046deeb7117e77f0b6ee984165fedbc234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58" name="Google Shape;558;p60"/>
          <p:cNvSpPr txBox="1"/>
          <p:nvPr/>
        </p:nvSpPr>
        <p:spPr>
          <a:xfrm rot="-5400000">
            <a:off x="3431050" y="3782100"/>
            <a:ext cx="24012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09c1b4321589b548be39063c828903901a3e14e7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59" name="Google Shape;559;p60"/>
          <p:cNvSpPr txBox="1"/>
          <p:nvPr/>
        </p:nvSpPr>
        <p:spPr>
          <a:xfrm rot="-5400000">
            <a:off x="4900125" y="3849026"/>
            <a:ext cx="2319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b924cdb3101220b552cdd92c8c4e7b9eb887a83a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60" name="Google Shape;560;p60"/>
          <p:cNvSpPr txBox="1"/>
          <p:nvPr/>
        </p:nvSpPr>
        <p:spPr>
          <a:xfrm rot="-5400000">
            <a:off x="6393175" y="3784528"/>
            <a:ext cx="21897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24ffea36e3b6b696cc537fbf05bae8d04c63a92b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61" name="Google Shape;561;p60"/>
          <p:cNvSpPr txBox="1"/>
          <p:nvPr/>
        </p:nvSpPr>
        <p:spPr>
          <a:xfrm>
            <a:off x="1438425" y="1568549"/>
            <a:ext cx="731700" cy="7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127000" lvl="0" marL="254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First commit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562" name="Google Shape;562;p60"/>
          <p:cNvSpPr txBox="1"/>
          <p:nvPr/>
        </p:nvSpPr>
        <p:spPr>
          <a:xfrm>
            <a:off x="7256606" y="1833630"/>
            <a:ext cx="5202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HEAD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1"/>
          <p:cNvSpPr/>
          <p:nvPr/>
        </p:nvSpPr>
        <p:spPr>
          <a:xfrm>
            <a:off x="0" y="74"/>
            <a:ext cx="9135747" cy="5141252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BF6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568" name="Google Shape;568;p61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correct abstract mental setup</a:t>
            </a:r>
            <a:endParaRPr/>
          </a:p>
        </p:txBody>
      </p:sp>
      <p:sp>
        <p:nvSpPr>
          <p:cNvPr id="569" name="Google Shape;569;p61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11/26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5143500" w="9144000">
                <a:moveTo>
                  <a:pt x="9143981" y="5143489"/>
                </a:moveTo>
                <a:lnTo>
                  <a:pt x="0" y="5143489"/>
                </a:lnTo>
                <a:lnTo>
                  <a:pt x="0" y="0"/>
                </a:lnTo>
                <a:lnTo>
                  <a:pt x="9143981" y="0"/>
                </a:lnTo>
                <a:lnTo>
                  <a:pt x="9143981" y="5143489"/>
                </a:lnTo>
                <a:close/>
              </a:path>
            </a:pathLst>
          </a:custGeom>
          <a:solidFill>
            <a:srgbClr val="FFF2CC">
              <a:alpha val="2706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7409335" y="4701440"/>
            <a:ext cx="1734820" cy="442595"/>
          </a:xfrm>
          <a:custGeom>
            <a:rect b="b" l="l" r="r" t="t"/>
            <a:pathLst>
              <a:path extrusionOk="0" h="442595" w="1734820">
                <a:moveTo>
                  <a:pt x="0" y="0"/>
                </a:moveTo>
                <a:lnTo>
                  <a:pt x="1734646" y="0"/>
                </a:lnTo>
                <a:lnTo>
                  <a:pt x="1734646" y="442049"/>
                </a:lnTo>
                <a:lnTo>
                  <a:pt x="0" y="44204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7"/>
          <p:cNvGrpSpPr/>
          <p:nvPr/>
        </p:nvGrpSpPr>
        <p:grpSpPr>
          <a:xfrm>
            <a:off x="0" y="0"/>
            <a:ext cx="9144000" cy="5143633"/>
            <a:chOff x="0" y="0"/>
            <a:chExt cx="9144000" cy="5143633"/>
          </a:xfrm>
        </p:grpSpPr>
        <p:sp>
          <p:nvSpPr>
            <p:cNvPr id="126" name="Google Shape;126;p17"/>
            <p:cNvSpPr/>
            <p:nvPr/>
          </p:nvSpPr>
          <p:spPr>
            <a:xfrm>
              <a:off x="0" y="466711"/>
              <a:ext cx="9144000" cy="19050"/>
            </a:xfrm>
            <a:custGeom>
              <a:rect b="b" l="l" r="r" t="t"/>
              <a:pathLst>
                <a:path extrusionOk="0" h="19050" w="9144000">
                  <a:moveTo>
                    <a:pt x="0" y="19049"/>
                  </a:moveTo>
                  <a:lnTo>
                    <a:pt x="0" y="0"/>
                  </a:lnTo>
                  <a:lnTo>
                    <a:pt x="9143981" y="0"/>
                  </a:lnTo>
                  <a:lnTo>
                    <a:pt x="9143981" y="19049"/>
                  </a:lnTo>
                  <a:lnTo>
                    <a:pt x="0" y="19049"/>
                  </a:lnTo>
                  <a:close/>
                </a:path>
              </a:pathLst>
            </a:custGeom>
            <a:solidFill>
              <a:srgbClr val="F93D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7"/>
            <p:cNvSpPr/>
            <p:nvPr/>
          </p:nvSpPr>
          <p:spPr>
            <a:xfrm>
              <a:off x="0" y="0"/>
              <a:ext cx="7409815" cy="476250"/>
            </a:xfrm>
            <a:custGeom>
              <a:rect b="b" l="l" r="r" t="t"/>
              <a:pathLst>
                <a:path extrusionOk="0" h="476250" w="7409815">
                  <a:moveTo>
                    <a:pt x="0" y="0"/>
                  </a:moveTo>
                  <a:lnTo>
                    <a:pt x="7409335" y="0"/>
                  </a:lnTo>
                  <a:lnTo>
                    <a:pt x="7409335" y="476174"/>
                  </a:lnTo>
                  <a:lnTo>
                    <a:pt x="0" y="4761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3D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7"/>
            <p:cNvSpPr/>
            <p:nvPr/>
          </p:nvSpPr>
          <p:spPr>
            <a:xfrm>
              <a:off x="7391510" y="472573"/>
              <a:ext cx="19050" cy="4671060"/>
            </a:xfrm>
            <a:custGeom>
              <a:rect b="b" l="l" r="r" t="t"/>
              <a:pathLst>
                <a:path extrusionOk="0" h="4671060" w="19050">
                  <a:moveTo>
                    <a:pt x="0" y="0"/>
                  </a:moveTo>
                  <a:lnTo>
                    <a:pt x="19049" y="0"/>
                  </a:lnTo>
                  <a:lnTo>
                    <a:pt x="19049" y="4670915"/>
                  </a:lnTo>
                  <a:lnTo>
                    <a:pt x="0" y="46709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93D7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7"/>
          <p:cNvSpPr txBox="1"/>
          <p:nvPr/>
        </p:nvSpPr>
        <p:spPr>
          <a:xfrm>
            <a:off x="407520" y="1521067"/>
            <a:ext cx="6100500" cy="22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0350" lvl="0" marL="27241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Learn to develop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and operate AI-enabled (prediction) services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59715" lvl="0" marL="2724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Develop and run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feature pipelines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59715" lvl="0" marL="2724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Deploy features and models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59715" lvl="0" marL="2724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Train models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and and run inference pipelines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59715" lvl="0" marL="2724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Develop a UI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for your prediction service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60350" lvl="0" marL="272415" marR="33655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Learn MLOps fundamentals: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versioning, automated testing, data validation, and operations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59715" lvl="0" marL="27241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Develop and run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 real-time machine learning system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301699" y="64388"/>
            <a:ext cx="2227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Learning	Outcomes</a:t>
            </a:r>
            <a:endParaRPr/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9309" y="485699"/>
            <a:ext cx="1734672" cy="4215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800244" y="4803671"/>
            <a:ext cx="22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62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correct abstract mental setup</a:t>
            </a:r>
            <a:endParaRPr/>
          </a:p>
        </p:txBody>
      </p:sp>
      <p:grpSp>
        <p:nvGrpSpPr>
          <p:cNvPr id="575" name="Google Shape;575;p62"/>
          <p:cNvGrpSpPr/>
          <p:nvPr/>
        </p:nvGrpSpPr>
        <p:grpSpPr>
          <a:xfrm>
            <a:off x="927256" y="1314485"/>
            <a:ext cx="1240630" cy="642727"/>
            <a:chOff x="467485" y="884401"/>
            <a:chExt cx="625475" cy="432434"/>
          </a:xfrm>
        </p:grpSpPr>
        <p:sp>
          <p:nvSpPr>
            <p:cNvPr id="576" name="Google Shape;576;p62"/>
            <p:cNvSpPr/>
            <p:nvPr/>
          </p:nvSpPr>
          <p:spPr>
            <a:xfrm>
              <a:off x="467485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7" y="429176"/>
                  </a:lnTo>
                  <a:lnTo>
                    <a:pt x="36000" y="432005"/>
                  </a:lnTo>
                  <a:lnTo>
                    <a:pt x="589459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8"/>
                  </a:lnTo>
                  <a:lnTo>
                    <a:pt x="625458" y="396005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4"/>
                  </a:lnTo>
                  <a:lnTo>
                    <a:pt x="603471" y="2829"/>
                  </a:lnTo>
                  <a:lnTo>
                    <a:pt x="589459" y="0"/>
                  </a:lnTo>
                  <a:close/>
                </a:path>
              </a:pathLst>
            </a:custGeom>
            <a:solidFill>
              <a:srgbClr val="F4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77" name="Google Shape;577;p62"/>
            <p:cNvSpPr/>
            <p:nvPr/>
          </p:nvSpPr>
          <p:spPr>
            <a:xfrm>
              <a:off x="467485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7" y="429176"/>
                  </a:lnTo>
                  <a:lnTo>
                    <a:pt x="36000" y="432005"/>
                  </a:lnTo>
                  <a:lnTo>
                    <a:pt x="589459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8"/>
                  </a:lnTo>
                  <a:lnTo>
                    <a:pt x="625458" y="396005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4"/>
                  </a:lnTo>
                  <a:lnTo>
                    <a:pt x="603471" y="2829"/>
                  </a:lnTo>
                  <a:lnTo>
                    <a:pt x="589459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78" name="Google Shape;578;p62"/>
          <p:cNvSpPr txBox="1"/>
          <p:nvPr/>
        </p:nvSpPr>
        <p:spPr>
          <a:xfrm>
            <a:off x="1119118" y="1341100"/>
            <a:ext cx="8577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90500" lvl="0" marL="2159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Stashing area</a:t>
            </a:r>
            <a:endParaRPr sz="1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79" name="Google Shape;579;p62"/>
          <p:cNvGrpSpPr/>
          <p:nvPr/>
        </p:nvGrpSpPr>
        <p:grpSpPr>
          <a:xfrm>
            <a:off x="1547556" y="1314485"/>
            <a:ext cx="2238041" cy="2996845"/>
            <a:chOff x="780215" y="884401"/>
            <a:chExt cx="1128329" cy="2016312"/>
          </a:xfrm>
        </p:grpSpPr>
        <p:sp>
          <p:nvSpPr>
            <p:cNvPr id="580" name="Google Shape;580;p62"/>
            <p:cNvSpPr/>
            <p:nvPr/>
          </p:nvSpPr>
          <p:spPr>
            <a:xfrm>
              <a:off x="780215" y="13214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81" name="Google Shape;581;p62"/>
            <p:cNvSpPr/>
            <p:nvPr/>
          </p:nvSpPr>
          <p:spPr>
            <a:xfrm>
              <a:off x="128306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6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6" y="432005"/>
                  </a:lnTo>
                  <a:lnTo>
                    <a:pt x="603472" y="429176"/>
                  </a:lnTo>
                  <a:lnTo>
                    <a:pt x="614916" y="421461"/>
                  </a:lnTo>
                  <a:lnTo>
                    <a:pt x="622632" y="410018"/>
                  </a:lnTo>
                  <a:lnTo>
                    <a:pt x="625461" y="396005"/>
                  </a:lnTo>
                  <a:lnTo>
                    <a:pt x="625461" y="36000"/>
                  </a:lnTo>
                  <a:lnTo>
                    <a:pt x="622632" y="21987"/>
                  </a:lnTo>
                  <a:lnTo>
                    <a:pt x="614916" y="10544"/>
                  </a:lnTo>
                  <a:lnTo>
                    <a:pt x="603472" y="2829"/>
                  </a:lnTo>
                  <a:lnTo>
                    <a:pt x="589456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82" name="Google Shape;582;p62"/>
            <p:cNvSpPr/>
            <p:nvPr/>
          </p:nvSpPr>
          <p:spPr>
            <a:xfrm>
              <a:off x="128306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6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6" y="432005"/>
                  </a:lnTo>
                  <a:lnTo>
                    <a:pt x="603472" y="429176"/>
                  </a:lnTo>
                  <a:lnTo>
                    <a:pt x="614916" y="421461"/>
                  </a:lnTo>
                  <a:lnTo>
                    <a:pt x="622632" y="410018"/>
                  </a:lnTo>
                  <a:lnTo>
                    <a:pt x="625461" y="396005"/>
                  </a:lnTo>
                  <a:lnTo>
                    <a:pt x="625461" y="36000"/>
                  </a:lnTo>
                  <a:lnTo>
                    <a:pt x="622632" y="21987"/>
                  </a:lnTo>
                  <a:lnTo>
                    <a:pt x="614916" y="10544"/>
                  </a:lnTo>
                  <a:lnTo>
                    <a:pt x="603472" y="2829"/>
                  </a:lnTo>
                  <a:lnTo>
                    <a:pt x="589456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83" name="Google Shape;583;p62"/>
          <p:cNvSpPr txBox="1"/>
          <p:nvPr/>
        </p:nvSpPr>
        <p:spPr>
          <a:xfrm>
            <a:off x="2640196" y="1451633"/>
            <a:ext cx="106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84" name="Google Shape;584;p62"/>
          <p:cNvGrpSpPr/>
          <p:nvPr/>
        </p:nvGrpSpPr>
        <p:grpSpPr>
          <a:xfrm>
            <a:off x="3165255" y="1314485"/>
            <a:ext cx="2238045" cy="2996845"/>
            <a:chOff x="1595793" y="884401"/>
            <a:chExt cx="1128331" cy="2016312"/>
          </a:xfrm>
        </p:grpSpPr>
        <p:sp>
          <p:nvSpPr>
            <p:cNvPr id="585" name="Google Shape;585;p62"/>
            <p:cNvSpPr/>
            <p:nvPr/>
          </p:nvSpPr>
          <p:spPr>
            <a:xfrm>
              <a:off x="1595793" y="13214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86" name="Google Shape;586;p62"/>
            <p:cNvSpPr/>
            <p:nvPr/>
          </p:nvSpPr>
          <p:spPr>
            <a:xfrm>
              <a:off x="209864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87" name="Google Shape;587;p62"/>
            <p:cNvSpPr/>
            <p:nvPr/>
          </p:nvSpPr>
          <p:spPr>
            <a:xfrm>
              <a:off x="209864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88" name="Google Shape;588;p62"/>
          <p:cNvSpPr txBox="1"/>
          <p:nvPr/>
        </p:nvSpPr>
        <p:spPr>
          <a:xfrm>
            <a:off x="4404486" y="1339288"/>
            <a:ext cx="756900" cy="5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39700" lvl="0" marL="1651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Staging area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89" name="Google Shape;589;p62"/>
          <p:cNvGrpSpPr/>
          <p:nvPr/>
        </p:nvGrpSpPr>
        <p:grpSpPr>
          <a:xfrm>
            <a:off x="4782986" y="1308472"/>
            <a:ext cx="2238019" cy="3002858"/>
            <a:chOff x="2411387" y="880355"/>
            <a:chExt cx="1128318" cy="2020358"/>
          </a:xfrm>
        </p:grpSpPr>
        <p:sp>
          <p:nvSpPr>
            <p:cNvPr id="590" name="Google Shape;590;p62"/>
            <p:cNvSpPr/>
            <p:nvPr/>
          </p:nvSpPr>
          <p:spPr>
            <a:xfrm>
              <a:off x="2411387" y="13214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91" name="Google Shape;591;p62"/>
            <p:cNvSpPr/>
            <p:nvPr/>
          </p:nvSpPr>
          <p:spPr>
            <a:xfrm>
              <a:off x="2914230" y="8803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92" name="Google Shape;592;p62"/>
            <p:cNvSpPr/>
            <p:nvPr/>
          </p:nvSpPr>
          <p:spPr>
            <a:xfrm>
              <a:off x="2914230" y="8803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593" name="Google Shape;593;p62"/>
          <p:cNvSpPr txBox="1"/>
          <p:nvPr/>
        </p:nvSpPr>
        <p:spPr>
          <a:xfrm>
            <a:off x="5903345" y="1319997"/>
            <a:ext cx="9951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228600" lvl="0" marL="254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594" name="Google Shape;594;p62"/>
          <p:cNvGrpSpPr/>
          <p:nvPr/>
        </p:nvGrpSpPr>
        <p:grpSpPr>
          <a:xfrm>
            <a:off x="7398106" y="1312419"/>
            <a:ext cx="1240630" cy="646503"/>
            <a:chOff x="3729824" y="883011"/>
            <a:chExt cx="625475" cy="434975"/>
          </a:xfrm>
        </p:grpSpPr>
        <p:sp>
          <p:nvSpPr>
            <p:cNvPr id="595" name="Google Shape;595;p62"/>
            <p:cNvSpPr/>
            <p:nvPr/>
          </p:nvSpPr>
          <p:spPr>
            <a:xfrm>
              <a:off x="3729824" y="883011"/>
              <a:ext cx="625475" cy="434975"/>
            </a:xfrm>
            <a:custGeom>
              <a:rect b="b" l="l" r="r" t="t"/>
              <a:pathLst>
                <a:path extrusionOk="0" h="43497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8783"/>
                  </a:lnTo>
                  <a:lnTo>
                    <a:pt x="2828" y="412797"/>
                  </a:lnTo>
                  <a:lnTo>
                    <a:pt x="10542" y="424240"/>
                  </a:lnTo>
                  <a:lnTo>
                    <a:pt x="21983" y="431955"/>
                  </a:lnTo>
                  <a:lnTo>
                    <a:pt x="35991" y="434784"/>
                  </a:lnTo>
                  <a:lnTo>
                    <a:pt x="589457" y="434784"/>
                  </a:lnTo>
                  <a:lnTo>
                    <a:pt x="603466" y="431955"/>
                  </a:lnTo>
                  <a:lnTo>
                    <a:pt x="614907" y="424240"/>
                  </a:lnTo>
                  <a:lnTo>
                    <a:pt x="622620" y="412797"/>
                  </a:lnTo>
                  <a:lnTo>
                    <a:pt x="625449" y="398783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FEF0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96" name="Google Shape;596;p62"/>
            <p:cNvSpPr/>
            <p:nvPr/>
          </p:nvSpPr>
          <p:spPr>
            <a:xfrm>
              <a:off x="3729824" y="883011"/>
              <a:ext cx="625475" cy="434975"/>
            </a:xfrm>
            <a:custGeom>
              <a:rect b="b" l="l" r="r" t="t"/>
              <a:pathLst>
                <a:path extrusionOk="0" h="43497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8783"/>
                  </a:lnTo>
                  <a:lnTo>
                    <a:pt x="2828" y="412797"/>
                  </a:lnTo>
                  <a:lnTo>
                    <a:pt x="10542" y="424240"/>
                  </a:lnTo>
                  <a:lnTo>
                    <a:pt x="21983" y="431955"/>
                  </a:lnTo>
                  <a:lnTo>
                    <a:pt x="35991" y="434784"/>
                  </a:lnTo>
                  <a:lnTo>
                    <a:pt x="589457" y="434784"/>
                  </a:lnTo>
                  <a:lnTo>
                    <a:pt x="603466" y="431955"/>
                  </a:lnTo>
                  <a:lnTo>
                    <a:pt x="614907" y="424240"/>
                  </a:lnTo>
                  <a:lnTo>
                    <a:pt x="622620" y="412797"/>
                  </a:lnTo>
                  <a:lnTo>
                    <a:pt x="625449" y="398783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grpSp>
        <p:nvGrpSpPr>
          <p:cNvPr id="597" name="Google Shape;597;p62"/>
          <p:cNvGrpSpPr/>
          <p:nvPr/>
        </p:nvGrpSpPr>
        <p:grpSpPr>
          <a:xfrm>
            <a:off x="845808" y="1199949"/>
            <a:ext cx="6257308" cy="3111731"/>
            <a:chOff x="426422" y="807340"/>
            <a:chExt cx="3154680" cy="2093609"/>
          </a:xfrm>
        </p:grpSpPr>
        <p:sp>
          <p:nvSpPr>
            <p:cNvPr id="598" name="Google Shape;598;p62"/>
            <p:cNvSpPr/>
            <p:nvPr/>
          </p:nvSpPr>
          <p:spPr>
            <a:xfrm>
              <a:off x="3226968" y="1325514"/>
              <a:ext cx="0" cy="1575435"/>
            </a:xfrm>
            <a:custGeom>
              <a:rect b="b" l="l" r="r" t="t"/>
              <a:pathLst>
                <a:path extrusionOk="0" h="1575435" w="120000">
                  <a:moveTo>
                    <a:pt x="0" y="0"/>
                  </a:moveTo>
                  <a:lnTo>
                    <a:pt x="0" y="1574911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599" name="Google Shape;599;p62"/>
            <p:cNvSpPr/>
            <p:nvPr/>
          </p:nvSpPr>
          <p:spPr>
            <a:xfrm>
              <a:off x="426422" y="807340"/>
              <a:ext cx="3154680" cy="72390"/>
            </a:xfrm>
            <a:custGeom>
              <a:rect b="b" l="l" r="r" t="t"/>
              <a:pathLst>
                <a:path extrusionOk="0" h="72390" w="3154679">
                  <a:moveTo>
                    <a:pt x="0" y="72000"/>
                  </a:moveTo>
                  <a:lnTo>
                    <a:pt x="0" y="0"/>
                  </a:lnTo>
                  <a:lnTo>
                    <a:pt x="3154329" y="0"/>
                  </a:lnTo>
                  <a:lnTo>
                    <a:pt x="3154329" y="67953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00" name="Google Shape;600;p62"/>
          <p:cNvSpPr txBox="1"/>
          <p:nvPr/>
        </p:nvSpPr>
        <p:spPr>
          <a:xfrm>
            <a:off x="7521027" y="1316052"/>
            <a:ext cx="9951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127000" lvl="0" marL="254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Remote repository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01" name="Google Shape;601;p62"/>
          <p:cNvSpPr/>
          <p:nvPr/>
        </p:nvSpPr>
        <p:spPr>
          <a:xfrm>
            <a:off x="8018279" y="1966081"/>
            <a:ext cx="0" cy="2347238"/>
          </a:xfrm>
          <a:custGeom>
            <a:rect b="b" l="l" r="r" t="t"/>
            <a:pathLst>
              <a:path extrusionOk="0" h="1577975" w="120000">
                <a:moveTo>
                  <a:pt x="0" y="0"/>
                </a:moveTo>
                <a:lnTo>
                  <a:pt x="0" y="1577568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02" name="Google Shape;602;p62"/>
          <p:cNvSpPr/>
          <p:nvPr/>
        </p:nvSpPr>
        <p:spPr>
          <a:xfrm>
            <a:off x="7209425" y="767818"/>
            <a:ext cx="0" cy="3802809"/>
          </a:xfrm>
          <a:custGeom>
            <a:rect b="b" l="l" r="r" t="t"/>
            <a:pathLst>
              <a:path extrusionOk="0" h="2556510" w="120000">
                <a:moveTo>
                  <a:pt x="0" y="0"/>
                </a:moveTo>
                <a:lnTo>
                  <a:pt x="0" y="2556032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03" name="Google Shape;603;p62"/>
          <p:cNvSpPr txBox="1"/>
          <p:nvPr/>
        </p:nvSpPr>
        <p:spPr>
          <a:xfrm>
            <a:off x="3318994" y="839340"/>
            <a:ext cx="1311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machine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04" name="Google Shape;604;p62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11/26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63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correct abstract mental setup</a:t>
            </a:r>
            <a:endParaRPr/>
          </a:p>
        </p:txBody>
      </p:sp>
      <p:grpSp>
        <p:nvGrpSpPr>
          <p:cNvPr id="610" name="Google Shape;610;p63"/>
          <p:cNvGrpSpPr/>
          <p:nvPr/>
        </p:nvGrpSpPr>
        <p:grpSpPr>
          <a:xfrm>
            <a:off x="927256" y="1314485"/>
            <a:ext cx="1240630" cy="642727"/>
            <a:chOff x="467485" y="884401"/>
            <a:chExt cx="625475" cy="432434"/>
          </a:xfrm>
        </p:grpSpPr>
        <p:sp>
          <p:nvSpPr>
            <p:cNvPr id="611" name="Google Shape;611;p63"/>
            <p:cNvSpPr/>
            <p:nvPr/>
          </p:nvSpPr>
          <p:spPr>
            <a:xfrm>
              <a:off x="467485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7" y="429176"/>
                  </a:lnTo>
                  <a:lnTo>
                    <a:pt x="36000" y="432005"/>
                  </a:lnTo>
                  <a:lnTo>
                    <a:pt x="589459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8"/>
                  </a:lnTo>
                  <a:lnTo>
                    <a:pt x="625458" y="396005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4"/>
                  </a:lnTo>
                  <a:lnTo>
                    <a:pt x="603471" y="2829"/>
                  </a:lnTo>
                  <a:lnTo>
                    <a:pt x="589459" y="0"/>
                  </a:lnTo>
                  <a:close/>
                </a:path>
              </a:pathLst>
            </a:custGeom>
            <a:solidFill>
              <a:srgbClr val="F4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12" name="Google Shape;612;p63"/>
            <p:cNvSpPr/>
            <p:nvPr/>
          </p:nvSpPr>
          <p:spPr>
            <a:xfrm>
              <a:off x="467485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9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7" y="429176"/>
                  </a:lnTo>
                  <a:lnTo>
                    <a:pt x="36000" y="432005"/>
                  </a:lnTo>
                  <a:lnTo>
                    <a:pt x="589459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8"/>
                  </a:lnTo>
                  <a:lnTo>
                    <a:pt x="625458" y="396005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4"/>
                  </a:lnTo>
                  <a:lnTo>
                    <a:pt x="603471" y="2829"/>
                  </a:lnTo>
                  <a:lnTo>
                    <a:pt x="589459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99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13" name="Google Shape;613;p63"/>
          <p:cNvSpPr txBox="1"/>
          <p:nvPr/>
        </p:nvSpPr>
        <p:spPr>
          <a:xfrm>
            <a:off x="1119118" y="1341100"/>
            <a:ext cx="8577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90500" lvl="0" marL="2159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Stashing area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14" name="Google Shape;614;p63"/>
          <p:cNvGrpSpPr/>
          <p:nvPr/>
        </p:nvGrpSpPr>
        <p:grpSpPr>
          <a:xfrm>
            <a:off x="1547556" y="1314485"/>
            <a:ext cx="2238041" cy="2996845"/>
            <a:chOff x="780215" y="884401"/>
            <a:chExt cx="1128329" cy="2016312"/>
          </a:xfrm>
        </p:grpSpPr>
        <p:sp>
          <p:nvSpPr>
            <p:cNvPr id="615" name="Google Shape;615;p63"/>
            <p:cNvSpPr/>
            <p:nvPr/>
          </p:nvSpPr>
          <p:spPr>
            <a:xfrm>
              <a:off x="780215" y="13214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16" name="Google Shape;616;p63"/>
            <p:cNvSpPr/>
            <p:nvPr/>
          </p:nvSpPr>
          <p:spPr>
            <a:xfrm>
              <a:off x="128306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6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6" y="432005"/>
                  </a:lnTo>
                  <a:lnTo>
                    <a:pt x="603472" y="429176"/>
                  </a:lnTo>
                  <a:lnTo>
                    <a:pt x="614916" y="421461"/>
                  </a:lnTo>
                  <a:lnTo>
                    <a:pt x="622632" y="410018"/>
                  </a:lnTo>
                  <a:lnTo>
                    <a:pt x="625461" y="396005"/>
                  </a:lnTo>
                  <a:lnTo>
                    <a:pt x="625461" y="36000"/>
                  </a:lnTo>
                  <a:lnTo>
                    <a:pt x="622632" y="21987"/>
                  </a:lnTo>
                  <a:lnTo>
                    <a:pt x="614916" y="10544"/>
                  </a:lnTo>
                  <a:lnTo>
                    <a:pt x="603472" y="2829"/>
                  </a:lnTo>
                  <a:lnTo>
                    <a:pt x="589456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17" name="Google Shape;617;p63"/>
            <p:cNvSpPr/>
            <p:nvPr/>
          </p:nvSpPr>
          <p:spPr>
            <a:xfrm>
              <a:off x="128306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6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6" y="432005"/>
                  </a:lnTo>
                  <a:lnTo>
                    <a:pt x="603472" y="429176"/>
                  </a:lnTo>
                  <a:lnTo>
                    <a:pt x="614916" y="421461"/>
                  </a:lnTo>
                  <a:lnTo>
                    <a:pt x="622632" y="410018"/>
                  </a:lnTo>
                  <a:lnTo>
                    <a:pt x="625461" y="396005"/>
                  </a:lnTo>
                  <a:lnTo>
                    <a:pt x="625461" y="36000"/>
                  </a:lnTo>
                  <a:lnTo>
                    <a:pt x="622632" y="21987"/>
                  </a:lnTo>
                  <a:lnTo>
                    <a:pt x="614916" y="10544"/>
                  </a:lnTo>
                  <a:lnTo>
                    <a:pt x="603472" y="2829"/>
                  </a:lnTo>
                  <a:lnTo>
                    <a:pt x="589456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18" name="Google Shape;618;p63"/>
          <p:cNvSpPr txBox="1"/>
          <p:nvPr/>
        </p:nvSpPr>
        <p:spPr>
          <a:xfrm>
            <a:off x="2640196" y="1451633"/>
            <a:ext cx="106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19" name="Google Shape;619;p63"/>
          <p:cNvGrpSpPr/>
          <p:nvPr/>
        </p:nvGrpSpPr>
        <p:grpSpPr>
          <a:xfrm>
            <a:off x="3165255" y="1314485"/>
            <a:ext cx="2238045" cy="2996845"/>
            <a:chOff x="1595793" y="884401"/>
            <a:chExt cx="1128331" cy="2016312"/>
          </a:xfrm>
        </p:grpSpPr>
        <p:sp>
          <p:nvSpPr>
            <p:cNvPr id="620" name="Google Shape;620;p63"/>
            <p:cNvSpPr/>
            <p:nvPr/>
          </p:nvSpPr>
          <p:spPr>
            <a:xfrm>
              <a:off x="1595793" y="13214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21" name="Google Shape;621;p63"/>
            <p:cNvSpPr/>
            <p:nvPr/>
          </p:nvSpPr>
          <p:spPr>
            <a:xfrm>
              <a:off x="209864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22" name="Google Shape;622;p63"/>
            <p:cNvSpPr/>
            <p:nvPr/>
          </p:nvSpPr>
          <p:spPr>
            <a:xfrm>
              <a:off x="209864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23" name="Google Shape;623;p63"/>
          <p:cNvSpPr txBox="1"/>
          <p:nvPr/>
        </p:nvSpPr>
        <p:spPr>
          <a:xfrm>
            <a:off x="4404486" y="1339288"/>
            <a:ext cx="7569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39700" lvl="0" marL="1651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Staging area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24" name="Google Shape;624;p63"/>
          <p:cNvGrpSpPr/>
          <p:nvPr/>
        </p:nvGrpSpPr>
        <p:grpSpPr>
          <a:xfrm>
            <a:off x="4782986" y="1308472"/>
            <a:ext cx="2238019" cy="3002858"/>
            <a:chOff x="2411387" y="880355"/>
            <a:chExt cx="1128318" cy="2020358"/>
          </a:xfrm>
        </p:grpSpPr>
        <p:sp>
          <p:nvSpPr>
            <p:cNvPr id="625" name="Google Shape;625;p63"/>
            <p:cNvSpPr/>
            <p:nvPr/>
          </p:nvSpPr>
          <p:spPr>
            <a:xfrm>
              <a:off x="2411387" y="13214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26" name="Google Shape;626;p63"/>
            <p:cNvSpPr/>
            <p:nvPr/>
          </p:nvSpPr>
          <p:spPr>
            <a:xfrm>
              <a:off x="2914230" y="8803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27" name="Google Shape;627;p63"/>
            <p:cNvSpPr/>
            <p:nvPr/>
          </p:nvSpPr>
          <p:spPr>
            <a:xfrm>
              <a:off x="2914230" y="8803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28" name="Google Shape;628;p63"/>
          <p:cNvSpPr txBox="1"/>
          <p:nvPr/>
        </p:nvSpPr>
        <p:spPr>
          <a:xfrm>
            <a:off x="5903345" y="1319997"/>
            <a:ext cx="995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228600" lvl="0" marL="254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29" name="Google Shape;629;p63"/>
          <p:cNvGrpSpPr/>
          <p:nvPr/>
        </p:nvGrpSpPr>
        <p:grpSpPr>
          <a:xfrm>
            <a:off x="6400691" y="1312419"/>
            <a:ext cx="2238045" cy="2999261"/>
            <a:chOff x="3226968" y="883011"/>
            <a:chExt cx="1128331" cy="2017938"/>
          </a:xfrm>
        </p:grpSpPr>
        <p:sp>
          <p:nvSpPr>
            <p:cNvPr id="630" name="Google Shape;630;p63"/>
            <p:cNvSpPr/>
            <p:nvPr/>
          </p:nvSpPr>
          <p:spPr>
            <a:xfrm>
              <a:off x="3226968" y="1325514"/>
              <a:ext cx="0" cy="1575435"/>
            </a:xfrm>
            <a:custGeom>
              <a:rect b="b" l="l" r="r" t="t"/>
              <a:pathLst>
                <a:path extrusionOk="0" h="1575435" w="120000">
                  <a:moveTo>
                    <a:pt x="0" y="0"/>
                  </a:moveTo>
                  <a:lnTo>
                    <a:pt x="0" y="1574911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31" name="Google Shape;631;p63"/>
            <p:cNvSpPr/>
            <p:nvPr/>
          </p:nvSpPr>
          <p:spPr>
            <a:xfrm>
              <a:off x="3729824" y="883011"/>
              <a:ext cx="625475" cy="434975"/>
            </a:xfrm>
            <a:custGeom>
              <a:rect b="b" l="l" r="r" t="t"/>
              <a:pathLst>
                <a:path extrusionOk="0" h="43497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8783"/>
                  </a:lnTo>
                  <a:lnTo>
                    <a:pt x="2828" y="412797"/>
                  </a:lnTo>
                  <a:lnTo>
                    <a:pt x="10542" y="424240"/>
                  </a:lnTo>
                  <a:lnTo>
                    <a:pt x="21983" y="431955"/>
                  </a:lnTo>
                  <a:lnTo>
                    <a:pt x="35991" y="434784"/>
                  </a:lnTo>
                  <a:lnTo>
                    <a:pt x="589457" y="434784"/>
                  </a:lnTo>
                  <a:lnTo>
                    <a:pt x="603466" y="431955"/>
                  </a:lnTo>
                  <a:lnTo>
                    <a:pt x="614907" y="424240"/>
                  </a:lnTo>
                  <a:lnTo>
                    <a:pt x="622620" y="412797"/>
                  </a:lnTo>
                  <a:lnTo>
                    <a:pt x="625449" y="398783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FEF0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32" name="Google Shape;632;p63"/>
            <p:cNvSpPr/>
            <p:nvPr/>
          </p:nvSpPr>
          <p:spPr>
            <a:xfrm>
              <a:off x="3729824" y="883011"/>
              <a:ext cx="625475" cy="434975"/>
            </a:xfrm>
            <a:custGeom>
              <a:rect b="b" l="l" r="r" t="t"/>
              <a:pathLst>
                <a:path extrusionOk="0" h="43497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8783"/>
                  </a:lnTo>
                  <a:lnTo>
                    <a:pt x="2828" y="412797"/>
                  </a:lnTo>
                  <a:lnTo>
                    <a:pt x="10542" y="424240"/>
                  </a:lnTo>
                  <a:lnTo>
                    <a:pt x="21983" y="431955"/>
                  </a:lnTo>
                  <a:lnTo>
                    <a:pt x="35991" y="434784"/>
                  </a:lnTo>
                  <a:lnTo>
                    <a:pt x="589457" y="434784"/>
                  </a:lnTo>
                  <a:lnTo>
                    <a:pt x="603466" y="431955"/>
                  </a:lnTo>
                  <a:lnTo>
                    <a:pt x="614907" y="424240"/>
                  </a:lnTo>
                  <a:lnTo>
                    <a:pt x="622620" y="412797"/>
                  </a:lnTo>
                  <a:lnTo>
                    <a:pt x="625449" y="398783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33" name="Google Shape;633;p63"/>
          <p:cNvSpPr txBox="1"/>
          <p:nvPr/>
        </p:nvSpPr>
        <p:spPr>
          <a:xfrm>
            <a:off x="7521027" y="1316052"/>
            <a:ext cx="995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127000" lvl="0" marL="254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Remote repository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34" name="Google Shape;634;p63"/>
          <p:cNvGrpSpPr/>
          <p:nvPr/>
        </p:nvGrpSpPr>
        <p:grpSpPr>
          <a:xfrm>
            <a:off x="845808" y="767849"/>
            <a:ext cx="7172588" cy="3799741"/>
            <a:chOff x="426422" y="516618"/>
            <a:chExt cx="3616127" cy="2556510"/>
          </a:xfrm>
        </p:grpSpPr>
        <p:sp>
          <p:nvSpPr>
            <p:cNvPr id="635" name="Google Shape;635;p63"/>
            <p:cNvSpPr/>
            <p:nvPr/>
          </p:nvSpPr>
          <p:spPr>
            <a:xfrm>
              <a:off x="4042549" y="1322857"/>
              <a:ext cx="0" cy="1577975"/>
            </a:xfrm>
            <a:custGeom>
              <a:rect b="b" l="l" r="r" t="t"/>
              <a:pathLst>
                <a:path extrusionOk="0" h="1577975" w="120000">
                  <a:moveTo>
                    <a:pt x="0" y="0"/>
                  </a:moveTo>
                  <a:lnTo>
                    <a:pt x="0" y="1577568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36" name="Google Shape;636;p63"/>
            <p:cNvSpPr/>
            <p:nvPr/>
          </p:nvSpPr>
          <p:spPr>
            <a:xfrm>
              <a:off x="3634752" y="516618"/>
              <a:ext cx="0" cy="2556510"/>
            </a:xfrm>
            <a:custGeom>
              <a:rect b="b" l="l" r="r" t="t"/>
              <a:pathLst>
                <a:path extrusionOk="0" h="2556510" w="120000">
                  <a:moveTo>
                    <a:pt x="0" y="0"/>
                  </a:moveTo>
                  <a:lnTo>
                    <a:pt x="0" y="2556032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37" name="Google Shape;637;p63"/>
            <p:cNvSpPr/>
            <p:nvPr/>
          </p:nvSpPr>
          <p:spPr>
            <a:xfrm>
              <a:off x="426422" y="807340"/>
              <a:ext cx="3154680" cy="72390"/>
            </a:xfrm>
            <a:custGeom>
              <a:rect b="b" l="l" r="r" t="t"/>
              <a:pathLst>
                <a:path extrusionOk="0" h="72390" w="3154679">
                  <a:moveTo>
                    <a:pt x="0" y="72000"/>
                  </a:moveTo>
                  <a:lnTo>
                    <a:pt x="0" y="0"/>
                  </a:lnTo>
                  <a:lnTo>
                    <a:pt x="3154329" y="0"/>
                  </a:lnTo>
                  <a:lnTo>
                    <a:pt x="3154329" y="67953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38" name="Google Shape;638;p63"/>
          <p:cNvSpPr txBox="1"/>
          <p:nvPr/>
        </p:nvSpPr>
        <p:spPr>
          <a:xfrm>
            <a:off x="3318994" y="839340"/>
            <a:ext cx="1311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machine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39" name="Google Shape;639;p63"/>
          <p:cNvGrpSpPr/>
          <p:nvPr/>
        </p:nvGrpSpPr>
        <p:grpSpPr>
          <a:xfrm>
            <a:off x="1192175" y="2678546"/>
            <a:ext cx="7181797" cy="1044299"/>
            <a:chOff x="601044" y="1802158"/>
            <a:chExt cx="3620770" cy="617855"/>
          </a:xfrm>
        </p:grpSpPr>
        <p:sp>
          <p:nvSpPr>
            <p:cNvPr id="640" name="Google Shape;640;p63"/>
            <p:cNvSpPr/>
            <p:nvPr/>
          </p:nvSpPr>
          <p:spPr>
            <a:xfrm>
              <a:off x="601044" y="1802158"/>
              <a:ext cx="3620770" cy="617855"/>
            </a:xfrm>
            <a:custGeom>
              <a:rect b="b" l="l" r="r" t="t"/>
              <a:pathLst>
                <a:path extrusionOk="0" h="617855" w="3620770">
                  <a:moveTo>
                    <a:pt x="3584672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81581"/>
                  </a:lnTo>
                  <a:lnTo>
                    <a:pt x="2829" y="595589"/>
                  </a:lnTo>
                  <a:lnTo>
                    <a:pt x="10544" y="607030"/>
                  </a:lnTo>
                  <a:lnTo>
                    <a:pt x="21987" y="614744"/>
                  </a:lnTo>
                  <a:lnTo>
                    <a:pt x="36000" y="617573"/>
                  </a:lnTo>
                  <a:lnTo>
                    <a:pt x="3584672" y="617573"/>
                  </a:lnTo>
                  <a:lnTo>
                    <a:pt x="3598688" y="614744"/>
                  </a:lnTo>
                  <a:lnTo>
                    <a:pt x="3610133" y="607030"/>
                  </a:lnTo>
                  <a:lnTo>
                    <a:pt x="3617848" y="595589"/>
                  </a:lnTo>
                  <a:lnTo>
                    <a:pt x="3620677" y="581581"/>
                  </a:lnTo>
                  <a:lnTo>
                    <a:pt x="3620677" y="36000"/>
                  </a:lnTo>
                  <a:lnTo>
                    <a:pt x="3617848" y="21987"/>
                  </a:lnTo>
                  <a:lnTo>
                    <a:pt x="3610133" y="10544"/>
                  </a:lnTo>
                  <a:lnTo>
                    <a:pt x="3598688" y="2829"/>
                  </a:lnTo>
                  <a:lnTo>
                    <a:pt x="3584672" y="0"/>
                  </a:lnTo>
                  <a:close/>
                </a:path>
              </a:pathLst>
            </a:custGeom>
            <a:solidFill>
              <a:srgbClr val="FFF2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41" name="Google Shape;641;p63"/>
            <p:cNvSpPr/>
            <p:nvPr/>
          </p:nvSpPr>
          <p:spPr>
            <a:xfrm>
              <a:off x="601044" y="1802158"/>
              <a:ext cx="3620770" cy="617855"/>
            </a:xfrm>
            <a:custGeom>
              <a:rect b="b" l="l" r="r" t="t"/>
              <a:pathLst>
                <a:path extrusionOk="0" h="617855" w="3620770">
                  <a:moveTo>
                    <a:pt x="3584672" y="0"/>
                  </a:moveTo>
                  <a:lnTo>
                    <a:pt x="36000" y="0"/>
                  </a:lnTo>
                  <a:lnTo>
                    <a:pt x="21987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581581"/>
                  </a:lnTo>
                  <a:lnTo>
                    <a:pt x="2829" y="595589"/>
                  </a:lnTo>
                  <a:lnTo>
                    <a:pt x="10544" y="607030"/>
                  </a:lnTo>
                  <a:lnTo>
                    <a:pt x="21987" y="614744"/>
                  </a:lnTo>
                  <a:lnTo>
                    <a:pt x="36000" y="617573"/>
                  </a:lnTo>
                  <a:lnTo>
                    <a:pt x="3584672" y="617573"/>
                  </a:lnTo>
                  <a:lnTo>
                    <a:pt x="3598688" y="614744"/>
                  </a:lnTo>
                  <a:lnTo>
                    <a:pt x="3610133" y="607030"/>
                  </a:lnTo>
                  <a:lnTo>
                    <a:pt x="3617848" y="595589"/>
                  </a:lnTo>
                  <a:lnTo>
                    <a:pt x="3620677" y="581581"/>
                  </a:lnTo>
                  <a:lnTo>
                    <a:pt x="3620677" y="36000"/>
                  </a:lnTo>
                  <a:lnTo>
                    <a:pt x="3617848" y="21987"/>
                  </a:lnTo>
                  <a:lnTo>
                    <a:pt x="3610133" y="10544"/>
                  </a:lnTo>
                  <a:lnTo>
                    <a:pt x="3598688" y="2829"/>
                  </a:lnTo>
                  <a:lnTo>
                    <a:pt x="3584672" y="0"/>
                  </a:lnTo>
                  <a:close/>
                </a:path>
              </a:pathLst>
            </a:custGeom>
            <a:noFill/>
            <a:ln cap="flat" cmpd="sng" w="151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42" name="Google Shape;642;p63"/>
          <p:cNvSpPr txBox="1"/>
          <p:nvPr/>
        </p:nvSpPr>
        <p:spPr>
          <a:xfrm>
            <a:off x="1626799" y="2661049"/>
            <a:ext cx="6312600" cy="10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-127000" lvl="0" marL="152400" marR="12700" rtl="0" algn="l">
              <a:lnSpc>
                <a:spcPct val="107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It’s all about having this picture clear in mind and understand how git commands affect it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43" name="Google Shape;643;p63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11/26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4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correct abstract mental setup</a:t>
            </a:r>
            <a:endParaRPr/>
          </a:p>
        </p:txBody>
      </p:sp>
      <p:sp>
        <p:nvSpPr>
          <p:cNvPr id="649" name="Google Shape;649;p64"/>
          <p:cNvSpPr txBox="1"/>
          <p:nvPr/>
        </p:nvSpPr>
        <p:spPr>
          <a:xfrm>
            <a:off x="1144308" y="1369677"/>
            <a:ext cx="8073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90500" lvl="0" marL="1905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Stashing area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650" name="Google Shape;650;p64"/>
          <p:cNvGrpSpPr/>
          <p:nvPr/>
        </p:nvGrpSpPr>
        <p:grpSpPr>
          <a:xfrm>
            <a:off x="2544967" y="1314485"/>
            <a:ext cx="1240630" cy="642727"/>
            <a:chOff x="1283069" y="884401"/>
            <a:chExt cx="625475" cy="432434"/>
          </a:xfrm>
        </p:grpSpPr>
        <p:sp>
          <p:nvSpPr>
            <p:cNvPr id="651" name="Google Shape;651;p64"/>
            <p:cNvSpPr/>
            <p:nvPr/>
          </p:nvSpPr>
          <p:spPr>
            <a:xfrm>
              <a:off x="128306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6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6" y="432005"/>
                  </a:lnTo>
                  <a:lnTo>
                    <a:pt x="603472" y="429176"/>
                  </a:lnTo>
                  <a:lnTo>
                    <a:pt x="614916" y="421461"/>
                  </a:lnTo>
                  <a:lnTo>
                    <a:pt x="622632" y="410018"/>
                  </a:lnTo>
                  <a:lnTo>
                    <a:pt x="625461" y="396005"/>
                  </a:lnTo>
                  <a:lnTo>
                    <a:pt x="625461" y="36000"/>
                  </a:lnTo>
                  <a:lnTo>
                    <a:pt x="622632" y="21987"/>
                  </a:lnTo>
                  <a:lnTo>
                    <a:pt x="614916" y="10544"/>
                  </a:lnTo>
                  <a:lnTo>
                    <a:pt x="603472" y="2829"/>
                  </a:lnTo>
                  <a:lnTo>
                    <a:pt x="589456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52" name="Google Shape;652;p64"/>
            <p:cNvSpPr/>
            <p:nvPr/>
          </p:nvSpPr>
          <p:spPr>
            <a:xfrm>
              <a:off x="128306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6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6" y="432005"/>
                  </a:lnTo>
                  <a:lnTo>
                    <a:pt x="603472" y="429176"/>
                  </a:lnTo>
                  <a:lnTo>
                    <a:pt x="614916" y="421461"/>
                  </a:lnTo>
                  <a:lnTo>
                    <a:pt x="622632" y="410018"/>
                  </a:lnTo>
                  <a:lnTo>
                    <a:pt x="625461" y="396005"/>
                  </a:lnTo>
                  <a:lnTo>
                    <a:pt x="625461" y="36000"/>
                  </a:lnTo>
                  <a:lnTo>
                    <a:pt x="622632" y="21987"/>
                  </a:lnTo>
                  <a:lnTo>
                    <a:pt x="614916" y="10544"/>
                  </a:lnTo>
                  <a:lnTo>
                    <a:pt x="603472" y="2829"/>
                  </a:lnTo>
                  <a:lnTo>
                    <a:pt x="589456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53" name="Google Shape;653;p64"/>
          <p:cNvSpPr txBox="1"/>
          <p:nvPr/>
        </p:nvSpPr>
        <p:spPr>
          <a:xfrm>
            <a:off x="2640196" y="1451633"/>
            <a:ext cx="106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54" name="Google Shape;654;p64"/>
          <p:cNvSpPr/>
          <p:nvPr/>
        </p:nvSpPr>
        <p:spPr>
          <a:xfrm>
            <a:off x="3165209" y="1964017"/>
            <a:ext cx="0" cy="2349127"/>
          </a:xfrm>
          <a:custGeom>
            <a:rect b="b" l="l" r="r" t="t"/>
            <a:pathLst>
              <a:path extrusionOk="0" h="1579245" w="120000">
                <a:moveTo>
                  <a:pt x="0" y="0"/>
                </a:moveTo>
                <a:lnTo>
                  <a:pt x="0" y="1578957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655" name="Google Shape;655;p64"/>
          <p:cNvGrpSpPr/>
          <p:nvPr/>
        </p:nvGrpSpPr>
        <p:grpSpPr>
          <a:xfrm>
            <a:off x="4162670" y="1314485"/>
            <a:ext cx="1240630" cy="642727"/>
            <a:chOff x="2098649" y="884401"/>
            <a:chExt cx="625475" cy="432434"/>
          </a:xfrm>
        </p:grpSpPr>
        <p:sp>
          <p:nvSpPr>
            <p:cNvPr id="656" name="Google Shape;656;p64"/>
            <p:cNvSpPr/>
            <p:nvPr/>
          </p:nvSpPr>
          <p:spPr>
            <a:xfrm>
              <a:off x="209864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57" name="Google Shape;657;p64"/>
            <p:cNvSpPr/>
            <p:nvPr/>
          </p:nvSpPr>
          <p:spPr>
            <a:xfrm>
              <a:off x="2098649" y="884401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58" name="Google Shape;658;p64"/>
          <p:cNvSpPr txBox="1"/>
          <p:nvPr/>
        </p:nvSpPr>
        <p:spPr>
          <a:xfrm>
            <a:off x="4404486" y="1339288"/>
            <a:ext cx="7569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39700" lvl="0" marL="1651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Staging area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59" name="Google Shape;659;p64"/>
          <p:cNvSpPr/>
          <p:nvPr/>
        </p:nvSpPr>
        <p:spPr>
          <a:xfrm>
            <a:off x="4782916" y="1964017"/>
            <a:ext cx="0" cy="2349127"/>
          </a:xfrm>
          <a:custGeom>
            <a:rect b="b" l="l" r="r" t="t"/>
            <a:pathLst>
              <a:path extrusionOk="0" h="1579245" w="120000">
                <a:moveTo>
                  <a:pt x="0" y="0"/>
                </a:moveTo>
                <a:lnTo>
                  <a:pt x="0" y="1578957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660" name="Google Shape;660;p64"/>
          <p:cNvGrpSpPr/>
          <p:nvPr/>
        </p:nvGrpSpPr>
        <p:grpSpPr>
          <a:xfrm>
            <a:off x="5780375" y="1308472"/>
            <a:ext cx="1240630" cy="654998"/>
            <a:chOff x="2914230" y="880355"/>
            <a:chExt cx="625475" cy="440690"/>
          </a:xfrm>
        </p:grpSpPr>
        <p:sp>
          <p:nvSpPr>
            <p:cNvPr id="661" name="Google Shape;661;p64"/>
            <p:cNvSpPr/>
            <p:nvPr/>
          </p:nvSpPr>
          <p:spPr>
            <a:xfrm>
              <a:off x="2914230" y="8803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62" name="Google Shape;662;p64"/>
            <p:cNvSpPr/>
            <p:nvPr/>
          </p:nvSpPr>
          <p:spPr>
            <a:xfrm>
              <a:off x="2914230" y="8803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63" name="Google Shape;663;p64"/>
          <p:cNvSpPr txBox="1"/>
          <p:nvPr/>
        </p:nvSpPr>
        <p:spPr>
          <a:xfrm>
            <a:off x="5903345" y="1319997"/>
            <a:ext cx="995100" cy="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228600" lvl="0" marL="25400" marR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64" name="Google Shape;664;p64"/>
          <p:cNvSpPr/>
          <p:nvPr/>
        </p:nvSpPr>
        <p:spPr>
          <a:xfrm>
            <a:off x="6400598" y="1970030"/>
            <a:ext cx="0" cy="2343460"/>
          </a:xfrm>
          <a:custGeom>
            <a:rect b="b" l="l" r="r" t="t"/>
            <a:pathLst>
              <a:path extrusionOk="0" h="1575435" w="120000">
                <a:moveTo>
                  <a:pt x="0" y="0"/>
                </a:moveTo>
                <a:lnTo>
                  <a:pt x="0" y="1574911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65" name="Google Shape;665;p64"/>
          <p:cNvSpPr txBox="1"/>
          <p:nvPr/>
        </p:nvSpPr>
        <p:spPr>
          <a:xfrm>
            <a:off x="7546217" y="1344631"/>
            <a:ext cx="9447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127000" lvl="0" marL="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Remote repository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66" name="Google Shape;666;p64"/>
          <p:cNvSpPr/>
          <p:nvPr/>
        </p:nvSpPr>
        <p:spPr>
          <a:xfrm>
            <a:off x="845796" y="1199900"/>
            <a:ext cx="6254151" cy="107680"/>
          </a:xfrm>
          <a:custGeom>
            <a:rect b="b" l="l" r="r" t="t"/>
            <a:pathLst>
              <a:path extrusionOk="0" h="72390" w="3154679">
                <a:moveTo>
                  <a:pt x="0" y="72000"/>
                </a:moveTo>
                <a:lnTo>
                  <a:pt x="0" y="0"/>
                </a:lnTo>
                <a:lnTo>
                  <a:pt x="3154329" y="0"/>
                </a:lnTo>
                <a:lnTo>
                  <a:pt x="3154329" y="67953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667" name="Google Shape;667;p64"/>
          <p:cNvGrpSpPr/>
          <p:nvPr/>
        </p:nvGrpSpPr>
        <p:grpSpPr>
          <a:xfrm>
            <a:off x="7207021" y="767849"/>
            <a:ext cx="1644926" cy="3799741"/>
            <a:chOff x="3633487" y="516618"/>
            <a:chExt cx="829305" cy="2556510"/>
          </a:xfrm>
        </p:grpSpPr>
        <p:sp>
          <p:nvSpPr>
            <p:cNvPr id="668" name="Google Shape;668;p64"/>
            <p:cNvSpPr/>
            <p:nvPr/>
          </p:nvSpPr>
          <p:spPr>
            <a:xfrm>
              <a:off x="3633487" y="516618"/>
              <a:ext cx="0" cy="2556510"/>
            </a:xfrm>
            <a:custGeom>
              <a:rect b="b" l="l" r="r" t="t"/>
              <a:pathLst>
                <a:path extrusionOk="0" h="2556510" w="120000">
                  <a:moveTo>
                    <a:pt x="0" y="0"/>
                  </a:moveTo>
                  <a:lnTo>
                    <a:pt x="0" y="2556032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lgDash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669" name="Google Shape;669;p64"/>
            <p:cNvSpPr/>
            <p:nvPr/>
          </p:nvSpPr>
          <p:spPr>
            <a:xfrm>
              <a:off x="3634752" y="516618"/>
              <a:ext cx="828040" cy="2556510"/>
            </a:xfrm>
            <a:custGeom>
              <a:rect b="b" l="l" r="r" t="t"/>
              <a:pathLst>
                <a:path extrusionOk="0" h="2556510" w="828039">
                  <a:moveTo>
                    <a:pt x="0" y="0"/>
                  </a:moveTo>
                  <a:lnTo>
                    <a:pt x="0" y="2556032"/>
                  </a:lnTo>
                  <a:lnTo>
                    <a:pt x="828014" y="2556032"/>
                  </a:lnTo>
                  <a:lnTo>
                    <a:pt x="82801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>
                <a:alpha val="9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670" name="Google Shape;670;p64"/>
          <p:cNvSpPr txBox="1"/>
          <p:nvPr/>
        </p:nvSpPr>
        <p:spPr>
          <a:xfrm>
            <a:off x="3318994" y="839340"/>
            <a:ext cx="13110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machine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71" name="Google Shape;671;p64"/>
          <p:cNvSpPr/>
          <p:nvPr/>
        </p:nvSpPr>
        <p:spPr>
          <a:xfrm>
            <a:off x="714040" y="771857"/>
            <a:ext cx="1641589" cy="3802809"/>
          </a:xfrm>
          <a:custGeom>
            <a:rect b="b" l="l" r="r" t="t"/>
            <a:pathLst>
              <a:path extrusionOk="0" h="2556510" w="828040">
                <a:moveTo>
                  <a:pt x="828010" y="0"/>
                </a:moveTo>
                <a:lnTo>
                  <a:pt x="828010" y="2556032"/>
                </a:lnTo>
                <a:lnTo>
                  <a:pt x="0" y="2556032"/>
                </a:lnTo>
                <a:lnTo>
                  <a:pt x="0" y="0"/>
                </a:lnTo>
                <a:lnTo>
                  <a:pt x="828010" y="0"/>
                </a:lnTo>
                <a:close/>
              </a:path>
            </a:pathLst>
          </a:custGeom>
          <a:solidFill>
            <a:srgbClr val="7F7F7F">
              <a:alpha val="9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72" name="Google Shape;672;p64"/>
          <p:cNvSpPr txBox="1"/>
          <p:nvPr/>
        </p:nvSpPr>
        <p:spPr>
          <a:xfrm rot="-5400000">
            <a:off x="-21950" y="2535926"/>
            <a:ext cx="2835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BF6DE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Next part of the course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73" name="Google Shape;673;p64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11/26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74" name="Google Shape;674;p64"/>
          <p:cNvSpPr txBox="1"/>
          <p:nvPr/>
        </p:nvSpPr>
        <p:spPr>
          <a:xfrm rot="-5400000">
            <a:off x="6325600" y="2389450"/>
            <a:ext cx="32676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BF6DE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Next part of the course</a:t>
            </a:r>
            <a:endParaRPr sz="3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65"/>
          <p:cNvSpPr txBox="1"/>
          <p:nvPr>
            <p:ph idx="1" type="subTitle"/>
          </p:nvPr>
        </p:nvSpPr>
        <p:spPr>
          <a:xfrm>
            <a:off x="904075" y="2283150"/>
            <a:ext cx="7426200" cy="1870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600">
                <a:solidFill>
                  <a:schemeClr val="hlink"/>
                </a:solidFill>
                <a:uFill>
                  <a:noFill/>
                </a:uFill>
                <a:hlinkClick/>
              </a:rPr>
              <a:t>How to use Git locally?</a:t>
            </a:r>
            <a:endParaRPr sz="4600">
              <a:solidFill>
                <a:schemeClr val="dk2"/>
              </a:solidFill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800">
              <a:solidFill>
                <a:schemeClr val="dk2"/>
              </a:solidFill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6"/>
          <p:cNvSpPr txBox="1"/>
          <p:nvPr>
            <p:ph type="title"/>
          </p:nvPr>
        </p:nvSpPr>
        <p:spPr>
          <a:xfrm>
            <a:off x="517033" y="-791"/>
            <a:ext cx="278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Preliminary steps</a:t>
            </a:r>
            <a:endParaRPr/>
          </a:p>
        </p:txBody>
      </p:sp>
      <p:sp>
        <p:nvSpPr>
          <p:cNvPr id="685" name="Google Shape;685;p66"/>
          <p:cNvSpPr/>
          <p:nvPr/>
        </p:nvSpPr>
        <p:spPr>
          <a:xfrm>
            <a:off x="784875" y="1276375"/>
            <a:ext cx="226600" cy="269462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86" name="Google Shape;686;p66"/>
          <p:cNvSpPr/>
          <p:nvPr/>
        </p:nvSpPr>
        <p:spPr>
          <a:xfrm>
            <a:off x="784875" y="2324303"/>
            <a:ext cx="226600" cy="269462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87" name="Google Shape;687;p66"/>
          <p:cNvSpPr/>
          <p:nvPr/>
        </p:nvSpPr>
        <p:spPr>
          <a:xfrm>
            <a:off x="784875" y="2677496"/>
            <a:ext cx="226600" cy="269462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88" name="Google Shape;688;p66"/>
          <p:cNvSpPr txBox="1"/>
          <p:nvPr/>
        </p:nvSpPr>
        <p:spPr>
          <a:xfrm>
            <a:off x="317625" y="695713"/>
            <a:ext cx="7686300" cy="25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84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</a:t>
            </a:r>
            <a:r>
              <a:rPr lang="en-US" sz="19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 sure to introduce yourself to Git on </a:t>
            </a:r>
            <a:r>
              <a:rPr b="1" lang="en-US" sz="19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each </a:t>
            </a:r>
            <a:r>
              <a:rPr lang="en-US" sz="19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machine from which you work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334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</a:t>
            </a:r>
            <a:r>
              <a:rPr lang="en-US" sz="19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   </a:t>
            </a: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is likely that Git is installed on your machine.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8450" lvl="0" marL="11811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◦"/>
            </a:pP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Check it in a terminal e.g. via </a:t>
            </a:r>
            <a:r>
              <a:rPr lang="en-US" sz="19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 version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98450" lvl="0" marL="1181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1900"/>
              <a:buFont typeface="Arial"/>
              <a:buChar char="◦"/>
            </a:pP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If needed,	  </a:t>
            </a:r>
            <a:r>
              <a:rPr lang="en-US" sz="19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3"/>
              </a:rPr>
              <a:t>install it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334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n-US" sz="190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 </a:t>
            </a:r>
            <a:r>
              <a:rPr lang="en-US" sz="19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</a:t>
            </a: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Optionally, 	</a:t>
            </a:r>
            <a:r>
              <a:rPr lang="en-US" sz="19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get/enable autocompletion in the terminal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33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  </a:t>
            </a: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Tell Git who you are and your email address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850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031534"/>
                </a:solidFill>
              </a:rPr>
              <a:t>     </a:t>
            </a:r>
            <a:r>
              <a:rPr lang="en-US" sz="19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this information will be used to sign your work in history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89" name="Google Shape;689;p66"/>
          <p:cNvSpPr txBox="1"/>
          <p:nvPr/>
        </p:nvSpPr>
        <p:spPr>
          <a:xfrm>
            <a:off x="784884" y="3372262"/>
            <a:ext cx="7863000" cy="54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 global user.name 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r>
              <a:rPr lang="en-US" sz="1500">
                <a:solidFill>
                  <a:srgbClr val="218A21"/>
                </a:solidFill>
              </a:rPr>
              <a:t>NazihErrahel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 global user.email </a:t>
            </a:r>
            <a:r>
              <a:rPr lang="en-US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'</a:t>
            </a:r>
            <a:r>
              <a:rPr lang="en-US" sz="1500">
                <a:solidFill>
                  <a:srgbClr val="218A21"/>
                </a:solidFill>
              </a:rPr>
              <a:t>naziherrahel@gmail.com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p66"/>
          <p:cNvSpPr/>
          <p:nvPr/>
        </p:nvSpPr>
        <p:spPr>
          <a:xfrm>
            <a:off x="784875" y="4078620"/>
            <a:ext cx="226600" cy="269462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lt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4 </a:t>
            </a:r>
            <a:endParaRPr sz="2600"/>
          </a:p>
        </p:txBody>
      </p:sp>
      <p:sp>
        <p:nvSpPr>
          <p:cNvPr id="691" name="Google Shape;691;p66"/>
          <p:cNvSpPr txBox="1"/>
          <p:nvPr/>
        </p:nvSpPr>
        <p:spPr>
          <a:xfrm>
            <a:off x="1076144" y="3669793"/>
            <a:ext cx="6485100" cy="6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</a:t>
            </a:r>
            <a:endParaRPr sz="1500">
              <a:solidFill>
                <a:srgbClr val="FFFFFF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Set your favourite editor e.g. to write commit messages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92" name="Google Shape;692;p66"/>
          <p:cNvSpPr txBox="1"/>
          <p:nvPr/>
        </p:nvSpPr>
        <p:spPr>
          <a:xfrm>
            <a:off x="640509" y="4476282"/>
            <a:ext cx="7863000" cy="26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 global core.editor 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'emacs -nw'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3" name="Google Shape;693;p66"/>
          <p:cNvSpPr txBox="1"/>
          <p:nvPr/>
        </p:nvSpPr>
        <p:spPr>
          <a:xfrm>
            <a:off x="1394396" y="4888579"/>
            <a:ext cx="6351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The dollar symbol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denotes the end of the prompt in the terminal. It will be from now on to denote commands to be used in the terminal.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694" name="Google Shape;694;p66"/>
          <p:cNvSpPr txBox="1"/>
          <p:nvPr/>
        </p:nvSpPr>
        <p:spPr>
          <a:xfrm>
            <a:off x="163029" y="4897620"/>
            <a:ext cx="354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12/26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695" name="Google Shape;695;p66"/>
          <p:cNvCxnSpPr/>
          <p:nvPr/>
        </p:nvCxnSpPr>
        <p:spPr>
          <a:xfrm>
            <a:off x="1110700" y="3112575"/>
            <a:ext cx="322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ransition>
    <p:fade thruBlk="1"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67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Asking for help about Git</a:t>
            </a:r>
            <a:endParaRPr/>
          </a:p>
        </p:txBody>
      </p:sp>
      <p:sp>
        <p:nvSpPr>
          <p:cNvPr id="701" name="Google Shape;701;p67"/>
          <p:cNvSpPr/>
          <p:nvPr/>
        </p:nvSpPr>
        <p:spPr>
          <a:xfrm>
            <a:off x="1030249" y="1069319"/>
            <a:ext cx="226600" cy="170021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02" name="Google Shape;702;p67"/>
          <p:cNvSpPr txBox="1"/>
          <p:nvPr/>
        </p:nvSpPr>
        <p:spPr>
          <a:xfrm>
            <a:off x="1076144" y="883955"/>
            <a:ext cx="3870600" cy="14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 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There are 3 ways in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292100" lvl="0" marL="698500" rtl="0" algn="l">
              <a:lnSpc>
                <a:spcPct val="117916"/>
              </a:lnSpc>
              <a:spcBef>
                <a:spcPts val="300"/>
              </a:spcBef>
              <a:spcAft>
                <a:spcPts val="0"/>
              </a:spcAft>
              <a:buClr>
                <a:srgbClr val="218A21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 help &lt;command&gt;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92100" lvl="0" marL="6985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Clr>
                <a:srgbClr val="218A21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 &lt;command&gt; --help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92100" lvl="0" marL="6985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Clr>
                <a:srgbClr val="218A21"/>
              </a:buClr>
              <a:buSzPts val="1800"/>
              <a:buFont typeface="Arial"/>
              <a:buChar char="◦"/>
            </a:pPr>
            <a:r>
              <a:rPr lang="en-US" sz="18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man git-&lt;command&gt;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67"/>
          <p:cNvSpPr txBox="1"/>
          <p:nvPr/>
        </p:nvSpPr>
        <p:spPr>
          <a:xfrm>
            <a:off x="5196234" y="1272789"/>
            <a:ext cx="3326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e.g.	</a:t>
            </a:r>
            <a:r>
              <a:rPr lang="en-US" sz="22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 help config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e.g.	</a:t>
            </a:r>
            <a:r>
              <a:rPr lang="en-US" sz="22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git config --help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e.g.	</a:t>
            </a:r>
            <a:r>
              <a:rPr lang="en-US" sz="22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man git-config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67"/>
          <p:cNvSpPr/>
          <p:nvPr/>
        </p:nvSpPr>
        <p:spPr>
          <a:xfrm>
            <a:off x="1030150" y="2765200"/>
            <a:ext cx="226600" cy="232601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705" name="Google Shape;70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2274" y="2821661"/>
            <a:ext cx="310270" cy="232489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67"/>
          <p:cNvSpPr txBox="1"/>
          <p:nvPr/>
        </p:nvSpPr>
        <p:spPr>
          <a:xfrm>
            <a:off x="4322550" y="2672475"/>
            <a:ext cx="18198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official reference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07" name="Google Shape;707;p67"/>
          <p:cNvSpPr/>
          <p:nvPr/>
        </p:nvSpPr>
        <p:spPr>
          <a:xfrm>
            <a:off x="1030250" y="3209075"/>
            <a:ext cx="226600" cy="232601"/>
          </a:xfrm>
          <a:custGeom>
            <a:rect b="b" l="l" r="r" t="t"/>
            <a:pathLst>
              <a:path extrusionOk="0" h="114300" w="114300">
                <a:moveTo>
                  <a:pt x="113868" y="0"/>
                </a:moveTo>
                <a:lnTo>
                  <a:pt x="0" y="0"/>
                </a:lnTo>
                <a:lnTo>
                  <a:pt x="0" y="113868"/>
                </a:lnTo>
                <a:lnTo>
                  <a:pt x="113868" y="113868"/>
                </a:lnTo>
                <a:lnTo>
                  <a:pt x="113868" y="0"/>
                </a:lnTo>
                <a:close/>
              </a:path>
            </a:pathLst>
          </a:custGeom>
          <a:solidFill>
            <a:srgbClr val="005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08" name="Google Shape;708;p67"/>
          <p:cNvSpPr txBox="1"/>
          <p:nvPr/>
        </p:nvSpPr>
        <p:spPr>
          <a:xfrm>
            <a:off x="1099400" y="2531750"/>
            <a:ext cx="30657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630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  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List of commands on the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FF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3   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Ask Google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709" name="Google Shape;709;p67"/>
          <p:cNvGrpSpPr/>
          <p:nvPr/>
        </p:nvGrpSpPr>
        <p:grpSpPr>
          <a:xfrm>
            <a:off x="1099400" y="3998719"/>
            <a:ext cx="6941228" cy="622908"/>
            <a:chOff x="554380" y="2264596"/>
            <a:chExt cx="3499485" cy="419100"/>
          </a:xfrm>
        </p:grpSpPr>
        <p:sp>
          <p:nvSpPr>
            <p:cNvPr id="710" name="Google Shape;710;p67"/>
            <p:cNvSpPr/>
            <p:nvPr/>
          </p:nvSpPr>
          <p:spPr>
            <a:xfrm>
              <a:off x="554380" y="2264596"/>
              <a:ext cx="3499485" cy="419100"/>
            </a:xfrm>
            <a:custGeom>
              <a:rect b="b" l="l" r="r" t="t"/>
              <a:pathLst>
                <a:path extrusionOk="0" h="419100" w="3499485">
                  <a:moveTo>
                    <a:pt x="3448621" y="0"/>
                  </a:moveTo>
                  <a:lnTo>
                    <a:pt x="50609" y="0"/>
                  </a:lnTo>
                  <a:lnTo>
                    <a:pt x="30914" y="3977"/>
                  </a:lnTo>
                  <a:lnTo>
                    <a:pt x="14827" y="14823"/>
                  </a:lnTo>
                  <a:lnTo>
                    <a:pt x="3978" y="30910"/>
                  </a:lnTo>
                  <a:lnTo>
                    <a:pt x="0" y="50610"/>
                  </a:lnTo>
                  <a:lnTo>
                    <a:pt x="0" y="368446"/>
                  </a:lnTo>
                  <a:lnTo>
                    <a:pt x="3978" y="388145"/>
                  </a:lnTo>
                  <a:lnTo>
                    <a:pt x="14827" y="404233"/>
                  </a:lnTo>
                  <a:lnTo>
                    <a:pt x="30914" y="415079"/>
                  </a:lnTo>
                  <a:lnTo>
                    <a:pt x="50609" y="419056"/>
                  </a:lnTo>
                  <a:lnTo>
                    <a:pt x="3448621" y="419056"/>
                  </a:lnTo>
                  <a:lnTo>
                    <a:pt x="3468316" y="415079"/>
                  </a:lnTo>
                  <a:lnTo>
                    <a:pt x="3484403" y="404233"/>
                  </a:lnTo>
                  <a:lnTo>
                    <a:pt x="3495252" y="388145"/>
                  </a:lnTo>
                  <a:lnTo>
                    <a:pt x="3499230" y="368446"/>
                  </a:lnTo>
                  <a:lnTo>
                    <a:pt x="3499230" y="50610"/>
                  </a:lnTo>
                  <a:lnTo>
                    <a:pt x="3495252" y="30910"/>
                  </a:lnTo>
                  <a:lnTo>
                    <a:pt x="3484403" y="14823"/>
                  </a:lnTo>
                  <a:lnTo>
                    <a:pt x="3468316" y="3977"/>
                  </a:lnTo>
                  <a:lnTo>
                    <a:pt x="34486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pic>
          <p:nvPicPr>
            <p:cNvPr id="711" name="Google Shape;711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4053" y="2441466"/>
              <a:ext cx="156428" cy="156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2" name="Google Shape;712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44005" y="2441462"/>
              <a:ext cx="156428" cy="15642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3" name="Google Shape;713;p6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191419" y="2441465"/>
              <a:ext cx="156428" cy="1564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4" name="Google Shape;714;p67"/>
          <p:cNvSpPr txBox="1"/>
          <p:nvPr/>
        </p:nvSpPr>
        <p:spPr>
          <a:xfrm>
            <a:off x="6640496" y="4169271"/>
            <a:ext cx="11172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6"/>
              </a:rPr>
              <a:t>Bitbucket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15" name="Google Shape;715;p67"/>
          <p:cNvSpPr/>
          <p:nvPr/>
        </p:nvSpPr>
        <p:spPr>
          <a:xfrm>
            <a:off x="1224880" y="3777836"/>
            <a:ext cx="4411142" cy="434499"/>
          </a:xfrm>
          <a:custGeom>
            <a:rect b="b" l="l" r="r" t="t"/>
            <a:pathLst>
              <a:path extrusionOk="0" h="292100" w="2225040">
                <a:moveTo>
                  <a:pt x="2174326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241379"/>
                </a:lnTo>
                <a:lnTo>
                  <a:pt x="3976" y="261079"/>
                </a:lnTo>
                <a:lnTo>
                  <a:pt x="14822" y="277166"/>
                </a:lnTo>
                <a:lnTo>
                  <a:pt x="30909" y="288013"/>
                </a:lnTo>
                <a:lnTo>
                  <a:pt x="50609" y="291990"/>
                </a:lnTo>
                <a:lnTo>
                  <a:pt x="2174326" y="291990"/>
                </a:lnTo>
                <a:lnTo>
                  <a:pt x="2194026" y="288013"/>
                </a:lnTo>
                <a:lnTo>
                  <a:pt x="2210113" y="277166"/>
                </a:lnTo>
                <a:lnTo>
                  <a:pt x="2220959" y="261079"/>
                </a:lnTo>
                <a:lnTo>
                  <a:pt x="2224937" y="241379"/>
                </a:lnTo>
                <a:lnTo>
                  <a:pt x="2224937" y="50610"/>
                </a:lnTo>
                <a:lnTo>
                  <a:pt x="2220959" y="30910"/>
                </a:lnTo>
                <a:lnTo>
                  <a:pt x="2210113" y="14823"/>
                </a:lnTo>
                <a:lnTo>
                  <a:pt x="2194026" y="3977"/>
                </a:lnTo>
                <a:lnTo>
                  <a:pt x="2174326" y="0"/>
                </a:lnTo>
                <a:close/>
              </a:path>
            </a:pathLst>
          </a:custGeom>
          <a:solidFill>
            <a:srgbClr val="FCF6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16" name="Google Shape;716;p67"/>
          <p:cNvSpPr txBox="1"/>
          <p:nvPr/>
        </p:nvSpPr>
        <p:spPr>
          <a:xfrm>
            <a:off x="1320125" y="3712743"/>
            <a:ext cx="4223100" cy="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1400">
            <a:spAutoFit/>
          </a:bodyPr>
          <a:lstStyle/>
          <a:p>
            <a:pPr indent="-342900" lvl="0" marL="368300" marR="12700" rtl="0" algn="l">
              <a:lnSpc>
                <a:spcPct val="12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There is plenty of cheat-sheets online:   </a:t>
            </a:r>
            <a:r>
              <a:rPr lang="en-US" sz="26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7"/>
              </a:rPr>
              <a:t>GitHub education</a:t>
            </a: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	                        </a:t>
            </a:r>
            <a:r>
              <a:rPr lang="en-US" sz="26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8"/>
              </a:rPr>
              <a:t>GitLab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17" name="Google Shape;717;p67"/>
          <p:cNvSpPr txBox="1"/>
          <p:nvPr/>
        </p:nvSpPr>
        <p:spPr>
          <a:xfrm>
            <a:off x="1430065" y="4885086"/>
            <a:ext cx="6279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Every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&lt;command&gt;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can be referred to as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git-command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, although the first notation has to be used to run the command.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18" name="Google Shape;718;p67"/>
          <p:cNvSpPr txBox="1"/>
          <p:nvPr/>
        </p:nvSpPr>
        <p:spPr>
          <a:xfrm>
            <a:off x="163029" y="4897620"/>
            <a:ext cx="354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68"/>
          <p:cNvSpPr txBox="1"/>
          <p:nvPr>
            <p:ph type="title"/>
          </p:nvPr>
        </p:nvSpPr>
        <p:spPr>
          <a:xfrm>
            <a:off x="514608" y="152634"/>
            <a:ext cx="3341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repository</a:t>
            </a:r>
            <a:endParaRPr/>
          </a:p>
        </p:txBody>
      </p:sp>
      <p:sp>
        <p:nvSpPr>
          <p:cNvPr id="724" name="Google Shape;724;p68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14/26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25" name="Google Shape;725;p68"/>
          <p:cNvSpPr txBox="1"/>
          <p:nvPr/>
        </p:nvSpPr>
        <p:spPr>
          <a:xfrm>
            <a:off x="540629" y="631862"/>
            <a:ext cx="3626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is as simple as running one command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26" name="Google Shape;726;p68"/>
          <p:cNvSpPr txBox="1"/>
          <p:nvPr/>
        </p:nvSpPr>
        <p:spPr>
          <a:xfrm>
            <a:off x="638750" y="1128500"/>
            <a:ext cx="7863000" cy="21765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76200" marR="41656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--get user.name  </a:t>
            </a:r>
            <a:r>
              <a:rPr lang="en-US" sz="1500"/>
              <a:t>naziherrahel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--get user.email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naziherrahel@gmail.com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Suppose to be in a folder you want to turn into a repository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0000B8"/>
                </a:solidFill>
                <a:latin typeface="Arial"/>
                <a:ea typeface="Arial"/>
                <a:cs typeface="Arial"/>
                <a:sym typeface="Arial"/>
              </a:rPr>
              <a:t>pwd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889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/home/</a:t>
            </a:r>
            <a:r>
              <a:rPr lang="en-US" sz="1500">
                <a:solidFill>
                  <a:srgbClr val="7F7F7F"/>
                </a:solidFill>
              </a:rPr>
              <a:t>nazih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/Documents/first - repo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ls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-a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 ..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Paper.aux  Paper.log  Paper.out  Paper.pdf  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69"/>
          <p:cNvSpPr txBox="1"/>
          <p:nvPr>
            <p:ph type="title"/>
          </p:nvPr>
        </p:nvSpPr>
        <p:spPr>
          <a:xfrm>
            <a:off x="514608" y="152634"/>
            <a:ext cx="3341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repository</a:t>
            </a:r>
            <a:endParaRPr/>
          </a:p>
        </p:txBody>
      </p:sp>
      <p:sp>
        <p:nvSpPr>
          <p:cNvPr id="732" name="Google Shape;732;p69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14/26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33" name="Google Shape;733;p69"/>
          <p:cNvSpPr txBox="1"/>
          <p:nvPr/>
        </p:nvSpPr>
        <p:spPr>
          <a:xfrm>
            <a:off x="540629" y="631862"/>
            <a:ext cx="3626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is as simple as running one command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34" name="Google Shape;734;p69"/>
          <p:cNvSpPr txBox="1"/>
          <p:nvPr/>
        </p:nvSpPr>
        <p:spPr>
          <a:xfrm>
            <a:off x="638759" y="1128504"/>
            <a:ext cx="7863000" cy="21765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76200" marR="41656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$ </a:t>
            </a:r>
            <a:r>
              <a:rPr lang="en-US" sz="1500">
                <a:solidFill>
                  <a:srgbClr val="4682B3"/>
                </a:solidFill>
              </a:rPr>
              <a:t>git </a:t>
            </a:r>
            <a:r>
              <a:rPr lang="en-US" sz="1500">
                <a:solidFill>
                  <a:schemeClr val="dk1"/>
                </a:solidFill>
              </a:rPr>
              <a:t>config --get user.name  naziherrahel</a:t>
            </a:r>
            <a:endParaRPr sz="15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$ </a:t>
            </a:r>
            <a:r>
              <a:rPr lang="en-US" sz="1500">
                <a:solidFill>
                  <a:srgbClr val="4682B3"/>
                </a:solidFill>
              </a:rPr>
              <a:t>git </a:t>
            </a:r>
            <a:r>
              <a:rPr lang="en-US" sz="1500">
                <a:solidFill>
                  <a:schemeClr val="dk1"/>
                </a:solidFill>
              </a:rPr>
              <a:t>config --get user.email</a:t>
            </a:r>
            <a:endParaRPr sz="15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naziherrahel@gmail.com</a:t>
            </a:r>
            <a:endParaRPr sz="15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rgbClr val="F20000"/>
                </a:solidFill>
              </a:rPr>
              <a:t># Suppose to be in a folder you want to turn into a repository</a:t>
            </a:r>
            <a:endParaRPr sz="15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$ </a:t>
            </a:r>
            <a:r>
              <a:rPr lang="en-US" sz="1500">
                <a:solidFill>
                  <a:srgbClr val="0000B8"/>
                </a:solidFill>
              </a:rPr>
              <a:t>pwd</a:t>
            </a:r>
            <a:endParaRPr sz="15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rgbClr val="7F7F7F"/>
                </a:solidFill>
              </a:rPr>
              <a:t>/home/nazih/Documents/first  - repo</a:t>
            </a:r>
            <a:endParaRPr sz="15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dk1"/>
                </a:solidFill>
              </a:rPr>
              <a:t>$ </a:t>
            </a:r>
            <a:r>
              <a:rPr lang="en-US" sz="1500">
                <a:solidFill>
                  <a:srgbClr val="4682B3"/>
                </a:solidFill>
              </a:rPr>
              <a:t>ls </a:t>
            </a:r>
            <a:r>
              <a:rPr lang="en-US" sz="1500">
                <a:solidFill>
                  <a:schemeClr val="dk1"/>
                </a:solidFill>
              </a:rPr>
              <a:t>-a</a:t>
            </a:r>
            <a:endParaRPr sz="15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500">
                <a:solidFill>
                  <a:schemeClr val="hlink"/>
                </a:solidFill>
              </a:rPr>
              <a:t>. .. </a:t>
            </a:r>
            <a:r>
              <a:rPr lang="en-US" sz="1500">
                <a:solidFill>
                  <a:schemeClr val="dk1"/>
                </a:solidFill>
              </a:rPr>
              <a:t>Paper.aux  Paper.log  Paper.out  Paper.pdf  Paper.tex</a:t>
            </a:r>
            <a:endParaRPr sz="1500"/>
          </a:p>
        </p:txBody>
      </p:sp>
      <p:sp>
        <p:nvSpPr>
          <p:cNvPr id="735" name="Google Shape;735;p69"/>
          <p:cNvSpPr txBox="1"/>
          <p:nvPr/>
        </p:nvSpPr>
        <p:spPr>
          <a:xfrm>
            <a:off x="640509" y="3714341"/>
            <a:ext cx="7863000" cy="10899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init	</a:t>
            </a: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&lt;--- Here you go!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Initialised empty Git repository in ~/Documents/first - repo/.git/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ls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-a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 .. .git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Paper.aux  Paper.log  Paper.out  Paper.pdf  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70"/>
          <p:cNvSpPr txBox="1"/>
          <p:nvPr>
            <p:ph type="title"/>
          </p:nvPr>
        </p:nvSpPr>
        <p:spPr>
          <a:xfrm>
            <a:off x="514608" y="152634"/>
            <a:ext cx="3341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Creating a repository</a:t>
            </a:r>
            <a:endParaRPr/>
          </a:p>
        </p:txBody>
      </p:sp>
      <p:sp>
        <p:nvSpPr>
          <p:cNvPr id="741" name="Google Shape;741;p70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14/26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42" name="Google Shape;742;p70"/>
          <p:cNvSpPr txBox="1"/>
          <p:nvPr/>
        </p:nvSpPr>
        <p:spPr>
          <a:xfrm>
            <a:off x="540629" y="631862"/>
            <a:ext cx="36261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is as simple as running one command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43" name="Google Shape;743;p70"/>
          <p:cNvSpPr txBox="1"/>
          <p:nvPr/>
        </p:nvSpPr>
        <p:spPr>
          <a:xfrm>
            <a:off x="639625" y="1046125"/>
            <a:ext cx="7863000" cy="18927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76200" marR="41656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$ </a:t>
            </a:r>
            <a:r>
              <a:rPr lang="en-US" sz="1300">
                <a:solidFill>
                  <a:srgbClr val="4682B3"/>
                </a:solidFill>
              </a:rPr>
              <a:t>git </a:t>
            </a:r>
            <a:r>
              <a:rPr lang="en-US" sz="1300">
                <a:solidFill>
                  <a:schemeClr val="dk1"/>
                </a:solidFill>
              </a:rPr>
              <a:t>config --get user.name  naziherrahel</a:t>
            </a:r>
            <a:endParaRPr sz="13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$ </a:t>
            </a:r>
            <a:r>
              <a:rPr lang="en-US" sz="1300">
                <a:solidFill>
                  <a:srgbClr val="4682B3"/>
                </a:solidFill>
              </a:rPr>
              <a:t>git </a:t>
            </a:r>
            <a:r>
              <a:rPr lang="en-US" sz="1300">
                <a:solidFill>
                  <a:schemeClr val="dk1"/>
                </a:solidFill>
              </a:rPr>
              <a:t>config --get user.email</a:t>
            </a:r>
            <a:endParaRPr sz="13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naziherrahel@gmail.com</a:t>
            </a:r>
            <a:endParaRPr sz="13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F20000"/>
                </a:solidFill>
              </a:rPr>
              <a:t># Suppose to be in a folder you want to turn into a repository</a:t>
            </a:r>
            <a:endParaRPr sz="13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$ </a:t>
            </a:r>
            <a:r>
              <a:rPr lang="en-US" sz="1300">
                <a:solidFill>
                  <a:srgbClr val="0000B8"/>
                </a:solidFill>
              </a:rPr>
              <a:t>pwd</a:t>
            </a:r>
            <a:endParaRPr sz="1300">
              <a:solidFill>
                <a:schemeClr val="dk1"/>
              </a:solidFill>
            </a:endParaRPr>
          </a:p>
          <a:p>
            <a:pPr indent="0" lvl="0" marL="889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7F7F"/>
                </a:solidFill>
              </a:rPr>
              <a:t>/home/nazih/Documents/first  - repo</a:t>
            </a:r>
            <a:endParaRPr sz="13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</a:rPr>
              <a:t>$ </a:t>
            </a:r>
            <a:r>
              <a:rPr lang="en-US" sz="1300">
                <a:solidFill>
                  <a:srgbClr val="4682B3"/>
                </a:solidFill>
              </a:rPr>
              <a:t>ls </a:t>
            </a:r>
            <a:r>
              <a:rPr lang="en-US" sz="1300">
                <a:solidFill>
                  <a:schemeClr val="dk1"/>
                </a:solidFill>
              </a:rPr>
              <a:t>-a</a:t>
            </a:r>
            <a:endParaRPr sz="1300"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hlink"/>
                </a:solidFill>
              </a:rPr>
              <a:t>. .. </a:t>
            </a:r>
            <a:r>
              <a:rPr lang="en-US" sz="1300">
                <a:solidFill>
                  <a:schemeClr val="dk1"/>
                </a:solidFill>
              </a:rPr>
              <a:t>Paper.aux  Paper.log  Paper.out  Paper.pdf  Paper.tex</a:t>
            </a:r>
            <a:endParaRPr sz="1300"/>
          </a:p>
        </p:txBody>
      </p:sp>
      <p:sp>
        <p:nvSpPr>
          <p:cNvPr id="744" name="Google Shape;744;p70"/>
          <p:cNvSpPr txBox="1"/>
          <p:nvPr/>
        </p:nvSpPr>
        <p:spPr>
          <a:xfrm>
            <a:off x="641384" y="3072775"/>
            <a:ext cx="7863000" cy="9495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3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init	</a:t>
            </a:r>
            <a:r>
              <a:rPr lang="en-US" sz="13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&lt;--- Here you go!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Initialised empty Git repository in ~/Documents/first - repo/.git/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3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ls 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-a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. .. .git </a:t>
            </a:r>
            <a:r>
              <a:rPr lang="en-US" sz="1300">
                <a:latin typeface="Arial"/>
                <a:ea typeface="Arial"/>
                <a:cs typeface="Arial"/>
                <a:sym typeface="Arial"/>
              </a:rPr>
              <a:t>Paper.aux  Paper.log  Paper.out  Paper.pdf  Paper.tex</a:t>
            </a: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45" name="Google Shape;745;p70"/>
          <p:cNvGrpSpPr/>
          <p:nvPr/>
        </p:nvGrpSpPr>
        <p:grpSpPr>
          <a:xfrm>
            <a:off x="1100513" y="4224468"/>
            <a:ext cx="6941228" cy="834627"/>
            <a:chOff x="554380" y="2615004"/>
            <a:chExt cx="3499485" cy="561547"/>
          </a:xfrm>
        </p:grpSpPr>
        <p:sp>
          <p:nvSpPr>
            <p:cNvPr id="746" name="Google Shape;746;p70"/>
            <p:cNvSpPr/>
            <p:nvPr/>
          </p:nvSpPr>
          <p:spPr>
            <a:xfrm>
              <a:off x="554380" y="2763166"/>
              <a:ext cx="3499485" cy="413385"/>
            </a:xfrm>
            <a:custGeom>
              <a:rect b="b" l="l" r="r" t="t"/>
              <a:pathLst>
                <a:path extrusionOk="0" h="413385" w="3499485">
                  <a:moveTo>
                    <a:pt x="3448621" y="0"/>
                  </a:moveTo>
                  <a:lnTo>
                    <a:pt x="50609" y="0"/>
                  </a:lnTo>
                  <a:lnTo>
                    <a:pt x="30914" y="3977"/>
                  </a:lnTo>
                  <a:lnTo>
                    <a:pt x="14827" y="14823"/>
                  </a:lnTo>
                  <a:lnTo>
                    <a:pt x="3978" y="30910"/>
                  </a:lnTo>
                  <a:lnTo>
                    <a:pt x="0" y="50610"/>
                  </a:lnTo>
                  <a:lnTo>
                    <a:pt x="0" y="362616"/>
                  </a:lnTo>
                  <a:lnTo>
                    <a:pt x="3978" y="382316"/>
                  </a:lnTo>
                  <a:lnTo>
                    <a:pt x="14827" y="398403"/>
                  </a:lnTo>
                  <a:lnTo>
                    <a:pt x="30914" y="409250"/>
                  </a:lnTo>
                  <a:lnTo>
                    <a:pt x="50609" y="413227"/>
                  </a:lnTo>
                  <a:lnTo>
                    <a:pt x="3448621" y="413227"/>
                  </a:lnTo>
                  <a:lnTo>
                    <a:pt x="3468316" y="409250"/>
                  </a:lnTo>
                  <a:lnTo>
                    <a:pt x="3484403" y="398403"/>
                  </a:lnTo>
                  <a:lnTo>
                    <a:pt x="3495252" y="382316"/>
                  </a:lnTo>
                  <a:lnTo>
                    <a:pt x="3499230" y="362616"/>
                  </a:lnTo>
                  <a:lnTo>
                    <a:pt x="3499230" y="50610"/>
                  </a:lnTo>
                  <a:lnTo>
                    <a:pt x="3495252" y="30910"/>
                  </a:lnTo>
                  <a:lnTo>
                    <a:pt x="3484403" y="14823"/>
                  </a:lnTo>
                  <a:lnTo>
                    <a:pt x="3468316" y="3977"/>
                  </a:lnTo>
                  <a:lnTo>
                    <a:pt x="3448621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47" name="Google Shape;747;p70"/>
            <p:cNvSpPr/>
            <p:nvPr/>
          </p:nvSpPr>
          <p:spPr>
            <a:xfrm>
              <a:off x="617651" y="2615004"/>
              <a:ext cx="1353820" cy="291464"/>
            </a:xfrm>
            <a:custGeom>
              <a:rect b="b" l="l" r="r" t="t"/>
              <a:pathLst>
                <a:path extrusionOk="0" h="291464" w="1353820">
                  <a:moveTo>
                    <a:pt x="1303050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240651"/>
                  </a:lnTo>
                  <a:lnTo>
                    <a:pt x="3976" y="260352"/>
                  </a:lnTo>
                  <a:lnTo>
                    <a:pt x="14822" y="276439"/>
                  </a:lnTo>
                  <a:lnTo>
                    <a:pt x="30909" y="287285"/>
                  </a:lnTo>
                  <a:lnTo>
                    <a:pt x="50609" y="291262"/>
                  </a:lnTo>
                  <a:lnTo>
                    <a:pt x="1303050" y="291262"/>
                  </a:lnTo>
                  <a:lnTo>
                    <a:pt x="1322750" y="287285"/>
                  </a:lnTo>
                  <a:lnTo>
                    <a:pt x="1338838" y="276439"/>
                  </a:lnTo>
                  <a:lnTo>
                    <a:pt x="1349684" y="260352"/>
                  </a:lnTo>
                  <a:lnTo>
                    <a:pt x="1353661" y="240651"/>
                  </a:lnTo>
                  <a:lnTo>
                    <a:pt x="1353661" y="50610"/>
                  </a:lnTo>
                  <a:lnTo>
                    <a:pt x="1349684" y="30910"/>
                  </a:lnTo>
                  <a:lnTo>
                    <a:pt x="1338838" y="14823"/>
                  </a:lnTo>
                  <a:lnTo>
                    <a:pt x="1322750" y="3977"/>
                  </a:lnTo>
                  <a:lnTo>
                    <a:pt x="1303050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48" name="Google Shape;748;p70"/>
          <p:cNvSpPr txBox="1"/>
          <p:nvPr/>
        </p:nvSpPr>
        <p:spPr>
          <a:xfrm>
            <a:off x="1311424" y="4022281"/>
            <a:ext cx="6522900" cy="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27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Do not shoot yourself!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Never ever touch by hand the content of the </a:t>
            </a:r>
            <a:r>
              <a:rPr lang="en-US" sz="26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.git </a:t>
            </a:r>
            <a:r>
              <a:rPr lang="en-US" sz="26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folder.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1"/>
          <p:cNvSpPr/>
          <p:nvPr/>
        </p:nvSpPr>
        <p:spPr>
          <a:xfrm>
            <a:off x="0" y="74"/>
            <a:ext cx="9135747" cy="5141252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BF6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54" name="Google Shape;754;p71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comes next?</a:t>
            </a:r>
            <a:endParaRPr/>
          </a:p>
        </p:txBody>
      </p:sp>
      <p:sp>
        <p:nvSpPr>
          <p:cNvPr id="755" name="Google Shape;755;p71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/>
          <p:nvPr/>
        </p:nvSpPr>
        <p:spPr>
          <a:xfrm>
            <a:off x="8647482" y="0"/>
            <a:ext cx="19050" cy="5143500"/>
          </a:xfrm>
          <a:custGeom>
            <a:rect b="b" l="l" r="r" t="t"/>
            <a:pathLst>
              <a:path extrusionOk="0" h="5143500" w="19050">
                <a:moveTo>
                  <a:pt x="0" y="0"/>
                </a:moveTo>
                <a:lnTo>
                  <a:pt x="19049" y="0"/>
                </a:lnTo>
                <a:lnTo>
                  <a:pt x="1904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546973" y="1066490"/>
            <a:ext cx="6321300" cy="3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01 </a:t>
            </a:r>
            <a:endParaRPr b="1" sz="2000">
              <a:solidFill>
                <a:srgbClr val="F93D7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basics of </a:t>
            </a:r>
            <a:r>
              <a:rPr b="1"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Git</a:t>
            </a:r>
            <a:r>
              <a:rPr lang="en-US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version control system for tracking changes, collaborating on projects, and managing code efficiently.</a:t>
            </a:r>
            <a:endParaRPr b="1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21212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02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Pandas and ML Pipelines in Python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03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Feature Store and Model Registry. Credit-card fraud prediction service.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04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Training Pipelines and Inference Pipelines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800244" y="4803671"/>
            <a:ext cx="22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>
            <p:ph type="title"/>
          </p:nvPr>
        </p:nvSpPr>
        <p:spPr>
          <a:xfrm>
            <a:off x="301699" y="63373"/>
            <a:ext cx="4559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72"/>
          <p:cNvSpPr txBox="1"/>
          <p:nvPr>
            <p:ph type="title"/>
          </p:nvPr>
        </p:nvSpPr>
        <p:spPr>
          <a:xfrm>
            <a:off x="514608" y="152634"/>
            <a:ext cx="29826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comes next?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On your local machine</a:t>
            </a:r>
            <a:endParaRPr sz="2200"/>
          </a:p>
        </p:txBody>
      </p:sp>
      <p:grpSp>
        <p:nvGrpSpPr>
          <p:cNvPr id="761" name="Google Shape;761;p72"/>
          <p:cNvGrpSpPr/>
          <p:nvPr/>
        </p:nvGrpSpPr>
        <p:grpSpPr>
          <a:xfrm>
            <a:off x="903899" y="1248495"/>
            <a:ext cx="1240630" cy="642727"/>
            <a:chOff x="455709" y="840002"/>
            <a:chExt cx="625475" cy="432434"/>
          </a:xfrm>
        </p:grpSpPr>
        <p:sp>
          <p:nvSpPr>
            <p:cNvPr id="762" name="Google Shape;762;p72"/>
            <p:cNvSpPr/>
            <p:nvPr/>
          </p:nvSpPr>
          <p:spPr>
            <a:xfrm>
              <a:off x="455709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62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62" y="432005"/>
                  </a:lnTo>
                  <a:lnTo>
                    <a:pt x="603471" y="429176"/>
                  </a:lnTo>
                  <a:lnTo>
                    <a:pt x="614912" y="421461"/>
                  </a:lnTo>
                  <a:lnTo>
                    <a:pt x="622625" y="410018"/>
                  </a:lnTo>
                  <a:lnTo>
                    <a:pt x="625454" y="396005"/>
                  </a:lnTo>
                  <a:lnTo>
                    <a:pt x="625454" y="36000"/>
                  </a:lnTo>
                  <a:lnTo>
                    <a:pt x="622625" y="21987"/>
                  </a:lnTo>
                  <a:lnTo>
                    <a:pt x="614912" y="10544"/>
                  </a:lnTo>
                  <a:lnTo>
                    <a:pt x="603471" y="2829"/>
                  </a:lnTo>
                  <a:lnTo>
                    <a:pt x="589462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63" name="Google Shape;763;p72"/>
            <p:cNvSpPr/>
            <p:nvPr/>
          </p:nvSpPr>
          <p:spPr>
            <a:xfrm>
              <a:off x="455709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62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62" y="432005"/>
                  </a:lnTo>
                  <a:lnTo>
                    <a:pt x="603471" y="429176"/>
                  </a:lnTo>
                  <a:lnTo>
                    <a:pt x="614912" y="421461"/>
                  </a:lnTo>
                  <a:lnTo>
                    <a:pt x="622625" y="410018"/>
                  </a:lnTo>
                  <a:lnTo>
                    <a:pt x="625454" y="396005"/>
                  </a:lnTo>
                  <a:lnTo>
                    <a:pt x="625454" y="36000"/>
                  </a:lnTo>
                  <a:lnTo>
                    <a:pt x="622625" y="21987"/>
                  </a:lnTo>
                  <a:lnTo>
                    <a:pt x="614912" y="10544"/>
                  </a:lnTo>
                  <a:lnTo>
                    <a:pt x="603471" y="2829"/>
                  </a:lnTo>
                  <a:lnTo>
                    <a:pt x="589462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64" name="Google Shape;764;p72"/>
          <p:cNvSpPr txBox="1"/>
          <p:nvPr/>
        </p:nvSpPr>
        <p:spPr>
          <a:xfrm>
            <a:off x="999138" y="1385645"/>
            <a:ext cx="106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65" name="Google Shape;765;p72"/>
          <p:cNvSpPr/>
          <p:nvPr/>
        </p:nvSpPr>
        <p:spPr>
          <a:xfrm>
            <a:off x="1524173" y="1898028"/>
            <a:ext cx="0" cy="2349127"/>
          </a:xfrm>
          <a:custGeom>
            <a:rect b="b" l="l" r="r" t="t"/>
            <a:pathLst>
              <a:path extrusionOk="0" h="1579245" w="120000">
                <a:moveTo>
                  <a:pt x="0" y="0"/>
                </a:moveTo>
                <a:lnTo>
                  <a:pt x="0" y="1578957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766" name="Google Shape;766;p72"/>
          <p:cNvGrpSpPr/>
          <p:nvPr/>
        </p:nvGrpSpPr>
        <p:grpSpPr>
          <a:xfrm>
            <a:off x="3949736" y="1248495"/>
            <a:ext cx="1240630" cy="642727"/>
            <a:chOff x="1991296" y="840002"/>
            <a:chExt cx="625475" cy="432434"/>
          </a:xfrm>
        </p:grpSpPr>
        <p:sp>
          <p:nvSpPr>
            <p:cNvPr id="767" name="Google Shape;767;p72"/>
            <p:cNvSpPr/>
            <p:nvPr/>
          </p:nvSpPr>
          <p:spPr>
            <a:xfrm>
              <a:off x="1991296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68" name="Google Shape;768;p72"/>
            <p:cNvSpPr/>
            <p:nvPr/>
          </p:nvSpPr>
          <p:spPr>
            <a:xfrm>
              <a:off x="1991296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69" name="Google Shape;769;p72"/>
          <p:cNvSpPr txBox="1"/>
          <p:nvPr/>
        </p:nvSpPr>
        <p:spPr>
          <a:xfrm>
            <a:off x="4191552" y="1273299"/>
            <a:ext cx="756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39700" lvl="0" marL="1651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Staging area</a:t>
            </a:r>
            <a:endParaRPr sz="17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70" name="Google Shape;770;p72"/>
          <p:cNvSpPr/>
          <p:nvPr/>
        </p:nvSpPr>
        <p:spPr>
          <a:xfrm>
            <a:off x="4569983" y="1898028"/>
            <a:ext cx="0" cy="2349127"/>
          </a:xfrm>
          <a:custGeom>
            <a:rect b="b" l="l" r="r" t="t"/>
            <a:pathLst>
              <a:path extrusionOk="0" h="1579245" w="120000">
                <a:moveTo>
                  <a:pt x="0" y="0"/>
                </a:moveTo>
                <a:lnTo>
                  <a:pt x="0" y="1578957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grpSp>
        <p:nvGrpSpPr>
          <p:cNvPr id="771" name="Google Shape;771;p72"/>
          <p:cNvGrpSpPr/>
          <p:nvPr/>
        </p:nvGrpSpPr>
        <p:grpSpPr>
          <a:xfrm>
            <a:off x="6995588" y="1242480"/>
            <a:ext cx="1240630" cy="654998"/>
            <a:chOff x="3526891" y="835955"/>
            <a:chExt cx="625475" cy="440690"/>
          </a:xfrm>
        </p:grpSpPr>
        <p:sp>
          <p:nvSpPr>
            <p:cNvPr id="772" name="Google Shape;772;p72"/>
            <p:cNvSpPr/>
            <p:nvPr/>
          </p:nvSpPr>
          <p:spPr>
            <a:xfrm>
              <a:off x="3526891" y="8359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73" name="Google Shape;773;p72"/>
            <p:cNvSpPr/>
            <p:nvPr/>
          </p:nvSpPr>
          <p:spPr>
            <a:xfrm>
              <a:off x="3526891" y="8359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74" name="Google Shape;774;p72"/>
          <p:cNvSpPr txBox="1"/>
          <p:nvPr/>
        </p:nvSpPr>
        <p:spPr>
          <a:xfrm>
            <a:off x="7118539" y="1254009"/>
            <a:ext cx="9951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228600" lvl="0" marL="254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75" name="Google Shape;775;p72"/>
          <p:cNvSpPr/>
          <p:nvPr/>
        </p:nvSpPr>
        <p:spPr>
          <a:xfrm>
            <a:off x="7615793" y="1904042"/>
            <a:ext cx="0" cy="2343460"/>
          </a:xfrm>
          <a:custGeom>
            <a:rect b="b" l="l" r="r" t="t"/>
            <a:pathLst>
              <a:path extrusionOk="0" h="1575435" w="120000">
                <a:moveTo>
                  <a:pt x="0" y="0"/>
                </a:moveTo>
                <a:lnTo>
                  <a:pt x="0" y="1574911"/>
                </a:lnTo>
              </a:path>
            </a:pathLst>
          </a:custGeom>
          <a:noFill/>
          <a:ln cap="flat" cmpd="sng" w="9525">
            <a:solidFill>
              <a:srgbClr val="02153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776" name="Google Shape;776;p72"/>
          <p:cNvSpPr txBox="1"/>
          <p:nvPr/>
        </p:nvSpPr>
        <p:spPr>
          <a:xfrm>
            <a:off x="1226580" y="4398321"/>
            <a:ext cx="6624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Commands marked in </a:t>
            </a:r>
            <a:r>
              <a:rPr lang="en-US" sz="22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dark red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do not change anything in the repository!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777" name="Google Shape;777;p72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73"/>
          <p:cNvSpPr txBox="1"/>
          <p:nvPr>
            <p:ph type="title"/>
          </p:nvPr>
        </p:nvSpPr>
        <p:spPr>
          <a:xfrm>
            <a:off x="514608" y="152634"/>
            <a:ext cx="29826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comes next?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On your local machine</a:t>
            </a:r>
            <a:endParaRPr sz="2200"/>
          </a:p>
        </p:txBody>
      </p:sp>
      <p:grpSp>
        <p:nvGrpSpPr>
          <p:cNvPr id="783" name="Google Shape;783;p73"/>
          <p:cNvGrpSpPr/>
          <p:nvPr/>
        </p:nvGrpSpPr>
        <p:grpSpPr>
          <a:xfrm>
            <a:off x="903899" y="1248495"/>
            <a:ext cx="1240630" cy="642727"/>
            <a:chOff x="455709" y="840002"/>
            <a:chExt cx="625475" cy="432434"/>
          </a:xfrm>
        </p:grpSpPr>
        <p:sp>
          <p:nvSpPr>
            <p:cNvPr id="784" name="Google Shape;784;p73"/>
            <p:cNvSpPr/>
            <p:nvPr/>
          </p:nvSpPr>
          <p:spPr>
            <a:xfrm>
              <a:off x="455709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62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62" y="432005"/>
                  </a:lnTo>
                  <a:lnTo>
                    <a:pt x="603471" y="429176"/>
                  </a:lnTo>
                  <a:lnTo>
                    <a:pt x="614912" y="421461"/>
                  </a:lnTo>
                  <a:lnTo>
                    <a:pt x="622625" y="410018"/>
                  </a:lnTo>
                  <a:lnTo>
                    <a:pt x="625454" y="396005"/>
                  </a:lnTo>
                  <a:lnTo>
                    <a:pt x="625454" y="36000"/>
                  </a:lnTo>
                  <a:lnTo>
                    <a:pt x="622625" y="21987"/>
                  </a:lnTo>
                  <a:lnTo>
                    <a:pt x="614912" y="10544"/>
                  </a:lnTo>
                  <a:lnTo>
                    <a:pt x="603471" y="2829"/>
                  </a:lnTo>
                  <a:lnTo>
                    <a:pt x="589462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85" name="Google Shape;785;p73"/>
            <p:cNvSpPr/>
            <p:nvPr/>
          </p:nvSpPr>
          <p:spPr>
            <a:xfrm>
              <a:off x="455709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62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62" y="432005"/>
                  </a:lnTo>
                  <a:lnTo>
                    <a:pt x="603471" y="429176"/>
                  </a:lnTo>
                  <a:lnTo>
                    <a:pt x="614912" y="421461"/>
                  </a:lnTo>
                  <a:lnTo>
                    <a:pt x="622625" y="410018"/>
                  </a:lnTo>
                  <a:lnTo>
                    <a:pt x="625454" y="396005"/>
                  </a:lnTo>
                  <a:lnTo>
                    <a:pt x="625454" y="36000"/>
                  </a:lnTo>
                  <a:lnTo>
                    <a:pt x="622625" y="21987"/>
                  </a:lnTo>
                  <a:lnTo>
                    <a:pt x="614912" y="10544"/>
                  </a:lnTo>
                  <a:lnTo>
                    <a:pt x="603471" y="2829"/>
                  </a:lnTo>
                  <a:lnTo>
                    <a:pt x="589462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86" name="Google Shape;786;p73"/>
          <p:cNvSpPr txBox="1"/>
          <p:nvPr/>
        </p:nvSpPr>
        <p:spPr>
          <a:xfrm>
            <a:off x="999138" y="1385645"/>
            <a:ext cx="106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787" name="Google Shape;787;p73"/>
          <p:cNvGrpSpPr/>
          <p:nvPr/>
        </p:nvGrpSpPr>
        <p:grpSpPr>
          <a:xfrm>
            <a:off x="1524195" y="1248495"/>
            <a:ext cx="3666170" cy="2996843"/>
            <a:chOff x="768437" y="840002"/>
            <a:chExt cx="1848334" cy="2016311"/>
          </a:xfrm>
        </p:grpSpPr>
        <p:sp>
          <p:nvSpPr>
            <p:cNvPr id="788" name="Google Shape;788;p73"/>
            <p:cNvSpPr/>
            <p:nvPr/>
          </p:nvSpPr>
          <p:spPr>
            <a:xfrm>
              <a:off x="768437" y="12770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89" name="Google Shape;789;p73"/>
            <p:cNvSpPr/>
            <p:nvPr/>
          </p:nvSpPr>
          <p:spPr>
            <a:xfrm>
              <a:off x="1991296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90" name="Google Shape;790;p73"/>
            <p:cNvSpPr/>
            <p:nvPr/>
          </p:nvSpPr>
          <p:spPr>
            <a:xfrm>
              <a:off x="1991296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91" name="Google Shape;791;p73"/>
          <p:cNvSpPr txBox="1"/>
          <p:nvPr/>
        </p:nvSpPr>
        <p:spPr>
          <a:xfrm>
            <a:off x="4191552" y="1273299"/>
            <a:ext cx="7569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39700" lvl="0" marL="1651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Staging area</a:t>
            </a:r>
            <a:endParaRPr sz="17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792" name="Google Shape;792;p73"/>
          <p:cNvGrpSpPr/>
          <p:nvPr/>
        </p:nvGrpSpPr>
        <p:grpSpPr>
          <a:xfrm>
            <a:off x="4570051" y="1242480"/>
            <a:ext cx="3666167" cy="3003210"/>
            <a:chOff x="2304034" y="835955"/>
            <a:chExt cx="1848332" cy="2020595"/>
          </a:xfrm>
        </p:grpSpPr>
        <p:sp>
          <p:nvSpPr>
            <p:cNvPr id="793" name="Google Shape;793;p73"/>
            <p:cNvSpPr/>
            <p:nvPr/>
          </p:nvSpPr>
          <p:spPr>
            <a:xfrm>
              <a:off x="2304034" y="12770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94" name="Google Shape;794;p73"/>
            <p:cNvSpPr/>
            <p:nvPr/>
          </p:nvSpPr>
          <p:spPr>
            <a:xfrm>
              <a:off x="3526891" y="8359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95" name="Google Shape;795;p73"/>
            <p:cNvSpPr/>
            <p:nvPr/>
          </p:nvSpPr>
          <p:spPr>
            <a:xfrm>
              <a:off x="3526891" y="8359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796" name="Google Shape;796;p73"/>
            <p:cNvSpPr/>
            <p:nvPr/>
          </p:nvSpPr>
          <p:spPr>
            <a:xfrm>
              <a:off x="3839629" y="1281115"/>
              <a:ext cx="0" cy="1575435"/>
            </a:xfrm>
            <a:custGeom>
              <a:rect b="b" l="l" r="r" t="t"/>
              <a:pathLst>
                <a:path extrusionOk="0" h="1575435" w="120000">
                  <a:moveTo>
                    <a:pt x="0" y="0"/>
                  </a:moveTo>
                  <a:lnTo>
                    <a:pt x="0" y="1574911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797" name="Google Shape;797;p73"/>
          <p:cNvSpPr txBox="1"/>
          <p:nvPr/>
        </p:nvSpPr>
        <p:spPr>
          <a:xfrm>
            <a:off x="2488830" y="1428891"/>
            <a:ext cx="111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73"/>
          <p:cNvSpPr txBox="1"/>
          <p:nvPr/>
        </p:nvSpPr>
        <p:spPr>
          <a:xfrm>
            <a:off x="7118539" y="686360"/>
            <a:ext cx="9951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775">
            <a:spAutoFit/>
          </a:bodyPr>
          <a:lstStyle/>
          <a:p>
            <a:pPr indent="0" lvl="0" marL="63500" marR="50800" rtl="0" algn="ctr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show git log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2700" rtl="0" algn="ctr">
              <a:lnSpc>
                <a:spcPct val="1158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799" name="Google Shape;799;p73"/>
          <p:cNvGrpSpPr/>
          <p:nvPr/>
        </p:nvGrpSpPr>
        <p:grpSpPr>
          <a:xfrm>
            <a:off x="1524173" y="2102730"/>
            <a:ext cx="3046785" cy="60403"/>
            <a:chOff x="768426" y="1414741"/>
            <a:chExt cx="1536065" cy="40640"/>
          </a:xfrm>
        </p:grpSpPr>
        <p:sp>
          <p:nvSpPr>
            <p:cNvPr id="800" name="Google Shape;800;p73"/>
            <p:cNvSpPr/>
            <p:nvPr/>
          </p:nvSpPr>
          <p:spPr>
            <a:xfrm>
              <a:off x="793742" y="1434974"/>
              <a:ext cx="1485265" cy="0"/>
            </a:xfrm>
            <a:custGeom>
              <a:rect b="b" l="l" r="r" t="t"/>
              <a:pathLst>
                <a:path extrusionOk="0" h="120000" w="1485264">
                  <a:moveTo>
                    <a:pt x="0" y="0"/>
                  </a:moveTo>
                  <a:lnTo>
                    <a:pt x="466770" y="0"/>
                  </a:lnTo>
                </a:path>
                <a:path extrusionOk="0" h="120000" w="1485264">
                  <a:moveTo>
                    <a:pt x="1018213" y="0"/>
                  </a:moveTo>
                  <a:lnTo>
                    <a:pt x="1484980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01" name="Google Shape;801;p73"/>
            <p:cNvSpPr/>
            <p:nvPr/>
          </p:nvSpPr>
          <p:spPr>
            <a:xfrm>
              <a:off x="768426" y="1414741"/>
              <a:ext cx="1536065" cy="40640"/>
            </a:xfrm>
            <a:custGeom>
              <a:rect b="b" l="l" r="r" t="t"/>
              <a:pathLst>
                <a:path extrusionOk="0" h="40640" w="1536064">
                  <a:moveTo>
                    <a:pt x="40487" y="0"/>
                  </a:moveTo>
                  <a:lnTo>
                    <a:pt x="0" y="20243"/>
                  </a:lnTo>
                  <a:lnTo>
                    <a:pt x="40487" y="40487"/>
                  </a:lnTo>
                  <a:lnTo>
                    <a:pt x="25311" y="20243"/>
                  </a:lnTo>
                  <a:lnTo>
                    <a:pt x="40487" y="0"/>
                  </a:lnTo>
                  <a:close/>
                </a:path>
                <a:path extrusionOk="0" h="40640" w="1536064">
                  <a:moveTo>
                    <a:pt x="1535595" y="20243"/>
                  </a:moveTo>
                  <a:lnTo>
                    <a:pt x="1495107" y="0"/>
                  </a:lnTo>
                  <a:lnTo>
                    <a:pt x="1510296" y="20243"/>
                  </a:lnTo>
                  <a:lnTo>
                    <a:pt x="1495107" y="40487"/>
                  </a:lnTo>
                  <a:lnTo>
                    <a:pt x="1535595" y="20243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02" name="Google Shape;802;p73"/>
          <p:cNvSpPr txBox="1"/>
          <p:nvPr/>
        </p:nvSpPr>
        <p:spPr>
          <a:xfrm>
            <a:off x="2595459" y="1992581"/>
            <a:ext cx="90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diff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3" name="Google Shape;803;p73"/>
          <p:cNvGrpSpPr/>
          <p:nvPr/>
        </p:nvGrpSpPr>
        <p:grpSpPr>
          <a:xfrm>
            <a:off x="1524195" y="2454843"/>
            <a:ext cx="6092616" cy="1351032"/>
            <a:chOff x="768437" y="1651647"/>
            <a:chExt cx="3071649" cy="908990"/>
          </a:xfrm>
        </p:grpSpPr>
        <p:sp>
          <p:nvSpPr>
            <p:cNvPr id="804" name="Google Shape;804;p73"/>
            <p:cNvSpPr/>
            <p:nvPr/>
          </p:nvSpPr>
          <p:spPr>
            <a:xfrm>
              <a:off x="2326801" y="1673325"/>
              <a:ext cx="1490345" cy="0"/>
            </a:xfrm>
            <a:custGeom>
              <a:rect b="b" l="l" r="r" t="t"/>
              <a:pathLst>
                <a:path extrusionOk="0" h="120000" w="1490345">
                  <a:moveTo>
                    <a:pt x="0" y="0"/>
                  </a:moveTo>
                  <a:lnTo>
                    <a:pt x="227434" y="0"/>
                  </a:lnTo>
                </a:path>
                <a:path extrusionOk="0" h="120000" w="1490345">
                  <a:moveTo>
                    <a:pt x="1262616" y="0"/>
                  </a:moveTo>
                  <a:lnTo>
                    <a:pt x="1490046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05" name="Google Shape;805;p73"/>
            <p:cNvSpPr/>
            <p:nvPr/>
          </p:nvSpPr>
          <p:spPr>
            <a:xfrm>
              <a:off x="2304021" y="1651647"/>
              <a:ext cx="1536065" cy="43815"/>
            </a:xfrm>
            <a:custGeom>
              <a:rect b="b" l="l" r="r" t="t"/>
              <a:pathLst>
                <a:path extrusionOk="0" h="43814" w="1536064">
                  <a:moveTo>
                    <a:pt x="40525" y="0"/>
                  </a:moveTo>
                  <a:lnTo>
                    <a:pt x="0" y="20167"/>
                  </a:lnTo>
                  <a:lnTo>
                    <a:pt x="40449" y="40487"/>
                  </a:lnTo>
                  <a:lnTo>
                    <a:pt x="25298" y="20218"/>
                  </a:lnTo>
                  <a:lnTo>
                    <a:pt x="40525" y="0"/>
                  </a:lnTo>
                  <a:close/>
                </a:path>
                <a:path extrusionOk="0" h="43814" w="1536064">
                  <a:moveTo>
                    <a:pt x="1535595" y="23202"/>
                  </a:moveTo>
                  <a:lnTo>
                    <a:pt x="1495145" y="2882"/>
                  </a:lnTo>
                  <a:lnTo>
                    <a:pt x="1510296" y="23152"/>
                  </a:lnTo>
                  <a:lnTo>
                    <a:pt x="1495069" y="43370"/>
                  </a:lnTo>
                  <a:lnTo>
                    <a:pt x="1535595" y="23202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06" name="Google Shape;806;p73"/>
            <p:cNvSpPr/>
            <p:nvPr/>
          </p:nvSpPr>
          <p:spPr>
            <a:xfrm>
              <a:off x="768437" y="2303382"/>
              <a:ext cx="1510665" cy="0"/>
            </a:xfrm>
            <a:custGeom>
              <a:rect b="b" l="l" r="r" t="t"/>
              <a:pathLst>
                <a:path extrusionOk="0" h="120000" w="1510664">
                  <a:moveTo>
                    <a:pt x="0" y="0"/>
                  </a:moveTo>
                  <a:lnTo>
                    <a:pt x="518948" y="0"/>
                  </a:lnTo>
                </a:path>
                <a:path extrusionOk="0" h="120000" w="1510664">
                  <a:moveTo>
                    <a:pt x="1016642" y="0"/>
                  </a:moveTo>
                  <a:lnTo>
                    <a:pt x="1510285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07" name="Google Shape;807;p73"/>
            <p:cNvSpPr/>
            <p:nvPr/>
          </p:nvSpPr>
          <p:spPr>
            <a:xfrm>
              <a:off x="2263539" y="2283138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08" name="Google Shape;808;p73"/>
            <p:cNvSpPr/>
            <p:nvPr/>
          </p:nvSpPr>
          <p:spPr>
            <a:xfrm>
              <a:off x="793742" y="2540241"/>
              <a:ext cx="1510665" cy="0"/>
            </a:xfrm>
            <a:custGeom>
              <a:rect b="b" l="l" r="r" t="t"/>
              <a:pathLst>
                <a:path extrusionOk="0" h="120000" w="1510664">
                  <a:moveTo>
                    <a:pt x="0" y="0"/>
                  </a:moveTo>
                  <a:lnTo>
                    <a:pt x="144279" y="0"/>
                  </a:lnTo>
                </a:path>
                <a:path extrusionOk="0" h="120000" w="1510664">
                  <a:moveTo>
                    <a:pt x="1340707" y="0"/>
                  </a:moveTo>
                  <a:lnTo>
                    <a:pt x="1510291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09" name="Google Shape;809;p73"/>
            <p:cNvSpPr/>
            <p:nvPr/>
          </p:nvSpPr>
          <p:spPr>
            <a:xfrm>
              <a:off x="768437" y="2519997"/>
              <a:ext cx="40640" cy="40640"/>
            </a:xfrm>
            <a:custGeom>
              <a:rect b="b" l="l" r="r" t="t"/>
              <a:pathLst>
                <a:path extrusionOk="0" h="40639" w="40640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10" name="Google Shape;810;p73"/>
          <p:cNvSpPr txBox="1"/>
          <p:nvPr/>
        </p:nvSpPr>
        <p:spPr>
          <a:xfrm>
            <a:off x="1955782" y="3282872"/>
            <a:ext cx="2182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restore --staged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1" name="Google Shape;811;p73"/>
          <p:cNvGrpSpPr/>
          <p:nvPr/>
        </p:nvGrpSpPr>
        <p:grpSpPr>
          <a:xfrm>
            <a:off x="4565031" y="4097771"/>
            <a:ext cx="3051157" cy="60403"/>
            <a:chOff x="2301503" y="2757028"/>
            <a:chExt cx="1538269" cy="40640"/>
          </a:xfrm>
        </p:grpSpPr>
        <p:sp>
          <p:nvSpPr>
            <p:cNvPr id="812" name="Google Shape;812;p73"/>
            <p:cNvSpPr/>
            <p:nvPr/>
          </p:nvSpPr>
          <p:spPr>
            <a:xfrm>
              <a:off x="2301503" y="2777172"/>
              <a:ext cx="1515745" cy="0"/>
            </a:xfrm>
            <a:custGeom>
              <a:rect b="b" l="l" r="r" t="t"/>
              <a:pathLst>
                <a:path extrusionOk="0" h="120000" w="1515745">
                  <a:moveTo>
                    <a:pt x="0" y="0"/>
                  </a:moveTo>
                  <a:lnTo>
                    <a:pt x="440858" y="0"/>
                  </a:lnTo>
                </a:path>
                <a:path extrusionOk="0" h="120000" w="1515745">
                  <a:moveTo>
                    <a:pt x="1099799" y="0"/>
                  </a:moveTo>
                  <a:lnTo>
                    <a:pt x="1515344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13" name="Google Shape;813;p73"/>
            <p:cNvSpPr/>
            <p:nvPr/>
          </p:nvSpPr>
          <p:spPr>
            <a:xfrm>
              <a:off x="3799132" y="2757028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5" y="0"/>
                  </a:moveTo>
                  <a:lnTo>
                    <a:pt x="15185" y="20245"/>
                  </a:lnTo>
                  <a:lnTo>
                    <a:pt x="0" y="40487"/>
                  </a:lnTo>
                  <a:lnTo>
                    <a:pt x="40490" y="202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14" name="Google Shape;814;p73"/>
          <p:cNvSpPr txBox="1"/>
          <p:nvPr/>
        </p:nvSpPr>
        <p:spPr>
          <a:xfrm>
            <a:off x="5534638" y="3986975"/>
            <a:ext cx="111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5" name="Google Shape;815;p73"/>
          <p:cNvGrpSpPr/>
          <p:nvPr/>
        </p:nvGrpSpPr>
        <p:grpSpPr>
          <a:xfrm>
            <a:off x="1524173" y="2689414"/>
            <a:ext cx="6092310" cy="422463"/>
            <a:chOff x="768426" y="1809469"/>
            <a:chExt cx="3071495" cy="284238"/>
          </a:xfrm>
        </p:grpSpPr>
        <p:sp>
          <p:nvSpPr>
            <p:cNvPr id="816" name="Google Shape;816;p73"/>
            <p:cNvSpPr/>
            <p:nvPr/>
          </p:nvSpPr>
          <p:spPr>
            <a:xfrm>
              <a:off x="2329332" y="1829713"/>
              <a:ext cx="512445" cy="158750"/>
            </a:xfrm>
            <a:custGeom>
              <a:rect b="b" l="l" r="r" t="t"/>
              <a:pathLst>
                <a:path extrusionOk="0" h="158750" w="512444">
                  <a:moveTo>
                    <a:pt x="512165" y="158661"/>
                  </a:moveTo>
                  <a:lnTo>
                    <a:pt x="459787" y="155539"/>
                  </a:lnTo>
                  <a:lnTo>
                    <a:pt x="411643" y="146908"/>
                  </a:lnTo>
                  <a:lnTo>
                    <a:pt x="366994" y="133870"/>
                  </a:lnTo>
                  <a:lnTo>
                    <a:pt x="325096" y="117526"/>
                  </a:lnTo>
                  <a:lnTo>
                    <a:pt x="285209" y="98979"/>
                  </a:lnTo>
                  <a:lnTo>
                    <a:pt x="246591" y="79330"/>
                  </a:lnTo>
                  <a:lnTo>
                    <a:pt x="208500" y="59681"/>
                  </a:lnTo>
                  <a:lnTo>
                    <a:pt x="170195" y="41134"/>
                  </a:lnTo>
                  <a:lnTo>
                    <a:pt x="130934" y="24790"/>
                  </a:lnTo>
                  <a:lnTo>
                    <a:pt x="89975" y="11752"/>
                  </a:lnTo>
                  <a:lnTo>
                    <a:pt x="46578" y="312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17" name="Google Shape;817;p73"/>
            <p:cNvSpPr/>
            <p:nvPr/>
          </p:nvSpPr>
          <p:spPr>
            <a:xfrm>
              <a:off x="2304027" y="1809469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18" name="Google Shape;818;p73"/>
            <p:cNvSpPr/>
            <p:nvPr/>
          </p:nvSpPr>
          <p:spPr>
            <a:xfrm>
              <a:off x="791211" y="1988708"/>
              <a:ext cx="3025775" cy="0"/>
            </a:xfrm>
            <a:custGeom>
              <a:rect b="b" l="l" r="r" t="t"/>
              <a:pathLst>
                <a:path extrusionOk="0" h="120000" w="3025775">
                  <a:moveTo>
                    <a:pt x="0" y="0"/>
                  </a:moveTo>
                  <a:lnTo>
                    <a:pt x="2024085" y="0"/>
                  </a:lnTo>
                </a:path>
                <a:path extrusionOk="0" h="120000" w="3025775">
                  <a:moveTo>
                    <a:pt x="2844272" y="0"/>
                  </a:moveTo>
                  <a:lnTo>
                    <a:pt x="3025636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19" name="Google Shape;819;p73"/>
            <p:cNvSpPr/>
            <p:nvPr/>
          </p:nvSpPr>
          <p:spPr>
            <a:xfrm>
              <a:off x="768426" y="1967382"/>
              <a:ext cx="3071495" cy="43180"/>
            </a:xfrm>
            <a:custGeom>
              <a:rect b="b" l="l" r="r" t="t"/>
              <a:pathLst>
                <a:path extrusionOk="0" h="43180" w="3071495">
                  <a:moveTo>
                    <a:pt x="40513" y="0"/>
                  </a:moveTo>
                  <a:lnTo>
                    <a:pt x="0" y="20218"/>
                  </a:lnTo>
                  <a:lnTo>
                    <a:pt x="40474" y="40487"/>
                  </a:lnTo>
                  <a:lnTo>
                    <a:pt x="25311" y="20231"/>
                  </a:lnTo>
                  <a:lnTo>
                    <a:pt x="40513" y="0"/>
                  </a:lnTo>
                  <a:close/>
                </a:path>
                <a:path extrusionOk="0" h="43180" w="3071495">
                  <a:moveTo>
                    <a:pt x="3071190" y="22440"/>
                  </a:moveTo>
                  <a:lnTo>
                    <a:pt x="3030715" y="2171"/>
                  </a:lnTo>
                  <a:lnTo>
                    <a:pt x="3045891" y="22428"/>
                  </a:lnTo>
                  <a:lnTo>
                    <a:pt x="3030690" y="42659"/>
                  </a:lnTo>
                  <a:lnTo>
                    <a:pt x="3071190" y="22440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20" name="Google Shape;820;p73"/>
            <p:cNvSpPr/>
            <p:nvPr/>
          </p:nvSpPr>
          <p:spPr>
            <a:xfrm>
              <a:off x="2815297" y="1885428"/>
              <a:ext cx="820419" cy="208279"/>
            </a:xfrm>
            <a:custGeom>
              <a:rect b="b" l="l" r="r" t="t"/>
              <a:pathLst>
                <a:path extrusionOk="0" h="208280" w="820420">
                  <a:moveTo>
                    <a:pt x="820186" y="0"/>
                  </a:moveTo>
                  <a:lnTo>
                    <a:pt x="0" y="0"/>
                  </a:lnTo>
                  <a:lnTo>
                    <a:pt x="0" y="207895"/>
                  </a:lnTo>
                  <a:lnTo>
                    <a:pt x="820186" y="207895"/>
                  </a:lnTo>
                  <a:lnTo>
                    <a:pt x="820186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21" name="Google Shape;821;p73"/>
          <p:cNvSpPr txBox="1"/>
          <p:nvPr/>
        </p:nvSpPr>
        <p:spPr>
          <a:xfrm>
            <a:off x="5161523" y="2346830"/>
            <a:ext cx="19548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diff --staged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82600" rtl="0" algn="ctr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diff HEAD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558800" rtl="0" algn="ctr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only tracked files }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22" name="Google Shape;822;p73"/>
          <p:cNvSpPr txBox="1"/>
          <p:nvPr/>
        </p:nvSpPr>
        <p:spPr>
          <a:xfrm>
            <a:off x="1202951" y="4408023"/>
            <a:ext cx="66249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Commands marked in </a:t>
            </a:r>
            <a:r>
              <a:rPr lang="en-US" sz="22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dark red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do not change anything in the repository!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23" name="Google Shape;823;p73"/>
          <p:cNvSpPr txBox="1"/>
          <p:nvPr/>
        </p:nvSpPr>
        <p:spPr>
          <a:xfrm>
            <a:off x="1535486" y="4898531"/>
            <a:ext cx="6069600" cy="1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9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introduced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restore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v2.23 but this stayed buggy for a while. Use it from v2.27 on, otherwhise use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reset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24" name="Google Shape;824;p73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4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 status</a:t>
            </a:r>
            <a:endParaRPr/>
          </a:p>
        </p:txBody>
      </p:sp>
      <p:sp>
        <p:nvSpPr>
          <p:cNvPr id="830" name="Google Shape;830;p74"/>
          <p:cNvSpPr txBox="1"/>
          <p:nvPr/>
        </p:nvSpPr>
        <p:spPr>
          <a:xfrm>
            <a:off x="638550" y="839225"/>
            <a:ext cx="8118000" cy="3155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76200" marR="57531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status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753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524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 commits yet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524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Untracked files: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048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 &lt;file&gt;..." to include in what will be committed)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571500" marR="5930900" rtl="0" algn="just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Paper.aux Paper.log Paper.out Paper.pdf 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1549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nothing added to commit but untracked files present ( use " git add" to track)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1" name="Google Shape;831;p74"/>
          <p:cNvGrpSpPr/>
          <p:nvPr/>
        </p:nvGrpSpPr>
        <p:grpSpPr>
          <a:xfrm>
            <a:off x="906730" y="4299624"/>
            <a:ext cx="7326642" cy="826132"/>
            <a:chOff x="457174" y="2582957"/>
            <a:chExt cx="3693795" cy="555831"/>
          </a:xfrm>
        </p:grpSpPr>
        <p:sp>
          <p:nvSpPr>
            <p:cNvPr id="832" name="Google Shape;832;p74"/>
            <p:cNvSpPr/>
            <p:nvPr/>
          </p:nvSpPr>
          <p:spPr>
            <a:xfrm>
              <a:off x="457174" y="2731118"/>
              <a:ext cx="3693795" cy="407670"/>
            </a:xfrm>
            <a:custGeom>
              <a:rect b="b" l="l" r="r" t="t"/>
              <a:pathLst>
                <a:path extrusionOk="0" h="407669" w="3693795">
                  <a:moveTo>
                    <a:pt x="3643033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1"/>
                  </a:lnTo>
                  <a:lnTo>
                    <a:pt x="0" y="50612"/>
                  </a:lnTo>
                  <a:lnTo>
                    <a:pt x="0" y="356786"/>
                  </a:lnTo>
                  <a:lnTo>
                    <a:pt x="3976" y="376486"/>
                  </a:lnTo>
                  <a:lnTo>
                    <a:pt x="14822" y="392574"/>
                  </a:lnTo>
                  <a:lnTo>
                    <a:pt x="30909" y="403420"/>
                  </a:lnTo>
                  <a:lnTo>
                    <a:pt x="50609" y="407398"/>
                  </a:lnTo>
                  <a:lnTo>
                    <a:pt x="3643033" y="407398"/>
                  </a:lnTo>
                  <a:lnTo>
                    <a:pt x="3662733" y="403420"/>
                  </a:lnTo>
                  <a:lnTo>
                    <a:pt x="3678820" y="392574"/>
                  </a:lnTo>
                  <a:lnTo>
                    <a:pt x="3689665" y="376486"/>
                  </a:lnTo>
                  <a:lnTo>
                    <a:pt x="3693642" y="356786"/>
                  </a:lnTo>
                  <a:lnTo>
                    <a:pt x="3693642" y="50612"/>
                  </a:lnTo>
                  <a:lnTo>
                    <a:pt x="3689665" y="30911"/>
                  </a:lnTo>
                  <a:lnTo>
                    <a:pt x="3678820" y="14823"/>
                  </a:lnTo>
                  <a:lnTo>
                    <a:pt x="3662733" y="3977"/>
                  </a:lnTo>
                  <a:lnTo>
                    <a:pt x="3643033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33" name="Google Shape;833;p74"/>
            <p:cNvSpPr/>
            <p:nvPr/>
          </p:nvSpPr>
          <p:spPr>
            <a:xfrm>
              <a:off x="520446" y="2582957"/>
              <a:ext cx="2859405" cy="291465"/>
            </a:xfrm>
            <a:custGeom>
              <a:rect b="b" l="l" r="r" t="t"/>
              <a:pathLst>
                <a:path extrusionOk="0" h="291464" w="2859404">
                  <a:moveTo>
                    <a:pt x="2808377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240651"/>
                  </a:lnTo>
                  <a:lnTo>
                    <a:pt x="3976" y="260351"/>
                  </a:lnTo>
                  <a:lnTo>
                    <a:pt x="14822" y="276438"/>
                  </a:lnTo>
                  <a:lnTo>
                    <a:pt x="30909" y="287284"/>
                  </a:lnTo>
                  <a:lnTo>
                    <a:pt x="50609" y="291262"/>
                  </a:lnTo>
                  <a:lnTo>
                    <a:pt x="2808377" y="291262"/>
                  </a:lnTo>
                  <a:lnTo>
                    <a:pt x="2828077" y="287284"/>
                  </a:lnTo>
                  <a:lnTo>
                    <a:pt x="2844164" y="276438"/>
                  </a:lnTo>
                  <a:lnTo>
                    <a:pt x="2855011" y="260351"/>
                  </a:lnTo>
                  <a:lnTo>
                    <a:pt x="2858988" y="240651"/>
                  </a:lnTo>
                  <a:lnTo>
                    <a:pt x="2858988" y="50610"/>
                  </a:lnTo>
                  <a:lnTo>
                    <a:pt x="2855011" y="30910"/>
                  </a:lnTo>
                  <a:lnTo>
                    <a:pt x="2844164" y="14823"/>
                  </a:lnTo>
                  <a:lnTo>
                    <a:pt x="2828077" y="3977"/>
                  </a:lnTo>
                  <a:lnTo>
                    <a:pt x="2808377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34" name="Google Shape;834;p74"/>
          <p:cNvSpPr txBox="1"/>
          <p:nvPr/>
        </p:nvSpPr>
        <p:spPr>
          <a:xfrm>
            <a:off x="1062290" y="4116165"/>
            <a:ext cx="7015500" cy="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3925">
            <a:spAutoFit/>
          </a:bodyPr>
          <a:lstStyle/>
          <a:p>
            <a:pPr indent="0" lvl="0" marL="88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You do not want to put everything in a repository!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It is possible to tell git to ignore some files, like temporary ones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35" name="Google Shape;835;p74"/>
          <p:cNvSpPr txBox="1"/>
          <p:nvPr>
            <p:ph idx="12" type="sldNum"/>
          </p:nvPr>
        </p:nvSpPr>
        <p:spPr>
          <a:xfrm>
            <a:off x="112649" y="4902471"/>
            <a:ext cx="40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16/26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75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Letting Git ignore some files</a:t>
            </a:r>
            <a:endParaRPr/>
          </a:p>
        </p:txBody>
      </p:sp>
      <p:grpSp>
        <p:nvGrpSpPr>
          <p:cNvPr id="841" name="Google Shape;841;p75"/>
          <p:cNvGrpSpPr/>
          <p:nvPr/>
        </p:nvGrpSpPr>
        <p:grpSpPr>
          <a:xfrm>
            <a:off x="638778" y="848722"/>
            <a:ext cx="7863197" cy="207636"/>
            <a:chOff x="322046" y="571030"/>
            <a:chExt cx="3964304" cy="139700"/>
          </a:xfrm>
        </p:grpSpPr>
        <p:sp>
          <p:nvSpPr>
            <p:cNvPr id="842" name="Google Shape;842;p75"/>
            <p:cNvSpPr/>
            <p:nvPr/>
          </p:nvSpPr>
          <p:spPr>
            <a:xfrm>
              <a:off x="322046" y="571030"/>
              <a:ext cx="3964304" cy="139700"/>
            </a:xfrm>
            <a:custGeom>
              <a:rect b="b" l="l" r="r" t="t"/>
              <a:pathLst>
                <a:path extrusionOk="0" h="139700" w="3964304">
                  <a:moveTo>
                    <a:pt x="0" y="0"/>
                  </a:moveTo>
                  <a:lnTo>
                    <a:pt x="3963911" y="0"/>
                  </a:lnTo>
                </a:path>
                <a:path extrusionOk="0" h="139700" w="3964304">
                  <a:moveTo>
                    <a:pt x="18973" y="139179"/>
                  </a:moveTo>
                  <a:lnTo>
                    <a:pt x="18973" y="18986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43" name="Google Shape;843;p75"/>
            <p:cNvSpPr/>
            <p:nvPr/>
          </p:nvSpPr>
          <p:spPr>
            <a:xfrm>
              <a:off x="359994" y="590016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44" name="Google Shape;844;p75"/>
            <p:cNvSpPr/>
            <p:nvPr/>
          </p:nvSpPr>
          <p:spPr>
            <a:xfrm>
              <a:off x="4266984" y="590016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45" name="Google Shape;845;p75"/>
          <p:cNvSpPr txBox="1"/>
          <p:nvPr/>
        </p:nvSpPr>
        <p:spPr>
          <a:xfrm>
            <a:off x="3477191" y="848715"/>
            <a:ext cx="14775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&gt; .gitignore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6" name="Google Shape;846;p75"/>
          <p:cNvGrpSpPr/>
          <p:nvPr/>
        </p:nvGrpSpPr>
        <p:grpSpPr>
          <a:xfrm>
            <a:off x="676425" y="1055574"/>
            <a:ext cx="7787626" cy="3671337"/>
            <a:chOff x="341020" y="710209"/>
            <a:chExt cx="3926204" cy="1082256"/>
          </a:xfrm>
        </p:grpSpPr>
        <p:sp>
          <p:nvSpPr>
            <p:cNvPr id="847" name="Google Shape;847;p75"/>
            <p:cNvSpPr/>
            <p:nvPr/>
          </p:nvSpPr>
          <p:spPr>
            <a:xfrm>
              <a:off x="341020" y="710209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48" name="Google Shape;848;p75"/>
            <p:cNvSpPr/>
            <p:nvPr/>
          </p:nvSpPr>
          <p:spPr>
            <a:xfrm>
              <a:off x="359994" y="710222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49" name="Google Shape;849;p75"/>
            <p:cNvSpPr/>
            <p:nvPr/>
          </p:nvSpPr>
          <p:spPr>
            <a:xfrm>
              <a:off x="341020" y="710209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0" name="Google Shape;850;p75"/>
            <p:cNvSpPr/>
            <p:nvPr/>
          </p:nvSpPr>
          <p:spPr>
            <a:xfrm>
              <a:off x="359994" y="830414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1" name="Google Shape;851;p75"/>
            <p:cNvSpPr/>
            <p:nvPr/>
          </p:nvSpPr>
          <p:spPr>
            <a:xfrm>
              <a:off x="341020" y="830414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2" name="Google Shape;852;p75"/>
            <p:cNvSpPr/>
            <p:nvPr/>
          </p:nvSpPr>
          <p:spPr>
            <a:xfrm>
              <a:off x="359994" y="950620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3" name="Google Shape;853;p75"/>
            <p:cNvSpPr/>
            <p:nvPr/>
          </p:nvSpPr>
          <p:spPr>
            <a:xfrm>
              <a:off x="341020" y="950607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4" name="Google Shape;854;p75"/>
            <p:cNvSpPr/>
            <p:nvPr/>
          </p:nvSpPr>
          <p:spPr>
            <a:xfrm>
              <a:off x="359994" y="1070813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5" name="Google Shape;855;p75"/>
            <p:cNvSpPr/>
            <p:nvPr/>
          </p:nvSpPr>
          <p:spPr>
            <a:xfrm>
              <a:off x="341020" y="1070813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6" name="Google Shape;856;p75"/>
            <p:cNvSpPr/>
            <p:nvPr/>
          </p:nvSpPr>
          <p:spPr>
            <a:xfrm>
              <a:off x="359994" y="1191018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7" name="Google Shape;857;p75"/>
            <p:cNvSpPr/>
            <p:nvPr/>
          </p:nvSpPr>
          <p:spPr>
            <a:xfrm>
              <a:off x="341020" y="1191006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8" name="Google Shape;858;p75"/>
            <p:cNvSpPr/>
            <p:nvPr/>
          </p:nvSpPr>
          <p:spPr>
            <a:xfrm>
              <a:off x="359994" y="1311211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59" name="Google Shape;859;p75"/>
            <p:cNvSpPr/>
            <p:nvPr/>
          </p:nvSpPr>
          <p:spPr>
            <a:xfrm>
              <a:off x="341020" y="1311211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60" name="Google Shape;860;p75"/>
            <p:cNvSpPr/>
            <p:nvPr/>
          </p:nvSpPr>
          <p:spPr>
            <a:xfrm>
              <a:off x="359994" y="1431417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61" name="Google Shape;861;p75"/>
            <p:cNvSpPr/>
            <p:nvPr/>
          </p:nvSpPr>
          <p:spPr>
            <a:xfrm>
              <a:off x="341020" y="1431404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62" name="Google Shape;862;p75"/>
            <p:cNvSpPr/>
            <p:nvPr/>
          </p:nvSpPr>
          <p:spPr>
            <a:xfrm>
              <a:off x="359994" y="1551609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63" name="Google Shape;863;p75"/>
            <p:cNvSpPr/>
            <p:nvPr/>
          </p:nvSpPr>
          <p:spPr>
            <a:xfrm>
              <a:off x="341020" y="1551609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64" name="Google Shape;864;p75"/>
            <p:cNvSpPr/>
            <p:nvPr/>
          </p:nvSpPr>
          <p:spPr>
            <a:xfrm>
              <a:off x="359994" y="1671815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65" name="Google Shape;865;p75"/>
            <p:cNvSpPr/>
            <p:nvPr/>
          </p:nvSpPr>
          <p:spPr>
            <a:xfrm>
              <a:off x="4266984" y="1671802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866" name="Google Shape;866;p75"/>
          <p:cNvSpPr txBox="1"/>
          <p:nvPr/>
        </p:nvSpPr>
        <p:spPr>
          <a:xfrm>
            <a:off x="695775" y="832650"/>
            <a:ext cx="7863300" cy="47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0000B8"/>
                </a:solidFill>
                <a:latin typeface="Arial"/>
                <a:ea typeface="Arial"/>
                <a:cs typeface="Arial"/>
                <a:sym typeface="Arial"/>
              </a:rPr>
              <a:t>printf 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'*.%s\n'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aux log out pdf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cat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.gitignore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*.aux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*.log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*.out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*.pdf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171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status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2171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7F7F7F"/>
                </a:solidFill>
              </a:rPr>
              <a:t>On branch main</a:t>
            </a:r>
            <a:endParaRPr sz="1200">
              <a:solidFill>
                <a:schemeClr val="dk1"/>
              </a:solidFill>
            </a:endParaRPr>
          </a:p>
          <a:p>
            <a:pPr indent="0" lvl="0" marL="25400" marR="2171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7F7F7F"/>
                </a:solidFill>
              </a:rPr>
              <a:t>No commits yet</a:t>
            </a:r>
            <a:endParaRPr sz="12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rgbClr val="7F7F7F"/>
              </a:solidFill>
            </a:endParaRPr>
          </a:p>
          <a:p>
            <a:pPr indent="0" lvl="0" marL="254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7F7F7F"/>
                </a:solidFill>
              </a:rPr>
              <a:t>Untracked files:</a:t>
            </a:r>
            <a:endParaRPr sz="1200">
              <a:solidFill>
                <a:schemeClr val="dk1"/>
              </a:solidFill>
            </a:endParaRPr>
          </a:p>
          <a:p>
            <a:pPr indent="0" lvl="0" marL="254000" rtl="0" algn="l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7F7F7F"/>
                </a:solidFill>
              </a:rPr>
              <a:t>( use " git add &lt;file&gt;..." to include in what will be committed)</a:t>
            </a:r>
            <a:endParaRPr sz="1200">
              <a:solidFill>
                <a:schemeClr val="dk1"/>
              </a:solidFill>
            </a:endParaRPr>
          </a:p>
          <a:p>
            <a:pPr indent="0" lvl="0" marL="520700" marR="57658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FF0000"/>
                </a:solidFill>
              </a:rPr>
              <a:t>.gitignore Paper.tex</a:t>
            </a:r>
            <a:endParaRPr sz="1200">
              <a:solidFill>
                <a:schemeClr val="dk1"/>
              </a:solidFill>
            </a:endParaRPr>
          </a:p>
          <a:p>
            <a:pPr indent="0" lvl="0" marL="25400" marR="1498600" rtl="0" algn="l">
              <a:lnSpc>
                <a:spcPct val="11875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rgbClr val="7F7F7F"/>
                </a:solidFill>
              </a:rPr>
              <a:t>nothing added to commit but untracked files present ( use " git add" to track)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1485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200">
                <a:solidFill>
                  <a:schemeClr val="dk1"/>
                </a:solidFill>
              </a:rPr>
              <a:t>             </a:t>
            </a:r>
            <a:r>
              <a:rPr lang="en-US" sz="12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3"/>
              </a:rPr>
              <a:t>github/gitignore</a:t>
            </a:r>
            <a:r>
              <a:rPr lang="en-US" sz="1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	                                   </a:t>
            </a:r>
            <a:r>
              <a:rPr lang="en-US" sz="12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for LaTeX projects</a:t>
            </a:r>
            <a:endParaRPr sz="1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marR="2171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25400" marR="2171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7" name="Google Shape;867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3460" y="4867604"/>
            <a:ext cx="209240" cy="209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7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60607" y="4855974"/>
            <a:ext cx="310270" cy="232489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75"/>
          <p:cNvSpPr txBox="1"/>
          <p:nvPr/>
        </p:nvSpPr>
        <p:spPr>
          <a:xfrm>
            <a:off x="696638" y="3340174"/>
            <a:ext cx="7747200" cy="4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1485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70" name="Google Shape;870;p75"/>
          <p:cNvSpPr txBox="1"/>
          <p:nvPr>
            <p:ph idx="12" type="sldNum"/>
          </p:nvPr>
        </p:nvSpPr>
        <p:spPr>
          <a:xfrm>
            <a:off x="112649" y="4902471"/>
            <a:ext cx="40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17/26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6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commit</a:t>
            </a:r>
            <a:endParaRPr/>
          </a:p>
        </p:txBody>
      </p:sp>
      <p:sp>
        <p:nvSpPr>
          <p:cNvPr id="876" name="Google Shape;876;p76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18/26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77" name="Google Shape;877;p76"/>
          <p:cNvSpPr txBox="1"/>
          <p:nvPr/>
        </p:nvSpPr>
        <p:spPr>
          <a:xfrm>
            <a:off x="3685954" y="611366"/>
            <a:ext cx="1772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878" name="Google Shape;878;p76"/>
          <p:cNvSpPr txBox="1"/>
          <p:nvPr/>
        </p:nvSpPr>
        <p:spPr>
          <a:xfrm>
            <a:off x="569246" y="1147294"/>
            <a:ext cx="8005500" cy="3583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log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fatal: your current branch 'main ' does not have any commits yet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add .gitignore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892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status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892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 commits yet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Changes to be committed: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6700" lvl="0" marL="571500" marR="2247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rm -- cached &lt;file&gt;..." to unstage) 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571500" marR="2247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new file:	.gitignore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Untracked files: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6700" lvl="0" marL="571500" marR="20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 &lt;file&gt;..." to include in what will be committed) 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571500" marR="2032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Paper.tex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commit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77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commit</a:t>
            </a:r>
            <a:endParaRPr/>
          </a:p>
        </p:txBody>
      </p:sp>
      <p:sp>
        <p:nvSpPr>
          <p:cNvPr id="884" name="Google Shape;884;p77"/>
          <p:cNvSpPr txBox="1"/>
          <p:nvPr/>
        </p:nvSpPr>
        <p:spPr>
          <a:xfrm>
            <a:off x="3286574" y="689942"/>
            <a:ext cx="256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favourite editor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885" name="Google Shape;885;p77"/>
          <p:cNvGrpSpPr/>
          <p:nvPr/>
        </p:nvGrpSpPr>
        <p:grpSpPr>
          <a:xfrm>
            <a:off x="424549" y="1133691"/>
            <a:ext cx="8291435" cy="3141312"/>
            <a:chOff x="214045" y="762749"/>
            <a:chExt cx="4180204" cy="1822424"/>
          </a:xfrm>
        </p:grpSpPr>
        <p:sp>
          <p:nvSpPr>
            <p:cNvPr id="886" name="Google Shape;886;p77"/>
            <p:cNvSpPr/>
            <p:nvPr/>
          </p:nvSpPr>
          <p:spPr>
            <a:xfrm>
              <a:off x="214045" y="762749"/>
              <a:ext cx="4180204" cy="139700"/>
            </a:xfrm>
            <a:custGeom>
              <a:rect b="b" l="l" r="r" t="t"/>
              <a:pathLst>
                <a:path extrusionOk="0" h="139700" w="4180204">
                  <a:moveTo>
                    <a:pt x="0" y="0"/>
                  </a:moveTo>
                  <a:lnTo>
                    <a:pt x="4179912" y="0"/>
                  </a:lnTo>
                </a:path>
                <a:path extrusionOk="0" h="139700" w="4180204">
                  <a:moveTo>
                    <a:pt x="18973" y="139179"/>
                  </a:moveTo>
                  <a:lnTo>
                    <a:pt x="18973" y="18986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87" name="Google Shape;887;p77"/>
            <p:cNvSpPr/>
            <p:nvPr/>
          </p:nvSpPr>
          <p:spPr>
            <a:xfrm>
              <a:off x="252006" y="781735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88" name="Google Shape;888;p77"/>
            <p:cNvSpPr/>
            <p:nvPr/>
          </p:nvSpPr>
          <p:spPr>
            <a:xfrm>
              <a:off x="4374984" y="781735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89" name="Google Shape;889;p77"/>
            <p:cNvSpPr/>
            <p:nvPr/>
          </p:nvSpPr>
          <p:spPr>
            <a:xfrm>
              <a:off x="252006" y="789398"/>
              <a:ext cx="46990" cy="83185"/>
            </a:xfrm>
            <a:custGeom>
              <a:rect b="b" l="l" r="r" t="t"/>
              <a:pathLst>
                <a:path extrusionOk="0" h="83184" w="46989">
                  <a:moveTo>
                    <a:pt x="0" y="82799"/>
                  </a:moveTo>
                  <a:lnTo>
                    <a:pt x="0" y="0"/>
                  </a:lnTo>
                  <a:lnTo>
                    <a:pt x="46802" y="0"/>
                  </a:lnTo>
                  <a:lnTo>
                    <a:pt x="46802" y="82799"/>
                  </a:lnTo>
                  <a:lnTo>
                    <a:pt x="0" y="82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0" name="Google Shape;890;p77"/>
            <p:cNvSpPr/>
            <p:nvPr/>
          </p:nvSpPr>
          <p:spPr>
            <a:xfrm>
              <a:off x="233019" y="901928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1" name="Google Shape;891;p77"/>
            <p:cNvSpPr/>
            <p:nvPr/>
          </p:nvSpPr>
          <p:spPr>
            <a:xfrm>
              <a:off x="252006" y="901941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2" name="Google Shape;892;p77"/>
            <p:cNvSpPr/>
            <p:nvPr/>
          </p:nvSpPr>
          <p:spPr>
            <a:xfrm>
              <a:off x="233019" y="901928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3" name="Google Shape;893;p77"/>
            <p:cNvSpPr/>
            <p:nvPr/>
          </p:nvSpPr>
          <p:spPr>
            <a:xfrm>
              <a:off x="252006" y="1022134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4" name="Google Shape;894;p77"/>
            <p:cNvSpPr/>
            <p:nvPr/>
          </p:nvSpPr>
          <p:spPr>
            <a:xfrm>
              <a:off x="233019" y="1022134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5" name="Google Shape;895;p77"/>
            <p:cNvSpPr/>
            <p:nvPr/>
          </p:nvSpPr>
          <p:spPr>
            <a:xfrm>
              <a:off x="252006" y="1142339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6" name="Google Shape;896;p77"/>
            <p:cNvSpPr/>
            <p:nvPr/>
          </p:nvSpPr>
          <p:spPr>
            <a:xfrm>
              <a:off x="233019" y="1142326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7" name="Google Shape;897;p77"/>
            <p:cNvSpPr/>
            <p:nvPr/>
          </p:nvSpPr>
          <p:spPr>
            <a:xfrm>
              <a:off x="252006" y="1262532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8" name="Google Shape;898;p77"/>
            <p:cNvSpPr/>
            <p:nvPr/>
          </p:nvSpPr>
          <p:spPr>
            <a:xfrm>
              <a:off x="233019" y="1262532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899" name="Google Shape;899;p77"/>
            <p:cNvSpPr/>
            <p:nvPr/>
          </p:nvSpPr>
          <p:spPr>
            <a:xfrm>
              <a:off x="252006" y="1382737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0" name="Google Shape;900;p77"/>
            <p:cNvSpPr/>
            <p:nvPr/>
          </p:nvSpPr>
          <p:spPr>
            <a:xfrm>
              <a:off x="233019" y="1382725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1" name="Google Shape;901;p77"/>
            <p:cNvSpPr/>
            <p:nvPr/>
          </p:nvSpPr>
          <p:spPr>
            <a:xfrm>
              <a:off x="252006" y="1502930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2" name="Google Shape;902;p77"/>
            <p:cNvSpPr/>
            <p:nvPr/>
          </p:nvSpPr>
          <p:spPr>
            <a:xfrm>
              <a:off x="233019" y="1502930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3" name="Google Shape;903;p77"/>
            <p:cNvSpPr/>
            <p:nvPr/>
          </p:nvSpPr>
          <p:spPr>
            <a:xfrm>
              <a:off x="252006" y="1623136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4" name="Google Shape;904;p77"/>
            <p:cNvSpPr/>
            <p:nvPr/>
          </p:nvSpPr>
          <p:spPr>
            <a:xfrm>
              <a:off x="233019" y="1623123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5" name="Google Shape;905;p77"/>
            <p:cNvSpPr/>
            <p:nvPr/>
          </p:nvSpPr>
          <p:spPr>
            <a:xfrm>
              <a:off x="252006" y="1743329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6" name="Google Shape;906;p77"/>
            <p:cNvSpPr/>
            <p:nvPr/>
          </p:nvSpPr>
          <p:spPr>
            <a:xfrm>
              <a:off x="233019" y="1743329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7" name="Google Shape;907;p77"/>
            <p:cNvSpPr/>
            <p:nvPr/>
          </p:nvSpPr>
          <p:spPr>
            <a:xfrm>
              <a:off x="252006" y="1863534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8" name="Google Shape;908;p77"/>
            <p:cNvSpPr/>
            <p:nvPr/>
          </p:nvSpPr>
          <p:spPr>
            <a:xfrm>
              <a:off x="233019" y="1863521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09" name="Google Shape;909;p77"/>
            <p:cNvSpPr/>
            <p:nvPr/>
          </p:nvSpPr>
          <p:spPr>
            <a:xfrm>
              <a:off x="252006" y="1983727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0" name="Google Shape;910;p77"/>
            <p:cNvSpPr/>
            <p:nvPr/>
          </p:nvSpPr>
          <p:spPr>
            <a:xfrm>
              <a:off x="233019" y="1983727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85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1" name="Google Shape;911;p77"/>
            <p:cNvSpPr/>
            <p:nvPr/>
          </p:nvSpPr>
          <p:spPr>
            <a:xfrm>
              <a:off x="252006" y="2103920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2" name="Google Shape;912;p77"/>
            <p:cNvSpPr/>
            <p:nvPr/>
          </p:nvSpPr>
          <p:spPr>
            <a:xfrm>
              <a:off x="233019" y="2103920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3" name="Google Shape;913;p77"/>
            <p:cNvSpPr/>
            <p:nvPr/>
          </p:nvSpPr>
          <p:spPr>
            <a:xfrm>
              <a:off x="252006" y="2224125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4" name="Google Shape;914;p77"/>
            <p:cNvSpPr/>
            <p:nvPr/>
          </p:nvSpPr>
          <p:spPr>
            <a:xfrm>
              <a:off x="233019" y="2224112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5" name="Google Shape;915;p77"/>
            <p:cNvSpPr/>
            <p:nvPr/>
          </p:nvSpPr>
          <p:spPr>
            <a:xfrm>
              <a:off x="252006" y="2344318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6" name="Google Shape;916;p77"/>
            <p:cNvSpPr/>
            <p:nvPr/>
          </p:nvSpPr>
          <p:spPr>
            <a:xfrm>
              <a:off x="233019" y="2344318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7" name="Google Shape;917;p77"/>
            <p:cNvSpPr/>
            <p:nvPr/>
          </p:nvSpPr>
          <p:spPr>
            <a:xfrm>
              <a:off x="252006" y="2464523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18" name="Google Shape;918;p77"/>
            <p:cNvSpPr/>
            <p:nvPr/>
          </p:nvSpPr>
          <p:spPr>
            <a:xfrm>
              <a:off x="4374984" y="2464511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919" name="Google Shape;919;p77"/>
          <p:cNvSpPr txBox="1"/>
          <p:nvPr/>
        </p:nvSpPr>
        <p:spPr>
          <a:xfrm>
            <a:off x="424550" y="1105425"/>
            <a:ext cx="7970400" cy="3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76200" marR="1270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Please enter the commit message for your changes. Lines starting</a:t>
            </a:r>
            <a:endParaRPr sz="1500">
              <a:solidFill>
                <a:srgbClr val="F2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 # with ' # ' will be ignored , and an empty message aborts the commit. </a:t>
            </a:r>
            <a:endParaRPr sz="1500">
              <a:solidFill>
                <a:srgbClr val="F2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270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0000"/>
              </a:solidFill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On branch </a:t>
            </a:r>
            <a:r>
              <a:rPr lang="en-US" sz="1500">
                <a:solidFill>
                  <a:srgbClr val="FF8C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9309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Initial commit </a:t>
            </a:r>
            <a:endParaRPr sz="1500">
              <a:solidFill>
                <a:srgbClr val="F20000"/>
              </a:solidFill>
            </a:endParaRPr>
          </a:p>
          <a:p>
            <a:pPr indent="0" lvl="0" marL="76200" marR="59309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F20000"/>
              </a:solidFill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500">
                <a:solidFill>
                  <a:srgbClr val="DAA51F"/>
                </a:solidFill>
                <a:latin typeface="Arial"/>
                <a:ea typeface="Arial"/>
                <a:cs typeface="Arial"/>
                <a:sym typeface="Arial"/>
              </a:rPr>
              <a:t>Changes to be committed: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4457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	new file:	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.gitignore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</a:t>
            </a:r>
            <a:r>
              <a:rPr lang="en-US" sz="1500">
                <a:solidFill>
                  <a:srgbClr val="DAA51F"/>
                </a:solidFill>
                <a:latin typeface="Arial"/>
                <a:ea typeface="Arial"/>
                <a:cs typeface="Arial"/>
                <a:sym typeface="Arial"/>
              </a:rPr>
              <a:t>Untracked files: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59309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	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Paper.tex 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0" name="Google Shape;920;p77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18/26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p78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commit</a:t>
            </a:r>
            <a:endParaRPr/>
          </a:p>
        </p:txBody>
      </p:sp>
      <p:sp>
        <p:nvSpPr>
          <p:cNvPr id="926" name="Google Shape;926;p78"/>
          <p:cNvSpPr txBox="1"/>
          <p:nvPr/>
        </p:nvSpPr>
        <p:spPr>
          <a:xfrm>
            <a:off x="3286574" y="689942"/>
            <a:ext cx="25680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favourite editor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927" name="Google Shape;927;p78"/>
          <p:cNvGrpSpPr/>
          <p:nvPr/>
        </p:nvGrpSpPr>
        <p:grpSpPr>
          <a:xfrm>
            <a:off x="424549" y="1133640"/>
            <a:ext cx="8291435" cy="3076616"/>
            <a:chOff x="214045" y="762749"/>
            <a:chExt cx="4180204" cy="1822424"/>
          </a:xfrm>
        </p:grpSpPr>
        <p:sp>
          <p:nvSpPr>
            <p:cNvPr id="928" name="Google Shape;928;p78"/>
            <p:cNvSpPr/>
            <p:nvPr/>
          </p:nvSpPr>
          <p:spPr>
            <a:xfrm>
              <a:off x="214045" y="762749"/>
              <a:ext cx="4180204" cy="139700"/>
            </a:xfrm>
            <a:custGeom>
              <a:rect b="b" l="l" r="r" t="t"/>
              <a:pathLst>
                <a:path extrusionOk="0" h="139700" w="4180204">
                  <a:moveTo>
                    <a:pt x="0" y="0"/>
                  </a:moveTo>
                  <a:lnTo>
                    <a:pt x="4179912" y="0"/>
                  </a:lnTo>
                </a:path>
                <a:path extrusionOk="0" h="139700" w="4180204">
                  <a:moveTo>
                    <a:pt x="18973" y="139179"/>
                  </a:moveTo>
                  <a:lnTo>
                    <a:pt x="18973" y="18986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29" name="Google Shape;929;p78"/>
            <p:cNvSpPr/>
            <p:nvPr/>
          </p:nvSpPr>
          <p:spPr>
            <a:xfrm>
              <a:off x="252006" y="781735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0" name="Google Shape;930;p78"/>
            <p:cNvSpPr/>
            <p:nvPr/>
          </p:nvSpPr>
          <p:spPr>
            <a:xfrm>
              <a:off x="4374984" y="781735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1" name="Google Shape;931;p78"/>
            <p:cNvSpPr/>
            <p:nvPr/>
          </p:nvSpPr>
          <p:spPr>
            <a:xfrm>
              <a:off x="2394521" y="789398"/>
              <a:ext cx="46990" cy="83185"/>
            </a:xfrm>
            <a:custGeom>
              <a:rect b="b" l="l" r="r" t="t"/>
              <a:pathLst>
                <a:path extrusionOk="0" h="83184" w="46989">
                  <a:moveTo>
                    <a:pt x="0" y="82799"/>
                  </a:moveTo>
                  <a:lnTo>
                    <a:pt x="0" y="0"/>
                  </a:lnTo>
                  <a:lnTo>
                    <a:pt x="46802" y="0"/>
                  </a:lnTo>
                  <a:lnTo>
                    <a:pt x="46802" y="82799"/>
                  </a:lnTo>
                  <a:lnTo>
                    <a:pt x="0" y="82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2" name="Google Shape;932;p78"/>
            <p:cNvSpPr/>
            <p:nvPr/>
          </p:nvSpPr>
          <p:spPr>
            <a:xfrm>
              <a:off x="233019" y="901928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3" name="Google Shape;933;p78"/>
            <p:cNvSpPr/>
            <p:nvPr/>
          </p:nvSpPr>
          <p:spPr>
            <a:xfrm>
              <a:off x="252006" y="901941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4" name="Google Shape;934;p78"/>
            <p:cNvSpPr/>
            <p:nvPr/>
          </p:nvSpPr>
          <p:spPr>
            <a:xfrm>
              <a:off x="233019" y="901928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5" name="Google Shape;935;p78"/>
            <p:cNvSpPr/>
            <p:nvPr/>
          </p:nvSpPr>
          <p:spPr>
            <a:xfrm>
              <a:off x="252006" y="1022134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6" name="Google Shape;936;p78"/>
            <p:cNvSpPr/>
            <p:nvPr/>
          </p:nvSpPr>
          <p:spPr>
            <a:xfrm>
              <a:off x="233019" y="1022134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7" name="Google Shape;937;p78"/>
            <p:cNvSpPr/>
            <p:nvPr/>
          </p:nvSpPr>
          <p:spPr>
            <a:xfrm>
              <a:off x="252006" y="1142339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8" name="Google Shape;938;p78"/>
            <p:cNvSpPr/>
            <p:nvPr/>
          </p:nvSpPr>
          <p:spPr>
            <a:xfrm>
              <a:off x="233019" y="1142326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39" name="Google Shape;939;p78"/>
            <p:cNvSpPr/>
            <p:nvPr/>
          </p:nvSpPr>
          <p:spPr>
            <a:xfrm>
              <a:off x="252006" y="1262532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0" name="Google Shape;940;p78"/>
            <p:cNvSpPr/>
            <p:nvPr/>
          </p:nvSpPr>
          <p:spPr>
            <a:xfrm>
              <a:off x="233019" y="1262532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1" name="Google Shape;941;p78"/>
            <p:cNvSpPr/>
            <p:nvPr/>
          </p:nvSpPr>
          <p:spPr>
            <a:xfrm>
              <a:off x="252006" y="1382737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2" name="Google Shape;942;p78"/>
            <p:cNvSpPr/>
            <p:nvPr/>
          </p:nvSpPr>
          <p:spPr>
            <a:xfrm>
              <a:off x="233019" y="1382725"/>
              <a:ext cx="4142104" cy="240665"/>
            </a:xfrm>
            <a:custGeom>
              <a:rect b="b" l="l" r="r" t="t"/>
              <a:pathLst>
                <a:path extrusionOk="0" h="240665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5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3" name="Google Shape;943;p78"/>
            <p:cNvSpPr/>
            <p:nvPr/>
          </p:nvSpPr>
          <p:spPr>
            <a:xfrm>
              <a:off x="252006" y="1502930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4" name="Google Shape;944;p78"/>
            <p:cNvSpPr/>
            <p:nvPr/>
          </p:nvSpPr>
          <p:spPr>
            <a:xfrm>
              <a:off x="233019" y="1502930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5" name="Google Shape;945;p78"/>
            <p:cNvSpPr/>
            <p:nvPr/>
          </p:nvSpPr>
          <p:spPr>
            <a:xfrm>
              <a:off x="252006" y="1623136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6" name="Google Shape;946;p78"/>
            <p:cNvSpPr/>
            <p:nvPr/>
          </p:nvSpPr>
          <p:spPr>
            <a:xfrm>
              <a:off x="233019" y="1623123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7" name="Google Shape;947;p78"/>
            <p:cNvSpPr/>
            <p:nvPr/>
          </p:nvSpPr>
          <p:spPr>
            <a:xfrm>
              <a:off x="252006" y="1743329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8" name="Google Shape;948;p78"/>
            <p:cNvSpPr/>
            <p:nvPr/>
          </p:nvSpPr>
          <p:spPr>
            <a:xfrm>
              <a:off x="233019" y="1743329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49" name="Google Shape;949;p78"/>
            <p:cNvSpPr/>
            <p:nvPr/>
          </p:nvSpPr>
          <p:spPr>
            <a:xfrm>
              <a:off x="252006" y="1863534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0" name="Google Shape;950;p78"/>
            <p:cNvSpPr/>
            <p:nvPr/>
          </p:nvSpPr>
          <p:spPr>
            <a:xfrm>
              <a:off x="233019" y="1863521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1" name="Google Shape;951;p78"/>
            <p:cNvSpPr/>
            <p:nvPr/>
          </p:nvSpPr>
          <p:spPr>
            <a:xfrm>
              <a:off x="252006" y="1983727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2" name="Google Shape;952;p78"/>
            <p:cNvSpPr/>
            <p:nvPr/>
          </p:nvSpPr>
          <p:spPr>
            <a:xfrm>
              <a:off x="233019" y="1983727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85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3" name="Google Shape;953;p78"/>
            <p:cNvSpPr/>
            <p:nvPr/>
          </p:nvSpPr>
          <p:spPr>
            <a:xfrm>
              <a:off x="252006" y="2103920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4" name="Google Shape;954;p78"/>
            <p:cNvSpPr/>
            <p:nvPr/>
          </p:nvSpPr>
          <p:spPr>
            <a:xfrm>
              <a:off x="233019" y="2103920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5" name="Google Shape;955;p78"/>
            <p:cNvSpPr/>
            <p:nvPr/>
          </p:nvSpPr>
          <p:spPr>
            <a:xfrm>
              <a:off x="252006" y="2224125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6" name="Google Shape;956;p78"/>
            <p:cNvSpPr/>
            <p:nvPr/>
          </p:nvSpPr>
          <p:spPr>
            <a:xfrm>
              <a:off x="233019" y="2224112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205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7" name="Google Shape;957;p78"/>
            <p:cNvSpPr/>
            <p:nvPr/>
          </p:nvSpPr>
          <p:spPr>
            <a:xfrm>
              <a:off x="252006" y="2344318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8" name="Google Shape;958;p78"/>
            <p:cNvSpPr/>
            <p:nvPr/>
          </p:nvSpPr>
          <p:spPr>
            <a:xfrm>
              <a:off x="233019" y="2344318"/>
              <a:ext cx="4142104" cy="240665"/>
            </a:xfrm>
            <a:custGeom>
              <a:rect b="b" l="l" r="r" t="t"/>
              <a:pathLst>
                <a:path extrusionOk="0" h="240664" w="4142104">
                  <a:moveTo>
                    <a:pt x="4141965" y="120192"/>
                  </a:moveTo>
                  <a:lnTo>
                    <a:pt x="4141965" y="0"/>
                  </a:lnTo>
                </a:path>
                <a:path extrusionOk="0" h="240664" w="41421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59" name="Google Shape;959;p78"/>
            <p:cNvSpPr/>
            <p:nvPr/>
          </p:nvSpPr>
          <p:spPr>
            <a:xfrm>
              <a:off x="252006" y="2464523"/>
              <a:ext cx="4104004" cy="120650"/>
            </a:xfrm>
            <a:custGeom>
              <a:rect b="b" l="l" r="r" t="t"/>
              <a:pathLst>
                <a:path extrusionOk="0" h="120650" w="4104004">
                  <a:moveTo>
                    <a:pt x="4104004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104004" y="120192"/>
                  </a:lnTo>
                  <a:lnTo>
                    <a:pt x="4104004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60" name="Google Shape;960;p78"/>
            <p:cNvSpPr/>
            <p:nvPr/>
          </p:nvSpPr>
          <p:spPr>
            <a:xfrm>
              <a:off x="4374984" y="2464511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961" name="Google Shape;961;p78"/>
          <p:cNvSpPr txBox="1"/>
          <p:nvPr/>
        </p:nvSpPr>
        <p:spPr>
          <a:xfrm>
            <a:off x="424550" y="1105425"/>
            <a:ext cx="7957500" cy="28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Add .gitignore file for TeX project</a:t>
            </a:r>
            <a:endParaRPr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0" lvl="0" marL="76200" marR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 Please enter the commit message for your changes. Lines starting</a:t>
            </a:r>
            <a:endParaRPr>
              <a:solidFill>
                <a:srgbClr val="F20000"/>
              </a:solidFill>
            </a:endParaRPr>
          </a:p>
          <a:p>
            <a:pPr indent="0" lvl="0" marL="0" marR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 # with ' # ' will be ignored , and an empty message aborts the commit. </a:t>
            </a:r>
            <a:endParaRPr>
              <a:solidFill>
                <a:srgbClr val="F20000"/>
              </a:solidFill>
            </a:endParaRPr>
          </a:p>
          <a:p>
            <a:pPr indent="0" lvl="0" marL="0" marR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20000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 On branch </a:t>
            </a:r>
            <a:r>
              <a:rPr lang="en-US">
                <a:solidFill>
                  <a:srgbClr val="FF8C00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</a:t>
            </a:r>
            <a:endParaRPr>
              <a:solidFill>
                <a:schemeClr val="dk1"/>
              </a:solidFill>
            </a:endParaRPr>
          </a:p>
          <a:p>
            <a:pPr indent="0" lvl="0" marL="76200" marR="5930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 Initial commit </a:t>
            </a:r>
            <a:endParaRPr>
              <a:solidFill>
                <a:srgbClr val="F20000"/>
              </a:solidFill>
            </a:endParaRPr>
          </a:p>
          <a:p>
            <a:pPr indent="0" lvl="0" marL="76200" marR="5930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rgbClr val="F20000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 </a:t>
            </a:r>
            <a:r>
              <a:rPr lang="en-US">
                <a:solidFill>
                  <a:srgbClr val="DAA51F"/>
                </a:solidFill>
              </a:rPr>
              <a:t>Changes to be committed:</a:t>
            </a:r>
            <a:endParaRPr>
              <a:solidFill>
                <a:schemeClr val="dk1"/>
              </a:solidFill>
            </a:endParaRPr>
          </a:p>
          <a:p>
            <a:pPr indent="0" lvl="0" marL="76200" marR="4457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	new file:	</a:t>
            </a:r>
            <a:r>
              <a:rPr lang="en-US">
                <a:solidFill>
                  <a:srgbClr val="218A21"/>
                </a:solidFill>
              </a:rPr>
              <a:t>.gitignore </a:t>
            </a:r>
            <a:endParaRPr>
              <a:solidFill>
                <a:schemeClr val="dk1"/>
              </a:solidFill>
            </a:endParaRPr>
          </a:p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 </a:t>
            </a:r>
            <a:r>
              <a:rPr lang="en-US">
                <a:solidFill>
                  <a:srgbClr val="DAA51F"/>
                </a:solidFill>
              </a:rPr>
              <a:t>Untracked files:</a:t>
            </a:r>
            <a:endParaRPr>
              <a:solidFill>
                <a:schemeClr val="dk1"/>
              </a:solidFill>
            </a:endParaRPr>
          </a:p>
          <a:p>
            <a:pPr indent="0" lvl="0" marL="76200" marR="5930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rgbClr val="F20000"/>
                </a:solidFill>
              </a:rPr>
              <a:t>#	</a:t>
            </a:r>
            <a:r>
              <a:rPr lang="en-US">
                <a:solidFill>
                  <a:srgbClr val="218A21"/>
                </a:solidFill>
              </a:rPr>
              <a:t>Paper.tex </a:t>
            </a:r>
            <a:endParaRPr>
              <a:solidFill>
                <a:srgbClr val="F20000"/>
              </a:solidFill>
            </a:endParaRPr>
          </a:p>
        </p:txBody>
      </p:sp>
      <p:sp>
        <p:nvSpPr>
          <p:cNvPr id="962" name="Google Shape;962;p78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18/26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79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first commit</a:t>
            </a:r>
            <a:endParaRPr/>
          </a:p>
        </p:txBody>
      </p:sp>
      <p:sp>
        <p:nvSpPr>
          <p:cNvPr id="968" name="Google Shape;968;p79"/>
          <p:cNvSpPr txBox="1"/>
          <p:nvPr/>
        </p:nvSpPr>
        <p:spPr>
          <a:xfrm>
            <a:off x="3684629" y="688866"/>
            <a:ext cx="1772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969" name="Google Shape;969;p79"/>
          <p:cNvGrpSpPr/>
          <p:nvPr/>
        </p:nvGrpSpPr>
        <p:grpSpPr>
          <a:xfrm>
            <a:off x="495948" y="1132598"/>
            <a:ext cx="8149111" cy="3601920"/>
            <a:chOff x="250037" y="762025"/>
            <a:chExt cx="4108450" cy="2423414"/>
          </a:xfrm>
        </p:grpSpPr>
        <p:sp>
          <p:nvSpPr>
            <p:cNvPr id="970" name="Google Shape;970;p79"/>
            <p:cNvSpPr/>
            <p:nvPr/>
          </p:nvSpPr>
          <p:spPr>
            <a:xfrm>
              <a:off x="250037" y="762025"/>
              <a:ext cx="4108450" cy="139700"/>
            </a:xfrm>
            <a:custGeom>
              <a:rect b="b" l="l" r="r" t="t"/>
              <a:pathLst>
                <a:path extrusionOk="0" h="139700" w="4108450">
                  <a:moveTo>
                    <a:pt x="0" y="0"/>
                  </a:moveTo>
                  <a:lnTo>
                    <a:pt x="4107916" y="0"/>
                  </a:lnTo>
                </a:path>
                <a:path extrusionOk="0" h="139700" w="4108450">
                  <a:moveTo>
                    <a:pt x="18986" y="139179"/>
                  </a:moveTo>
                  <a:lnTo>
                    <a:pt x="18986" y="18973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1" name="Google Shape;971;p79"/>
            <p:cNvSpPr/>
            <p:nvPr/>
          </p:nvSpPr>
          <p:spPr>
            <a:xfrm>
              <a:off x="287997" y="781011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2" name="Google Shape;972;p79"/>
            <p:cNvSpPr/>
            <p:nvPr/>
          </p:nvSpPr>
          <p:spPr>
            <a:xfrm>
              <a:off x="269024" y="780999"/>
              <a:ext cx="4070350" cy="240665"/>
            </a:xfrm>
            <a:custGeom>
              <a:rect b="b" l="l" r="r" t="t"/>
              <a:pathLst>
                <a:path extrusionOk="0" h="240665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5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3" name="Google Shape;973;p79"/>
            <p:cNvSpPr/>
            <p:nvPr/>
          </p:nvSpPr>
          <p:spPr>
            <a:xfrm>
              <a:off x="287997" y="901204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4" name="Google Shape;974;p79"/>
            <p:cNvSpPr/>
            <p:nvPr/>
          </p:nvSpPr>
          <p:spPr>
            <a:xfrm>
              <a:off x="269024" y="901204"/>
              <a:ext cx="4070350" cy="240665"/>
            </a:xfrm>
            <a:custGeom>
              <a:rect b="b" l="l" r="r" t="t"/>
              <a:pathLst>
                <a:path extrusionOk="0" h="240665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5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5" name="Google Shape;975;p79"/>
            <p:cNvSpPr/>
            <p:nvPr/>
          </p:nvSpPr>
          <p:spPr>
            <a:xfrm>
              <a:off x="287997" y="1021410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6" name="Google Shape;976;p79"/>
            <p:cNvSpPr/>
            <p:nvPr/>
          </p:nvSpPr>
          <p:spPr>
            <a:xfrm>
              <a:off x="269024" y="1021397"/>
              <a:ext cx="4070350" cy="240665"/>
            </a:xfrm>
            <a:custGeom>
              <a:rect b="b" l="l" r="r" t="t"/>
              <a:pathLst>
                <a:path extrusionOk="0" h="240665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5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7" name="Google Shape;977;p79"/>
            <p:cNvSpPr/>
            <p:nvPr/>
          </p:nvSpPr>
          <p:spPr>
            <a:xfrm>
              <a:off x="287997" y="1141603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8" name="Google Shape;978;p79"/>
            <p:cNvSpPr/>
            <p:nvPr/>
          </p:nvSpPr>
          <p:spPr>
            <a:xfrm>
              <a:off x="269024" y="1141603"/>
              <a:ext cx="4070350" cy="240665"/>
            </a:xfrm>
            <a:custGeom>
              <a:rect b="b" l="l" r="r" t="t"/>
              <a:pathLst>
                <a:path extrusionOk="0" h="240665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5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79" name="Google Shape;979;p79"/>
            <p:cNvSpPr/>
            <p:nvPr/>
          </p:nvSpPr>
          <p:spPr>
            <a:xfrm>
              <a:off x="287997" y="1261808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0" name="Google Shape;980;p79"/>
            <p:cNvSpPr/>
            <p:nvPr/>
          </p:nvSpPr>
          <p:spPr>
            <a:xfrm>
              <a:off x="269024" y="1261795"/>
              <a:ext cx="4070350" cy="240665"/>
            </a:xfrm>
            <a:custGeom>
              <a:rect b="b" l="l" r="r" t="t"/>
              <a:pathLst>
                <a:path extrusionOk="0" h="240665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5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1" name="Google Shape;981;p79"/>
            <p:cNvSpPr/>
            <p:nvPr/>
          </p:nvSpPr>
          <p:spPr>
            <a:xfrm>
              <a:off x="287997" y="1382001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2" name="Google Shape;982;p79"/>
            <p:cNvSpPr/>
            <p:nvPr/>
          </p:nvSpPr>
          <p:spPr>
            <a:xfrm>
              <a:off x="269024" y="1382001"/>
              <a:ext cx="4070350" cy="240665"/>
            </a:xfrm>
            <a:custGeom>
              <a:rect b="b" l="l" r="r" t="t"/>
              <a:pathLst>
                <a:path extrusionOk="0" h="240665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5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3" name="Google Shape;983;p79"/>
            <p:cNvSpPr/>
            <p:nvPr/>
          </p:nvSpPr>
          <p:spPr>
            <a:xfrm>
              <a:off x="287997" y="1502206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4" name="Google Shape;984;p79"/>
            <p:cNvSpPr/>
            <p:nvPr/>
          </p:nvSpPr>
          <p:spPr>
            <a:xfrm>
              <a:off x="269024" y="1502194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5" name="Google Shape;985;p79"/>
            <p:cNvSpPr/>
            <p:nvPr/>
          </p:nvSpPr>
          <p:spPr>
            <a:xfrm>
              <a:off x="287997" y="1622399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6" name="Google Shape;986;p79"/>
            <p:cNvSpPr/>
            <p:nvPr/>
          </p:nvSpPr>
          <p:spPr>
            <a:xfrm>
              <a:off x="269024" y="1622399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7" name="Google Shape;987;p79"/>
            <p:cNvSpPr/>
            <p:nvPr/>
          </p:nvSpPr>
          <p:spPr>
            <a:xfrm>
              <a:off x="287997" y="1742605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8" name="Google Shape;988;p79"/>
            <p:cNvSpPr/>
            <p:nvPr/>
          </p:nvSpPr>
          <p:spPr>
            <a:xfrm>
              <a:off x="269024" y="1742592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89" name="Google Shape;989;p79"/>
            <p:cNvSpPr/>
            <p:nvPr/>
          </p:nvSpPr>
          <p:spPr>
            <a:xfrm>
              <a:off x="287997" y="1862798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0" name="Google Shape;990;p79"/>
            <p:cNvSpPr/>
            <p:nvPr/>
          </p:nvSpPr>
          <p:spPr>
            <a:xfrm>
              <a:off x="269024" y="1862798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1" name="Google Shape;991;p79"/>
            <p:cNvSpPr/>
            <p:nvPr/>
          </p:nvSpPr>
          <p:spPr>
            <a:xfrm>
              <a:off x="287997" y="1983003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2" name="Google Shape;992;p79"/>
            <p:cNvSpPr/>
            <p:nvPr/>
          </p:nvSpPr>
          <p:spPr>
            <a:xfrm>
              <a:off x="269024" y="1982990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3" name="Google Shape;993;p79"/>
            <p:cNvSpPr/>
            <p:nvPr/>
          </p:nvSpPr>
          <p:spPr>
            <a:xfrm>
              <a:off x="287997" y="2103196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4" name="Google Shape;994;p79"/>
            <p:cNvSpPr/>
            <p:nvPr/>
          </p:nvSpPr>
          <p:spPr>
            <a:xfrm>
              <a:off x="269024" y="2103196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5" name="Google Shape;995;p79"/>
            <p:cNvSpPr/>
            <p:nvPr/>
          </p:nvSpPr>
          <p:spPr>
            <a:xfrm>
              <a:off x="287997" y="2223401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6" name="Google Shape;996;p79"/>
            <p:cNvSpPr/>
            <p:nvPr/>
          </p:nvSpPr>
          <p:spPr>
            <a:xfrm>
              <a:off x="269024" y="2223389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7" name="Google Shape;997;p79"/>
            <p:cNvSpPr/>
            <p:nvPr/>
          </p:nvSpPr>
          <p:spPr>
            <a:xfrm>
              <a:off x="287997" y="2343594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8" name="Google Shape;998;p79"/>
            <p:cNvSpPr/>
            <p:nvPr/>
          </p:nvSpPr>
          <p:spPr>
            <a:xfrm>
              <a:off x="269024" y="2343594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999" name="Google Shape;999;p79"/>
            <p:cNvSpPr/>
            <p:nvPr/>
          </p:nvSpPr>
          <p:spPr>
            <a:xfrm>
              <a:off x="287997" y="2463800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0" name="Google Shape;1000;p79"/>
            <p:cNvSpPr/>
            <p:nvPr/>
          </p:nvSpPr>
          <p:spPr>
            <a:xfrm>
              <a:off x="269024" y="2463787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1" name="Google Shape;1001;p79"/>
            <p:cNvSpPr/>
            <p:nvPr/>
          </p:nvSpPr>
          <p:spPr>
            <a:xfrm>
              <a:off x="287997" y="2583992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2" name="Google Shape;1002;p79"/>
            <p:cNvSpPr/>
            <p:nvPr/>
          </p:nvSpPr>
          <p:spPr>
            <a:xfrm>
              <a:off x="269024" y="2583992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3" name="Google Shape;1003;p79"/>
            <p:cNvSpPr/>
            <p:nvPr/>
          </p:nvSpPr>
          <p:spPr>
            <a:xfrm>
              <a:off x="287997" y="2704198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4" name="Google Shape;1004;p79"/>
            <p:cNvSpPr/>
            <p:nvPr/>
          </p:nvSpPr>
          <p:spPr>
            <a:xfrm>
              <a:off x="269024" y="2704185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5" name="Google Shape;1005;p79"/>
            <p:cNvSpPr/>
            <p:nvPr/>
          </p:nvSpPr>
          <p:spPr>
            <a:xfrm>
              <a:off x="287997" y="2824391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6" name="Google Shape;1006;p79"/>
            <p:cNvSpPr/>
            <p:nvPr/>
          </p:nvSpPr>
          <p:spPr>
            <a:xfrm>
              <a:off x="269024" y="2824391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192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7" name="Google Shape;1007;p79"/>
            <p:cNvSpPr/>
            <p:nvPr/>
          </p:nvSpPr>
          <p:spPr>
            <a:xfrm>
              <a:off x="287997" y="2944596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8" name="Google Shape;1008;p79"/>
            <p:cNvSpPr/>
            <p:nvPr/>
          </p:nvSpPr>
          <p:spPr>
            <a:xfrm>
              <a:off x="269024" y="2944583"/>
              <a:ext cx="4070350" cy="240665"/>
            </a:xfrm>
            <a:custGeom>
              <a:rect b="b" l="l" r="r" t="t"/>
              <a:pathLst>
                <a:path extrusionOk="0" h="240664" w="4070350">
                  <a:moveTo>
                    <a:pt x="4069956" y="120205"/>
                  </a:moveTo>
                  <a:lnTo>
                    <a:pt x="4069956" y="0"/>
                  </a:lnTo>
                </a:path>
                <a:path extrusionOk="0" h="240664" w="4070350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09" name="Google Shape;1009;p79"/>
            <p:cNvSpPr/>
            <p:nvPr/>
          </p:nvSpPr>
          <p:spPr>
            <a:xfrm>
              <a:off x="287997" y="3064789"/>
              <a:ext cx="4032250" cy="120650"/>
            </a:xfrm>
            <a:custGeom>
              <a:rect b="b" l="l" r="r" t="t"/>
              <a:pathLst>
                <a:path extrusionOk="0" h="120650" w="4032250">
                  <a:moveTo>
                    <a:pt x="403199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031996" y="120192"/>
                  </a:lnTo>
                  <a:lnTo>
                    <a:pt x="403199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10" name="Google Shape;1010;p79"/>
            <p:cNvSpPr/>
            <p:nvPr/>
          </p:nvSpPr>
          <p:spPr>
            <a:xfrm>
              <a:off x="4338980" y="3064789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011" name="Google Shape;1011;p79"/>
          <p:cNvSpPr txBox="1"/>
          <p:nvPr/>
        </p:nvSpPr>
        <p:spPr>
          <a:xfrm>
            <a:off x="552975" y="1116475"/>
            <a:ext cx="7919400" cy="3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log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fatal: your current branch 'main ' does not have any commits yet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add .gitignore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5702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status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5702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 commits yet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Changes to be committed: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66700" lvl="0" marL="520700" marR="2057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rm -- cached &lt;file&gt;..." to unstage)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520700" marR="20574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new file:	.gitignore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Untracked files: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66700" lvl="0" marL="520700" marR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 &lt;file&gt;..." to include in what will be committed)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6700" lvl="0" marL="520700" marR="127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Paper.tex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commit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Your editor opens -&gt; type commit message , save and exit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[main (root - commit) bb8c78b] Add .gitignore file for TeX project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3644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 file changed , 4 insertions(+)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3644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create mode 100644 .gitignore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2" name="Google Shape;1012;p79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18/26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80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Inspecting history</a:t>
            </a:r>
            <a:endParaRPr/>
          </a:p>
        </p:txBody>
      </p:sp>
      <p:sp>
        <p:nvSpPr>
          <p:cNvPr id="1018" name="Google Shape;1018;p80"/>
          <p:cNvSpPr txBox="1"/>
          <p:nvPr/>
        </p:nvSpPr>
        <p:spPr>
          <a:xfrm>
            <a:off x="638759" y="1004097"/>
            <a:ext cx="7863000" cy="21720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log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921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commit  bb8c78b68075dacf8467420bc00867c73ef5ba8c  ( HEAD  -&gt;  main) 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921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Author:  </a:t>
            </a:r>
            <a:r>
              <a:rPr lang="en-US" sz="1500">
                <a:solidFill>
                  <a:srgbClr val="7F7F7F"/>
                </a:solidFill>
              </a:rPr>
              <a:t>naziherrahel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&lt;</a:t>
            </a:r>
            <a:r>
              <a:rPr lang="en-US" sz="1500">
                <a:solidFill>
                  <a:srgbClr val="7F7F7F"/>
                </a:solidFill>
              </a:rPr>
              <a:t>naziherrahel@gmail.com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921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Date:	Thu </a:t>
            </a:r>
            <a:r>
              <a:rPr lang="en-US" sz="1500">
                <a:solidFill>
                  <a:srgbClr val="7F7F7F"/>
                </a:solidFill>
              </a:rPr>
              <a:t>Sept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23 10:13:05 202</a:t>
            </a:r>
            <a:r>
              <a:rPr lang="en-US" sz="1500">
                <a:solidFill>
                  <a:srgbClr val="7F7F7F"/>
                </a:solidFill>
              </a:rPr>
              <a:t>4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+0100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533400" rtl="0" algn="l">
              <a:lnSpc>
                <a:spcPct val="119375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Add .gitignore file for TeX project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log -- oneline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bb8c78b ( HEAD -&gt; main) Add .gitignore file for LaTeX project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80"/>
          <p:cNvSpPr txBox="1"/>
          <p:nvPr/>
        </p:nvSpPr>
        <p:spPr>
          <a:xfrm>
            <a:off x="2432694" y="3258694"/>
            <a:ext cx="4278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Use a pager to avoid polluting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20" name="Google Shape;1020;p80"/>
          <p:cNvSpPr txBox="1"/>
          <p:nvPr/>
        </p:nvSpPr>
        <p:spPr>
          <a:xfrm>
            <a:off x="701884" y="3799397"/>
            <a:ext cx="7863000" cy="26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 global core.pager 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'less -+$LESS -R'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80"/>
          <p:cNvSpPr/>
          <p:nvPr/>
        </p:nvSpPr>
        <p:spPr>
          <a:xfrm>
            <a:off x="1549731" y="4172753"/>
            <a:ext cx="6167290" cy="834992"/>
          </a:xfrm>
          <a:custGeom>
            <a:rect b="b" l="l" r="r" t="t"/>
            <a:pathLst>
              <a:path extrusionOk="0" h="561339" w="3110865">
                <a:moveTo>
                  <a:pt x="3059849" y="0"/>
                </a:moveTo>
                <a:lnTo>
                  <a:pt x="50609" y="0"/>
                </a:lnTo>
                <a:lnTo>
                  <a:pt x="30909" y="3977"/>
                </a:lnTo>
                <a:lnTo>
                  <a:pt x="14822" y="14823"/>
                </a:lnTo>
                <a:lnTo>
                  <a:pt x="3976" y="30910"/>
                </a:lnTo>
                <a:lnTo>
                  <a:pt x="0" y="50610"/>
                </a:lnTo>
                <a:lnTo>
                  <a:pt x="0" y="510117"/>
                </a:lnTo>
                <a:lnTo>
                  <a:pt x="3976" y="529817"/>
                </a:lnTo>
                <a:lnTo>
                  <a:pt x="14822" y="545904"/>
                </a:lnTo>
                <a:lnTo>
                  <a:pt x="30909" y="556750"/>
                </a:lnTo>
                <a:lnTo>
                  <a:pt x="50609" y="560727"/>
                </a:lnTo>
                <a:lnTo>
                  <a:pt x="3059849" y="560727"/>
                </a:lnTo>
                <a:lnTo>
                  <a:pt x="3079549" y="556750"/>
                </a:lnTo>
                <a:lnTo>
                  <a:pt x="3095636" y="545904"/>
                </a:lnTo>
                <a:lnTo>
                  <a:pt x="3106481" y="529817"/>
                </a:lnTo>
                <a:lnTo>
                  <a:pt x="3110458" y="510117"/>
                </a:lnTo>
                <a:lnTo>
                  <a:pt x="3110458" y="50610"/>
                </a:lnTo>
                <a:lnTo>
                  <a:pt x="3106481" y="30910"/>
                </a:lnTo>
                <a:lnTo>
                  <a:pt x="3095636" y="14823"/>
                </a:lnTo>
                <a:lnTo>
                  <a:pt x="3079549" y="3977"/>
                </a:lnTo>
                <a:lnTo>
                  <a:pt x="3059849" y="0"/>
                </a:lnTo>
                <a:close/>
              </a:path>
            </a:pathLst>
          </a:custGeom>
          <a:noFill/>
          <a:ln cap="flat" cmpd="sng" w="9525">
            <a:solidFill>
              <a:srgbClr val="218B2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022" name="Google Shape;1022;p80"/>
          <p:cNvSpPr txBox="1"/>
          <p:nvPr/>
        </p:nvSpPr>
        <p:spPr>
          <a:xfrm>
            <a:off x="1655552" y="4173994"/>
            <a:ext cx="5832900" cy="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525">
            <a:spAutoFit/>
          </a:bodyPr>
          <a:lstStyle/>
          <a:p>
            <a:pPr indent="-76200" lvl="0" marL="101600" marR="1270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Use </a:t>
            </a: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git show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or </a:t>
            </a:r>
            <a:r>
              <a:rPr lang="en-US" sz="2600">
                <a:solidFill>
                  <a:srgbClr val="005000"/>
                </a:solidFill>
                <a:latin typeface="Arial"/>
                <a:ea typeface="Arial"/>
                <a:cs typeface="Arial"/>
                <a:sym typeface="Arial"/>
              </a:rPr>
              <a:t>git show &lt;SHA1&gt; </a:t>
            </a: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to inspect what has been done in last or given commit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23" name="Google Shape;1023;p80"/>
          <p:cNvSpPr txBox="1"/>
          <p:nvPr>
            <p:ph idx="12" type="sldNum"/>
          </p:nvPr>
        </p:nvSpPr>
        <p:spPr>
          <a:xfrm>
            <a:off x="112649" y="4902471"/>
            <a:ext cx="40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19/26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1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Our second commit</a:t>
            </a:r>
            <a:endParaRPr/>
          </a:p>
        </p:txBody>
      </p:sp>
      <p:grpSp>
        <p:nvGrpSpPr>
          <p:cNvPr id="1029" name="Google Shape;1029;p81"/>
          <p:cNvGrpSpPr/>
          <p:nvPr/>
        </p:nvGrpSpPr>
        <p:grpSpPr>
          <a:xfrm>
            <a:off x="638778" y="1062624"/>
            <a:ext cx="7863197" cy="3423277"/>
            <a:chOff x="322046" y="714946"/>
            <a:chExt cx="3964304" cy="2303221"/>
          </a:xfrm>
        </p:grpSpPr>
        <p:sp>
          <p:nvSpPr>
            <p:cNvPr id="1030" name="Google Shape;1030;p81"/>
            <p:cNvSpPr/>
            <p:nvPr/>
          </p:nvSpPr>
          <p:spPr>
            <a:xfrm>
              <a:off x="322046" y="714946"/>
              <a:ext cx="3964304" cy="139700"/>
            </a:xfrm>
            <a:custGeom>
              <a:rect b="b" l="l" r="r" t="t"/>
              <a:pathLst>
                <a:path extrusionOk="0" h="139700" w="3964304">
                  <a:moveTo>
                    <a:pt x="0" y="0"/>
                  </a:moveTo>
                  <a:lnTo>
                    <a:pt x="3963911" y="0"/>
                  </a:lnTo>
                </a:path>
                <a:path extrusionOk="0" h="139700" w="3964304">
                  <a:moveTo>
                    <a:pt x="18973" y="139179"/>
                  </a:moveTo>
                  <a:lnTo>
                    <a:pt x="18973" y="18986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1" name="Google Shape;1031;p81"/>
            <p:cNvSpPr/>
            <p:nvPr/>
          </p:nvSpPr>
          <p:spPr>
            <a:xfrm>
              <a:off x="359994" y="733933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2" name="Google Shape;1032;p81"/>
            <p:cNvSpPr/>
            <p:nvPr/>
          </p:nvSpPr>
          <p:spPr>
            <a:xfrm>
              <a:off x="341020" y="733933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85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3" name="Google Shape;1033;p81"/>
            <p:cNvSpPr/>
            <p:nvPr/>
          </p:nvSpPr>
          <p:spPr>
            <a:xfrm>
              <a:off x="359994" y="854125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4" name="Google Shape;1034;p81"/>
            <p:cNvSpPr/>
            <p:nvPr/>
          </p:nvSpPr>
          <p:spPr>
            <a:xfrm>
              <a:off x="341020" y="854125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5" name="Google Shape;1035;p81"/>
            <p:cNvSpPr/>
            <p:nvPr/>
          </p:nvSpPr>
          <p:spPr>
            <a:xfrm>
              <a:off x="359994" y="974331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6" name="Google Shape;1036;p81"/>
            <p:cNvSpPr/>
            <p:nvPr/>
          </p:nvSpPr>
          <p:spPr>
            <a:xfrm>
              <a:off x="341020" y="974318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7" name="Google Shape;1037;p81"/>
            <p:cNvSpPr/>
            <p:nvPr/>
          </p:nvSpPr>
          <p:spPr>
            <a:xfrm>
              <a:off x="359994" y="1094524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8" name="Google Shape;1038;p81"/>
            <p:cNvSpPr/>
            <p:nvPr/>
          </p:nvSpPr>
          <p:spPr>
            <a:xfrm>
              <a:off x="341020" y="1094524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39" name="Google Shape;1039;p81"/>
            <p:cNvSpPr/>
            <p:nvPr/>
          </p:nvSpPr>
          <p:spPr>
            <a:xfrm>
              <a:off x="359994" y="1214729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0" name="Google Shape;1040;p81"/>
            <p:cNvSpPr/>
            <p:nvPr/>
          </p:nvSpPr>
          <p:spPr>
            <a:xfrm>
              <a:off x="341020" y="1214716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1" name="Google Shape;1041;p81"/>
            <p:cNvSpPr/>
            <p:nvPr/>
          </p:nvSpPr>
          <p:spPr>
            <a:xfrm>
              <a:off x="359994" y="1334922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2" name="Google Shape;1042;p81"/>
            <p:cNvSpPr/>
            <p:nvPr/>
          </p:nvSpPr>
          <p:spPr>
            <a:xfrm>
              <a:off x="341020" y="1334922"/>
              <a:ext cx="3926204" cy="240665"/>
            </a:xfrm>
            <a:custGeom>
              <a:rect b="b" l="l" r="r" t="t"/>
              <a:pathLst>
                <a:path extrusionOk="0" h="240665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5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3" name="Google Shape;1043;p81"/>
            <p:cNvSpPr/>
            <p:nvPr/>
          </p:nvSpPr>
          <p:spPr>
            <a:xfrm>
              <a:off x="359994" y="1455127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4" name="Google Shape;1044;p81"/>
            <p:cNvSpPr/>
            <p:nvPr/>
          </p:nvSpPr>
          <p:spPr>
            <a:xfrm>
              <a:off x="341020" y="1455115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5" name="Google Shape;1045;p81"/>
            <p:cNvSpPr/>
            <p:nvPr/>
          </p:nvSpPr>
          <p:spPr>
            <a:xfrm>
              <a:off x="359994" y="1575320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6" name="Google Shape;1046;p81"/>
            <p:cNvSpPr/>
            <p:nvPr/>
          </p:nvSpPr>
          <p:spPr>
            <a:xfrm>
              <a:off x="341020" y="1575320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7" name="Google Shape;1047;p81"/>
            <p:cNvSpPr/>
            <p:nvPr/>
          </p:nvSpPr>
          <p:spPr>
            <a:xfrm>
              <a:off x="359994" y="1695526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8" name="Google Shape;1048;p81"/>
            <p:cNvSpPr/>
            <p:nvPr/>
          </p:nvSpPr>
          <p:spPr>
            <a:xfrm>
              <a:off x="341020" y="1695513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49" name="Google Shape;1049;p81"/>
            <p:cNvSpPr/>
            <p:nvPr/>
          </p:nvSpPr>
          <p:spPr>
            <a:xfrm>
              <a:off x="359994" y="1815719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0" name="Google Shape;1050;p81"/>
            <p:cNvSpPr/>
            <p:nvPr/>
          </p:nvSpPr>
          <p:spPr>
            <a:xfrm>
              <a:off x="341020" y="1815719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1" name="Google Shape;1051;p81"/>
            <p:cNvSpPr/>
            <p:nvPr/>
          </p:nvSpPr>
          <p:spPr>
            <a:xfrm>
              <a:off x="359994" y="1935924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2" name="Google Shape;1052;p81"/>
            <p:cNvSpPr/>
            <p:nvPr/>
          </p:nvSpPr>
          <p:spPr>
            <a:xfrm>
              <a:off x="341020" y="1935911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3" name="Google Shape;1053;p81"/>
            <p:cNvSpPr/>
            <p:nvPr/>
          </p:nvSpPr>
          <p:spPr>
            <a:xfrm>
              <a:off x="359994" y="2056117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4" name="Google Shape;1054;p81"/>
            <p:cNvSpPr/>
            <p:nvPr/>
          </p:nvSpPr>
          <p:spPr>
            <a:xfrm>
              <a:off x="341020" y="2056117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5" name="Google Shape;1055;p81"/>
            <p:cNvSpPr/>
            <p:nvPr/>
          </p:nvSpPr>
          <p:spPr>
            <a:xfrm>
              <a:off x="359994" y="2176322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6" name="Google Shape;1056;p81"/>
            <p:cNvSpPr/>
            <p:nvPr/>
          </p:nvSpPr>
          <p:spPr>
            <a:xfrm>
              <a:off x="341020" y="2176310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7" name="Google Shape;1057;p81"/>
            <p:cNvSpPr/>
            <p:nvPr/>
          </p:nvSpPr>
          <p:spPr>
            <a:xfrm>
              <a:off x="359994" y="2296515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8" name="Google Shape;1058;p81"/>
            <p:cNvSpPr/>
            <p:nvPr/>
          </p:nvSpPr>
          <p:spPr>
            <a:xfrm>
              <a:off x="341020" y="2296515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59" name="Google Shape;1059;p81"/>
            <p:cNvSpPr/>
            <p:nvPr/>
          </p:nvSpPr>
          <p:spPr>
            <a:xfrm>
              <a:off x="359994" y="2416721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0" name="Google Shape;1060;p81"/>
            <p:cNvSpPr/>
            <p:nvPr/>
          </p:nvSpPr>
          <p:spPr>
            <a:xfrm>
              <a:off x="341020" y="2416708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1" name="Google Shape;1061;p81"/>
            <p:cNvSpPr/>
            <p:nvPr/>
          </p:nvSpPr>
          <p:spPr>
            <a:xfrm>
              <a:off x="359994" y="2536914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2" name="Google Shape;1062;p81"/>
            <p:cNvSpPr/>
            <p:nvPr/>
          </p:nvSpPr>
          <p:spPr>
            <a:xfrm>
              <a:off x="341020" y="2536914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3" name="Google Shape;1063;p81"/>
            <p:cNvSpPr/>
            <p:nvPr/>
          </p:nvSpPr>
          <p:spPr>
            <a:xfrm>
              <a:off x="359994" y="2657119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4" name="Google Shape;1064;p81"/>
            <p:cNvSpPr/>
            <p:nvPr/>
          </p:nvSpPr>
          <p:spPr>
            <a:xfrm>
              <a:off x="341020" y="2657106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205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5" name="Google Shape;1065;p81"/>
            <p:cNvSpPr/>
            <p:nvPr/>
          </p:nvSpPr>
          <p:spPr>
            <a:xfrm>
              <a:off x="359994" y="2777312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6" name="Google Shape;1066;p81"/>
            <p:cNvSpPr/>
            <p:nvPr/>
          </p:nvSpPr>
          <p:spPr>
            <a:xfrm>
              <a:off x="341020" y="2777312"/>
              <a:ext cx="3926204" cy="240665"/>
            </a:xfrm>
            <a:custGeom>
              <a:rect b="b" l="l" r="r" t="t"/>
              <a:pathLst>
                <a:path extrusionOk="0" h="240664" w="3926204">
                  <a:moveTo>
                    <a:pt x="3925963" y="120192"/>
                  </a:moveTo>
                  <a:lnTo>
                    <a:pt x="3925963" y="0"/>
                  </a:lnTo>
                </a:path>
                <a:path extrusionOk="0" h="240664" w="3926204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7" name="Google Shape;1067;p81"/>
            <p:cNvSpPr/>
            <p:nvPr/>
          </p:nvSpPr>
          <p:spPr>
            <a:xfrm>
              <a:off x="359994" y="2897517"/>
              <a:ext cx="3888104" cy="120650"/>
            </a:xfrm>
            <a:custGeom>
              <a:rect b="b" l="l" r="r" t="t"/>
              <a:pathLst>
                <a:path extrusionOk="0" h="120650" w="3888104">
                  <a:moveTo>
                    <a:pt x="3888003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3888003" y="120192"/>
                  </a:lnTo>
                  <a:lnTo>
                    <a:pt x="3888003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68" name="Google Shape;1068;p81"/>
            <p:cNvSpPr/>
            <p:nvPr/>
          </p:nvSpPr>
          <p:spPr>
            <a:xfrm>
              <a:off x="4266984" y="2897505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205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069" name="Google Shape;1069;p81"/>
          <p:cNvSpPr txBox="1"/>
          <p:nvPr/>
        </p:nvSpPr>
        <p:spPr>
          <a:xfrm>
            <a:off x="695774" y="1046535"/>
            <a:ext cx="7747200" cy="34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marR="5702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Untracked files: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 &lt;file&gt;..." to include in what will be committed)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69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Paper.tex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49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nothing added to commit but untracked files present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498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add" to track)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add Paper.tex     </a:t>
            </a:r>
            <a:r>
              <a:rPr lang="en-US" sz="11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Always add to the staging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4572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area before committing!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5702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status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5702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Changes to be committed: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558800" lvl="0" marL="812800" marR="1485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restore -- staged &lt;file&gt;..." to unstage)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58800" lvl="0" marL="812800" marR="14859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new file: Paper.tex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1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commit -m </a:t>
            </a:r>
            <a:r>
              <a:rPr lang="en-US" sz="11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'Add paper main document'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[main 9c6154d] Add paper main document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3416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 file changed , 147 insertions(+) </a:t>
            </a:r>
            <a:endParaRPr sz="11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39700" marR="34163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create mode 100644 Paper.tex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81"/>
          <p:cNvSpPr/>
          <p:nvPr/>
        </p:nvSpPr>
        <p:spPr>
          <a:xfrm>
            <a:off x="638769" y="4513237"/>
            <a:ext cx="7859233" cy="0"/>
          </a:xfrm>
          <a:custGeom>
            <a:rect b="b" l="l" r="r" t="t"/>
            <a:pathLst>
              <a:path extrusionOk="0" h="120000" w="3964304">
                <a:moveTo>
                  <a:pt x="0" y="0"/>
                </a:moveTo>
                <a:lnTo>
                  <a:pt x="3963911" y="0"/>
                </a:lnTo>
              </a:path>
            </a:pathLst>
          </a:custGeom>
          <a:noFill/>
          <a:ln cap="flat" cmpd="sng" w="37950">
            <a:solidFill>
              <a:srgbClr val="E5E5E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071" name="Google Shape;1071;p81"/>
          <p:cNvSpPr txBox="1"/>
          <p:nvPr>
            <p:ph idx="12" type="sldNum"/>
          </p:nvPr>
        </p:nvSpPr>
        <p:spPr>
          <a:xfrm>
            <a:off x="112649" y="4902471"/>
            <a:ext cx="4029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20/26</a:t>
            </a:r>
            <a:endParaRPr/>
          </a:p>
        </p:txBody>
      </p:sp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/>
          <p:nvPr/>
        </p:nvSpPr>
        <p:spPr>
          <a:xfrm>
            <a:off x="8647482" y="0"/>
            <a:ext cx="19050" cy="5143500"/>
          </a:xfrm>
          <a:custGeom>
            <a:rect b="b" l="l" r="r" t="t"/>
            <a:pathLst>
              <a:path extrusionOk="0" h="5143500" w="19050">
                <a:moveTo>
                  <a:pt x="0" y="0"/>
                </a:moveTo>
                <a:lnTo>
                  <a:pt x="19049" y="0"/>
                </a:lnTo>
                <a:lnTo>
                  <a:pt x="1904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530223" y="1096126"/>
            <a:ext cx="6237600" cy="2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427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05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Bring a Prediction Service to Life with a User Interface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06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Automated Testing and Versioning of features and models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Module 07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Real-time machine learning systems. Project presentation.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1396365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 txBox="1"/>
          <p:nvPr>
            <p:ph idx="12" type="sldNum"/>
          </p:nvPr>
        </p:nvSpPr>
        <p:spPr>
          <a:xfrm>
            <a:off x="8800244" y="4803671"/>
            <a:ext cx="22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19"/>
          <p:cNvSpPr txBox="1"/>
          <p:nvPr>
            <p:ph type="title"/>
          </p:nvPr>
        </p:nvSpPr>
        <p:spPr>
          <a:xfrm>
            <a:off x="301699" y="63373"/>
            <a:ext cx="45594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Syllabus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82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good commit messages</a:t>
            </a:r>
            <a:endParaRPr/>
          </a:p>
        </p:txBody>
      </p:sp>
      <p:sp>
        <p:nvSpPr>
          <p:cNvPr id="1077" name="Google Shape;1077;p82"/>
          <p:cNvSpPr txBox="1"/>
          <p:nvPr/>
        </p:nvSpPr>
        <p:spPr>
          <a:xfrm>
            <a:off x="638759" y="820479"/>
            <a:ext cx="7863000" cy="8448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log -- oneline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1209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9c6154d ( HEAD -&gt; main) Add paper main document 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21209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bb8c78b Add .gitignore file for LaTeX project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8" name="Google Shape;1078;p82"/>
          <p:cNvGrpSpPr/>
          <p:nvPr/>
        </p:nvGrpSpPr>
        <p:grpSpPr>
          <a:xfrm>
            <a:off x="791056" y="3767806"/>
            <a:ext cx="7558395" cy="1120762"/>
            <a:chOff x="398856" y="2336107"/>
            <a:chExt cx="3810635" cy="754062"/>
          </a:xfrm>
        </p:grpSpPr>
        <p:sp>
          <p:nvSpPr>
            <p:cNvPr id="1079" name="Google Shape;1079;p82"/>
            <p:cNvSpPr/>
            <p:nvPr/>
          </p:nvSpPr>
          <p:spPr>
            <a:xfrm>
              <a:off x="398856" y="2467234"/>
              <a:ext cx="3810635" cy="622935"/>
            </a:xfrm>
            <a:custGeom>
              <a:rect b="b" l="l" r="r" t="t"/>
              <a:pathLst>
                <a:path extrusionOk="0" h="622935" w="3810635">
                  <a:moveTo>
                    <a:pt x="3759669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571882"/>
                  </a:lnTo>
                  <a:lnTo>
                    <a:pt x="3976" y="591582"/>
                  </a:lnTo>
                  <a:lnTo>
                    <a:pt x="14822" y="607669"/>
                  </a:lnTo>
                  <a:lnTo>
                    <a:pt x="30909" y="618515"/>
                  </a:lnTo>
                  <a:lnTo>
                    <a:pt x="50609" y="622493"/>
                  </a:lnTo>
                  <a:lnTo>
                    <a:pt x="3759669" y="622493"/>
                  </a:lnTo>
                  <a:lnTo>
                    <a:pt x="3779370" y="618515"/>
                  </a:lnTo>
                  <a:lnTo>
                    <a:pt x="3795456" y="607669"/>
                  </a:lnTo>
                  <a:lnTo>
                    <a:pt x="3806302" y="591582"/>
                  </a:lnTo>
                  <a:lnTo>
                    <a:pt x="3810279" y="571882"/>
                  </a:lnTo>
                  <a:lnTo>
                    <a:pt x="3810279" y="50610"/>
                  </a:lnTo>
                  <a:lnTo>
                    <a:pt x="3806302" y="30910"/>
                  </a:lnTo>
                  <a:lnTo>
                    <a:pt x="3795456" y="14823"/>
                  </a:lnTo>
                  <a:lnTo>
                    <a:pt x="3779370" y="3977"/>
                  </a:lnTo>
                  <a:lnTo>
                    <a:pt x="3759669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80" name="Google Shape;1080;p82"/>
            <p:cNvSpPr/>
            <p:nvPr/>
          </p:nvSpPr>
          <p:spPr>
            <a:xfrm>
              <a:off x="462127" y="2336107"/>
              <a:ext cx="899794" cy="257810"/>
            </a:xfrm>
            <a:custGeom>
              <a:rect b="b" l="l" r="r" t="t"/>
              <a:pathLst>
                <a:path extrusionOk="0" h="257810" w="899794">
                  <a:moveTo>
                    <a:pt x="848827" y="0"/>
                  </a:moveTo>
                  <a:lnTo>
                    <a:pt x="50609" y="0"/>
                  </a:lnTo>
                  <a:lnTo>
                    <a:pt x="30909" y="3977"/>
                  </a:lnTo>
                  <a:lnTo>
                    <a:pt x="14822" y="14823"/>
                  </a:lnTo>
                  <a:lnTo>
                    <a:pt x="3976" y="30910"/>
                  </a:lnTo>
                  <a:lnTo>
                    <a:pt x="0" y="50610"/>
                  </a:lnTo>
                  <a:lnTo>
                    <a:pt x="0" y="206580"/>
                  </a:lnTo>
                  <a:lnTo>
                    <a:pt x="3976" y="226280"/>
                  </a:lnTo>
                  <a:lnTo>
                    <a:pt x="14822" y="242367"/>
                  </a:lnTo>
                  <a:lnTo>
                    <a:pt x="30909" y="253214"/>
                  </a:lnTo>
                  <a:lnTo>
                    <a:pt x="50609" y="257191"/>
                  </a:lnTo>
                  <a:lnTo>
                    <a:pt x="848827" y="257191"/>
                  </a:lnTo>
                  <a:lnTo>
                    <a:pt x="868527" y="253214"/>
                  </a:lnTo>
                  <a:lnTo>
                    <a:pt x="884614" y="242367"/>
                  </a:lnTo>
                  <a:lnTo>
                    <a:pt x="895460" y="226280"/>
                  </a:lnTo>
                  <a:lnTo>
                    <a:pt x="899438" y="206580"/>
                  </a:lnTo>
                  <a:lnTo>
                    <a:pt x="899438" y="50610"/>
                  </a:lnTo>
                  <a:lnTo>
                    <a:pt x="895460" y="30910"/>
                  </a:lnTo>
                  <a:lnTo>
                    <a:pt x="884614" y="14823"/>
                  </a:lnTo>
                  <a:lnTo>
                    <a:pt x="868527" y="3977"/>
                  </a:lnTo>
                  <a:lnTo>
                    <a:pt x="848827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081" name="Google Shape;1081;p82"/>
          <p:cNvSpPr txBox="1"/>
          <p:nvPr/>
        </p:nvSpPr>
        <p:spPr>
          <a:xfrm>
            <a:off x="907039" y="1879314"/>
            <a:ext cx="7442400" cy="30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3020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Write them like an email to yourself (or to the other developers)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</a:rPr>
              <a:t>        </a:t>
            </a: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Subject line + body, follow	</a:t>
            </a:r>
            <a:r>
              <a:rPr lang="en-US" sz="20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3"/>
              </a:rPr>
              <a:t>the 50/72 rule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3020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Subject: Summarize what has been done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1"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Use present tense and no period at the end!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330200" lvl="0" marL="406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Body: </a:t>
            </a:r>
            <a:r>
              <a:rPr lang="en-US" sz="20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After empty line</a:t>
            </a: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, document why you made the changes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660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add one only if needed }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Good commits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990600" lvl="0" marL="1016000" marR="317500" rtl="0" algn="l">
              <a:lnSpc>
                <a:spcPct val="1008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Commit small and conceptually separated changes, commit often and do not add binary files to your repository.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82" name="Google Shape;1082;p82"/>
          <p:cNvSpPr txBox="1"/>
          <p:nvPr/>
        </p:nvSpPr>
        <p:spPr>
          <a:xfrm>
            <a:off x="2383660" y="4888579"/>
            <a:ext cx="43731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coding projects, although not always possible/trivial, try to commit working/compiling code.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83" name="Google Shape;1083;p82"/>
          <p:cNvSpPr txBox="1"/>
          <p:nvPr/>
        </p:nvSpPr>
        <p:spPr>
          <a:xfrm>
            <a:off x="163029" y="4897620"/>
            <a:ext cx="352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21/26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1084" name="Google Shape;1084;p82"/>
          <p:cNvCxnSpPr/>
          <p:nvPr/>
        </p:nvCxnSpPr>
        <p:spPr>
          <a:xfrm>
            <a:off x="1369025" y="2363500"/>
            <a:ext cx="4779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5" name="Google Shape;1085;p82"/>
          <p:cNvCxnSpPr/>
          <p:nvPr/>
        </p:nvCxnSpPr>
        <p:spPr>
          <a:xfrm>
            <a:off x="1343175" y="3009250"/>
            <a:ext cx="33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6" name="Google Shape;1086;p82"/>
          <p:cNvCxnSpPr/>
          <p:nvPr/>
        </p:nvCxnSpPr>
        <p:spPr>
          <a:xfrm>
            <a:off x="1394850" y="3409625"/>
            <a:ext cx="168000" cy="28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ransition>
    <p:fade thruBlk="1"/>
  </p:transition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83"/>
          <p:cNvSpPr txBox="1"/>
          <p:nvPr>
            <p:ph type="title"/>
          </p:nvPr>
        </p:nvSpPr>
        <p:spPr>
          <a:xfrm>
            <a:off x="514608" y="152634"/>
            <a:ext cx="42117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 to our mental picture</a:t>
            </a:r>
            <a:endParaRPr/>
          </a:p>
          <a:p>
            <a:pPr indent="0" lvl="0" marL="5080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</a:rPr>
              <a:t>On your local machine</a:t>
            </a:r>
            <a:endParaRPr sz="2200"/>
          </a:p>
        </p:txBody>
      </p:sp>
      <p:grpSp>
        <p:nvGrpSpPr>
          <p:cNvPr id="1092" name="Google Shape;1092;p83"/>
          <p:cNvGrpSpPr/>
          <p:nvPr/>
        </p:nvGrpSpPr>
        <p:grpSpPr>
          <a:xfrm>
            <a:off x="903899" y="1248495"/>
            <a:ext cx="1240630" cy="642727"/>
            <a:chOff x="455709" y="840002"/>
            <a:chExt cx="625475" cy="432434"/>
          </a:xfrm>
        </p:grpSpPr>
        <p:sp>
          <p:nvSpPr>
            <p:cNvPr id="1093" name="Google Shape;1093;p83"/>
            <p:cNvSpPr/>
            <p:nvPr/>
          </p:nvSpPr>
          <p:spPr>
            <a:xfrm>
              <a:off x="455709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62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62" y="432005"/>
                  </a:lnTo>
                  <a:lnTo>
                    <a:pt x="603471" y="429176"/>
                  </a:lnTo>
                  <a:lnTo>
                    <a:pt x="614912" y="421461"/>
                  </a:lnTo>
                  <a:lnTo>
                    <a:pt x="622625" y="410018"/>
                  </a:lnTo>
                  <a:lnTo>
                    <a:pt x="625454" y="396005"/>
                  </a:lnTo>
                  <a:lnTo>
                    <a:pt x="625454" y="36000"/>
                  </a:lnTo>
                  <a:lnTo>
                    <a:pt x="622625" y="21987"/>
                  </a:lnTo>
                  <a:lnTo>
                    <a:pt x="614912" y="10544"/>
                  </a:lnTo>
                  <a:lnTo>
                    <a:pt x="603471" y="2829"/>
                  </a:lnTo>
                  <a:lnTo>
                    <a:pt x="589462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94" name="Google Shape;1094;p83"/>
            <p:cNvSpPr/>
            <p:nvPr/>
          </p:nvSpPr>
          <p:spPr>
            <a:xfrm>
              <a:off x="455709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62" y="0"/>
                  </a:moveTo>
                  <a:lnTo>
                    <a:pt x="35999" y="0"/>
                  </a:lnTo>
                  <a:lnTo>
                    <a:pt x="21986" y="2829"/>
                  </a:lnTo>
                  <a:lnTo>
                    <a:pt x="10544" y="10544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9" y="410018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62" y="432005"/>
                  </a:lnTo>
                  <a:lnTo>
                    <a:pt x="603471" y="429176"/>
                  </a:lnTo>
                  <a:lnTo>
                    <a:pt x="614912" y="421461"/>
                  </a:lnTo>
                  <a:lnTo>
                    <a:pt x="622625" y="410018"/>
                  </a:lnTo>
                  <a:lnTo>
                    <a:pt x="625454" y="396005"/>
                  </a:lnTo>
                  <a:lnTo>
                    <a:pt x="625454" y="36000"/>
                  </a:lnTo>
                  <a:lnTo>
                    <a:pt x="622625" y="21987"/>
                  </a:lnTo>
                  <a:lnTo>
                    <a:pt x="614912" y="10544"/>
                  </a:lnTo>
                  <a:lnTo>
                    <a:pt x="603471" y="2829"/>
                  </a:lnTo>
                  <a:lnTo>
                    <a:pt x="589462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095" name="Google Shape;1095;p83"/>
          <p:cNvSpPr txBox="1"/>
          <p:nvPr/>
        </p:nvSpPr>
        <p:spPr>
          <a:xfrm>
            <a:off x="999138" y="1385645"/>
            <a:ext cx="10644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Workspace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096" name="Google Shape;1096;p83"/>
          <p:cNvGrpSpPr/>
          <p:nvPr/>
        </p:nvGrpSpPr>
        <p:grpSpPr>
          <a:xfrm>
            <a:off x="1524195" y="1248495"/>
            <a:ext cx="3666170" cy="2996843"/>
            <a:chOff x="768437" y="840002"/>
            <a:chExt cx="1848334" cy="2016311"/>
          </a:xfrm>
        </p:grpSpPr>
        <p:sp>
          <p:nvSpPr>
            <p:cNvPr id="1097" name="Google Shape;1097;p83"/>
            <p:cNvSpPr/>
            <p:nvPr/>
          </p:nvSpPr>
          <p:spPr>
            <a:xfrm>
              <a:off x="768437" y="12770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98" name="Google Shape;1098;p83"/>
            <p:cNvSpPr/>
            <p:nvPr/>
          </p:nvSpPr>
          <p:spPr>
            <a:xfrm>
              <a:off x="1991296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099" name="Google Shape;1099;p83"/>
            <p:cNvSpPr/>
            <p:nvPr/>
          </p:nvSpPr>
          <p:spPr>
            <a:xfrm>
              <a:off x="1991296" y="84000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6005"/>
                  </a:lnTo>
                  <a:lnTo>
                    <a:pt x="2828" y="410018"/>
                  </a:lnTo>
                  <a:lnTo>
                    <a:pt x="10544" y="421461"/>
                  </a:lnTo>
                  <a:lnTo>
                    <a:pt x="21988" y="429176"/>
                  </a:lnTo>
                  <a:lnTo>
                    <a:pt x="36004" y="432005"/>
                  </a:lnTo>
                  <a:lnTo>
                    <a:pt x="589457" y="432005"/>
                  </a:lnTo>
                  <a:lnTo>
                    <a:pt x="603473" y="429176"/>
                  </a:lnTo>
                  <a:lnTo>
                    <a:pt x="614918" y="421461"/>
                  </a:lnTo>
                  <a:lnTo>
                    <a:pt x="622633" y="410018"/>
                  </a:lnTo>
                  <a:lnTo>
                    <a:pt x="625462" y="396005"/>
                  </a:lnTo>
                  <a:lnTo>
                    <a:pt x="625462" y="36000"/>
                  </a:lnTo>
                  <a:lnTo>
                    <a:pt x="622633" y="21987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00" name="Google Shape;1100;p83"/>
          <p:cNvSpPr txBox="1"/>
          <p:nvPr/>
        </p:nvSpPr>
        <p:spPr>
          <a:xfrm>
            <a:off x="4093499" y="1343350"/>
            <a:ext cx="995100" cy="3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2800">
            <a:spAutoFit/>
          </a:bodyPr>
          <a:lstStyle/>
          <a:p>
            <a:pPr indent="-139700" lvl="0" marL="1651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Staging area</a:t>
            </a:r>
            <a:endParaRPr sz="19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101" name="Google Shape;1101;p83"/>
          <p:cNvGrpSpPr/>
          <p:nvPr/>
        </p:nvGrpSpPr>
        <p:grpSpPr>
          <a:xfrm>
            <a:off x="4570051" y="1242480"/>
            <a:ext cx="3666167" cy="3003210"/>
            <a:chOff x="2304034" y="835955"/>
            <a:chExt cx="1848332" cy="2020595"/>
          </a:xfrm>
        </p:grpSpPr>
        <p:sp>
          <p:nvSpPr>
            <p:cNvPr id="1102" name="Google Shape;1102;p83"/>
            <p:cNvSpPr/>
            <p:nvPr/>
          </p:nvSpPr>
          <p:spPr>
            <a:xfrm>
              <a:off x="2304034" y="1277068"/>
              <a:ext cx="0" cy="1579245"/>
            </a:xfrm>
            <a:custGeom>
              <a:rect b="b" l="l" r="r" t="t"/>
              <a:pathLst>
                <a:path extrusionOk="0" h="1579245" w="120000">
                  <a:moveTo>
                    <a:pt x="0" y="0"/>
                  </a:moveTo>
                  <a:lnTo>
                    <a:pt x="0" y="1578957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03" name="Google Shape;1103;p83"/>
            <p:cNvSpPr/>
            <p:nvPr/>
          </p:nvSpPr>
          <p:spPr>
            <a:xfrm>
              <a:off x="3526891" y="8359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04" name="Google Shape;1104;p83"/>
            <p:cNvSpPr/>
            <p:nvPr/>
          </p:nvSpPr>
          <p:spPr>
            <a:xfrm>
              <a:off x="3526891" y="835955"/>
              <a:ext cx="625475" cy="440690"/>
            </a:xfrm>
            <a:custGeom>
              <a:rect b="b" l="l" r="r" t="t"/>
              <a:pathLst>
                <a:path extrusionOk="0" h="440690" w="625475">
                  <a:moveTo>
                    <a:pt x="589457" y="0"/>
                  </a:moveTo>
                  <a:lnTo>
                    <a:pt x="36004" y="0"/>
                  </a:lnTo>
                  <a:lnTo>
                    <a:pt x="21988" y="2829"/>
                  </a:lnTo>
                  <a:lnTo>
                    <a:pt x="10544" y="10544"/>
                  </a:lnTo>
                  <a:lnTo>
                    <a:pt x="2828" y="21986"/>
                  </a:lnTo>
                  <a:lnTo>
                    <a:pt x="0" y="35999"/>
                  </a:lnTo>
                  <a:lnTo>
                    <a:pt x="0" y="404098"/>
                  </a:lnTo>
                  <a:lnTo>
                    <a:pt x="2828" y="418111"/>
                  </a:lnTo>
                  <a:lnTo>
                    <a:pt x="10544" y="429554"/>
                  </a:lnTo>
                  <a:lnTo>
                    <a:pt x="21988" y="437269"/>
                  </a:lnTo>
                  <a:lnTo>
                    <a:pt x="36004" y="440098"/>
                  </a:lnTo>
                  <a:lnTo>
                    <a:pt x="589457" y="440098"/>
                  </a:lnTo>
                  <a:lnTo>
                    <a:pt x="603473" y="437269"/>
                  </a:lnTo>
                  <a:lnTo>
                    <a:pt x="614918" y="429554"/>
                  </a:lnTo>
                  <a:lnTo>
                    <a:pt x="622633" y="418111"/>
                  </a:lnTo>
                  <a:lnTo>
                    <a:pt x="625462" y="404098"/>
                  </a:lnTo>
                  <a:lnTo>
                    <a:pt x="625462" y="35999"/>
                  </a:lnTo>
                  <a:lnTo>
                    <a:pt x="622633" y="21986"/>
                  </a:lnTo>
                  <a:lnTo>
                    <a:pt x="614918" y="10544"/>
                  </a:lnTo>
                  <a:lnTo>
                    <a:pt x="603473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05" name="Google Shape;1105;p83"/>
            <p:cNvSpPr/>
            <p:nvPr/>
          </p:nvSpPr>
          <p:spPr>
            <a:xfrm>
              <a:off x="3839629" y="1281115"/>
              <a:ext cx="0" cy="1575435"/>
            </a:xfrm>
            <a:custGeom>
              <a:rect b="b" l="l" r="r" t="t"/>
              <a:pathLst>
                <a:path extrusionOk="0" h="1575435" w="120000">
                  <a:moveTo>
                    <a:pt x="0" y="0"/>
                  </a:moveTo>
                  <a:lnTo>
                    <a:pt x="0" y="1574911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06" name="Google Shape;1106;p83"/>
          <p:cNvSpPr txBox="1"/>
          <p:nvPr/>
        </p:nvSpPr>
        <p:spPr>
          <a:xfrm>
            <a:off x="2488830" y="1428891"/>
            <a:ext cx="111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status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7" name="Google Shape;1107;p83"/>
          <p:cNvSpPr txBox="1"/>
          <p:nvPr/>
        </p:nvSpPr>
        <p:spPr>
          <a:xfrm>
            <a:off x="7118539" y="686360"/>
            <a:ext cx="9951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3775">
            <a:spAutoFit/>
          </a:bodyPr>
          <a:lstStyle/>
          <a:p>
            <a:pPr indent="0" lvl="0" marL="63500" marR="50800" rtl="0" algn="ctr">
              <a:lnSpc>
                <a:spcPct val="118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show git log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12700" rtl="0" algn="ctr">
              <a:lnSpc>
                <a:spcPct val="115833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Local repository</a:t>
            </a:r>
            <a:endParaRPr sz="1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108" name="Google Shape;1108;p83"/>
          <p:cNvGrpSpPr/>
          <p:nvPr/>
        </p:nvGrpSpPr>
        <p:grpSpPr>
          <a:xfrm>
            <a:off x="1524173" y="2102730"/>
            <a:ext cx="3046785" cy="60403"/>
            <a:chOff x="768426" y="1414741"/>
            <a:chExt cx="1536065" cy="40640"/>
          </a:xfrm>
        </p:grpSpPr>
        <p:sp>
          <p:nvSpPr>
            <p:cNvPr id="1109" name="Google Shape;1109;p83"/>
            <p:cNvSpPr/>
            <p:nvPr/>
          </p:nvSpPr>
          <p:spPr>
            <a:xfrm>
              <a:off x="793742" y="1434974"/>
              <a:ext cx="1485265" cy="0"/>
            </a:xfrm>
            <a:custGeom>
              <a:rect b="b" l="l" r="r" t="t"/>
              <a:pathLst>
                <a:path extrusionOk="0" h="120000" w="1485264">
                  <a:moveTo>
                    <a:pt x="0" y="0"/>
                  </a:moveTo>
                  <a:lnTo>
                    <a:pt x="466770" y="0"/>
                  </a:lnTo>
                </a:path>
                <a:path extrusionOk="0" h="120000" w="1485264">
                  <a:moveTo>
                    <a:pt x="1018213" y="0"/>
                  </a:moveTo>
                  <a:lnTo>
                    <a:pt x="1484980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10" name="Google Shape;1110;p83"/>
            <p:cNvSpPr/>
            <p:nvPr/>
          </p:nvSpPr>
          <p:spPr>
            <a:xfrm>
              <a:off x="768426" y="1414741"/>
              <a:ext cx="1536065" cy="40640"/>
            </a:xfrm>
            <a:custGeom>
              <a:rect b="b" l="l" r="r" t="t"/>
              <a:pathLst>
                <a:path extrusionOk="0" h="40640" w="1536064">
                  <a:moveTo>
                    <a:pt x="40487" y="0"/>
                  </a:moveTo>
                  <a:lnTo>
                    <a:pt x="0" y="20243"/>
                  </a:lnTo>
                  <a:lnTo>
                    <a:pt x="40487" y="40487"/>
                  </a:lnTo>
                  <a:lnTo>
                    <a:pt x="25311" y="20243"/>
                  </a:lnTo>
                  <a:lnTo>
                    <a:pt x="40487" y="0"/>
                  </a:lnTo>
                  <a:close/>
                </a:path>
                <a:path extrusionOk="0" h="40640" w="1536064">
                  <a:moveTo>
                    <a:pt x="1535595" y="20243"/>
                  </a:moveTo>
                  <a:lnTo>
                    <a:pt x="1495107" y="0"/>
                  </a:lnTo>
                  <a:lnTo>
                    <a:pt x="1510296" y="20243"/>
                  </a:lnTo>
                  <a:lnTo>
                    <a:pt x="1495107" y="40487"/>
                  </a:lnTo>
                  <a:lnTo>
                    <a:pt x="1535595" y="20243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11" name="Google Shape;1111;p83"/>
          <p:cNvSpPr txBox="1"/>
          <p:nvPr/>
        </p:nvSpPr>
        <p:spPr>
          <a:xfrm>
            <a:off x="2595459" y="1992581"/>
            <a:ext cx="904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diff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2" name="Google Shape;1112;p83"/>
          <p:cNvGrpSpPr/>
          <p:nvPr/>
        </p:nvGrpSpPr>
        <p:grpSpPr>
          <a:xfrm>
            <a:off x="1524195" y="2454843"/>
            <a:ext cx="6092616" cy="1351032"/>
            <a:chOff x="768437" y="1651647"/>
            <a:chExt cx="3071649" cy="908990"/>
          </a:xfrm>
        </p:grpSpPr>
        <p:sp>
          <p:nvSpPr>
            <p:cNvPr id="1113" name="Google Shape;1113;p83"/>
            <p:cNvSpPr/>
            <p:nvPr/>
          </p:nvSpPr>
          <p:spPr>
            <a:xfrm>
              <a:off x="2326801" y="1673325"/>
              <a:ext cx="1490345" cy="0"/>
            </a:xfrm>
            <a:custGeom>
              <a:rect b="b" l="l" r="r" t="t"/>
              <a:pathLst>
                <a:path extrusionOk="0" h="120000" w="1490345">
                  <a:moveTo>
                    <a:pt x="0" y="0"/>
                  </a:moveTo>
                  <a:lnTo>
                    <a:pt x="227434" y="0"/>
                  </a:lnTo>
                </a:path>
                <a:path extrusionOk="0" h="120000" w="1490345">
                  <a:moveTo>
                    <a:pt x="1262616" y="0"/>
                  </a:moveTo>
                  <a:lnTo>
                    <a:pt x="1490046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14" name="Google Shape;1114;p83"/>
            <p:cNvSpPr/>
            <p:nvPr/>
          </p:nvSpPr>
          <p:spPr>
            <a:xfrm>
              <a:off x="2304021" y="1651647"/>
              <a:ext cx="1536065" cy="43815"/>
            </a:xfrm>
            <a:custGeom>
              <a:rect b="b" l="l" r="r" t="t"/>
              <a:pathLst>
                <a:path extrusionOk="0" h="43814" w="1536064">
                  <a:moveTo>
                    <a:pt x="40525" y="0"/>
                  </a:moveTo>
                  <a:lnTo>
                    <a:pt x="0" y="20167"/>
                  </a:lnTo>
                  <a:lnTo>
                    <a:pt x="40449" y="40487"/>
                  </a:lnTo>
                  <a:lnTo>
                    <a:pt x="25298" y="20218"/>
                  </a:lnTo>
                  <a:lnTo>
                    <a:pt x="40525" y="0"/>
                  </a:lnTo>
                  <a:close/>
                </a:path>
                <a:path extrusionOk="0" h="43814" w="1536064">
                  <a:moveTo>
                    <a:pt x="1535595" y="23202"/>
                  </a:moveTo>
                  <a:lnTo>
                    <a:pt x="1495145" y="2882"/>
                  </a:lnTo>
                  <a:lnTo>
                    <a:pt x="1510296" y="23152"/>
                  </a:lnTo>
                  <a:lnTo>
                    <a:pt x="1495069" y="43370"/>
                  </a:lnTo>
                  <a:lnTo>
                    <a:pt x="1535595" y="23202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15" name="Google Shape;1115;p83"/>
            <p:cNvSpPr/>
            <p:nvPr/>
          </p:nvSpPr>
          <p:spPr>
            <a:xfrm>
              <a:off x="768437" y="2303382"/>
              <a:ext cx="1510665" cy="0"/>
            </a:xfrm>
            <a:custGeom>
              <a:rect b="b" l="l" r="r" t="t"/>
              <a:pathLst>
                <a:path extrusionOk="0" h="120000" w="1510664">
                  <a:moveTo>
                    <a:pt x="0" y="0"/>
                  </a:moveTo>
                  <a:lnTo>
                    <a:pt x="518948" y="0"/>
                  </a:lnTo>
                </a:path>
                <a:path extrusionOk="0" h="120000" w="1510664">
                  <a:moveTo>
                    <a:pt x="1016642" y="0"/>
                  </a:moveTo>
                  <a:lnTo>
                    <a:pt x="1510285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16" name="Google Shape;1116;p83"/>
            <p:cNvSpPr/>
            <p:nvPr/>
          </p:nvSpPr>
          <p:spPr>
            <a:xfrm>
              <a:off x="2263539" y="2283138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0" y="0"/>
                  </a:moveTo>
                  <a:lnTo>
                    <a:pt x="15182" y="20243"/>
                  </a:lnTo>
                  <a:lnTo>
                    <a:pt x="0" y="40487"/>
                  </a:lnTo>
                  <a:lnTo>
                    <a:pt x="40487" y="20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17" name="Google Shape;1117;p83"/>
            <p:cNvSpPr/>
            <p:nvPr/>
          </p:nvSpPr>
          <p:spPr>
            <a:xfrm>
              <a:off x="793742" y="2540241"/>
              <a:ext cx="1510665" cy="0"/>
            </a:xfrm>
            <a:custGeom>
              <a:rect b="b" l="l" r="r" t="t"/>
              <a:pathLst>
                <a:path extrusionOk="0" h="120000" w="1510664">
                  <a:moveTo>
                    <a:pt x="0" y="0"/>
                  </a:moveTo>
                  <a:lnTo>
                    <a:pt x="144279" y="0"/>
                  </a:lnTo>
                </a:path>
                <a:path extrusionOk="0" h="120000" w="1510664">
                  <a:moveTo>
                    <a:pt x="1340707" y="0"/>
                  </a:moveTo>
                  <a:lnTo>
                    <a:pt x="1510291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18" name="Google Shape;1118;p83"/>
            <p:cNvSpPr/>
            <p:nvPr/>
          </p:nvSpPr>
          <p:spPr>
            <a:xfrm>
              <a:off x="768437" y="2519997"/>
              <a:ext cx="40640" cy="40640"/>
            </a:xfrm>
            <a:custGeom>
              <a:rect b="b" l="l" r="r" t="t"/>
              <a:pathLst>
                <a:path extrusionOk="0" h="40639" w="40640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19" name="Google Shape;1119;p83"/>
          <p:cNvSpPr txBox="1"/>
          <p:nvPr/>
        </p:nvSpPr>
        <p:spPr>
          <a:xfrm>
            <a:off x="1955782" y="3282872"/>
            <a:ext cx="21828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add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restore --staged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0" name="Google Shape;1120;p83"/>
          <p:cNvGrpSpPr/>
          <p:nvPr/>
        </p:nvGrpSpPr>
        <p:grpSpPr>
          <a:xfrm>
            <a:off x="4565031" y="4097771"/>
            <a:ext cx="3051157" cy="60403"/>
            <a:chOff x="2301503" y="2757028"/>
            <a:chExt cx="1538269" cy="40640"/>
          </a:xfrm>
        </p:grpSpPr>
        <p:sp>
          <p:nvSpPr>
            <p:cNvPr id="1121" name="Google Shape;1121;p83"/>
            <p:cNvSpPr/>
            <p:nvPr/>
          </p:nvSpPr>
          <p:spPr>
            <a:xfrm>
              <a:off x="2301503" y="2777172"/>
              <a:ext cx="1515745" cy="0"/>
            </a:xfrm>
            <a:custGeom>
              <a:rect b="b" l="l" r="r" t="t"/>
              <a:pathLst>
                <a:path extrusionOk="0" h="120000" w="1515745">
                  <a:moveTo>
                    <a:pt x="0" y="0"/>
                  </a:moveTo>
                  <a:lnTo>
                    <a:pt x="440858" y="0"/>
                  </a:lnTo>
                </a:path>
                <a:path extrusionOk="0" h="120000" w="1515745">
                  <a:moveTo>
                    <a:pt x="1099799" y="0"/>
                  </a:moveTo>
                  <a:lnTo>
                    <a:pt x="1515344" y="0"/>
                  </a:lnTo>
                </a:path>
              </a:pathLst>
            </a:custGeom>
            <a:noFill/>
            <a:ln cap="flat" cmpd="sng" w="9525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22" name="Google Shape;1122;p83"/>
            <p:cNvSpPr/>
            <p:nvPr/>
          </p:nvSpPr>
          <p:spPr>
            <a:xfrm>
              <a:off x="3799132" y="2757028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5" y="0"/>
                  </a:moveTo>
                  <a:lnTo>
                    <a:pt x="15185" y="20245"/>
                  </a:lnTo>
                  <a:lnTo>
                    <a:pt x="0" y="40487"/>
                  </a:lnTo>
                  <a:lnTo>
                    <a:pt x="40490" y="2024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23" name="Google Shape;1123;p83"/>
          <p:cNvSpPr txBox="1"/>
          <p:nvPr/>
        </p:nvSpPr>
        <p:spPr>
          <a:xfrm>
            <a:off x="5534638" y="3986975"/>
            <a:ext cx="11172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commit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4" name="Google Shape;1124;p83"/>
          <p:cNvGrpSpPr/>
          <p:nvPr/>
        </p:nvGrpSpPr>
        <p:grpSpPr>
          <a:xfrm>
            <a:off x="1524173" y="2689414"/>
            <a:ext cx="6092310" cy="422463"/>
            <a:chOff x="768426" y="1809469"/>
            <a:chExt cx="3071495" cy="284238"/>
          </a:xfrm>
        </p:grpSpPr>
        <p:sp>
          <p:nvSpPr>
            <p:cNvPr id="1125" name="Google Shape;1125;p83"/>
            <p:cNvSpPr/>
            <p:nvPr/>
          </p:nvSpPr>
          <p:spPr>
            <a:xfrm>
              <a:off x="2329332" y="1829713"/>
              <a:ext cx="512445" cy="158750"/>
            </a:xfrm>
            <a:custGeom>
              <a:rect b="b" l="l" r="r" t="t"/>
              <a:pathLst>
                <a:path extrusionOk="0" h="158750" w="512444">
                  <a:moveTo>
                    <a:pt x="512165" y="158661"/>
                  </a:moveTo>
                  <a:lnTo>
                    <a:pt x="459787" y="155539"/>
                  </a:lnTo>
                  <a:lnTo>
                    <a:pt x="411643" y="146908"/>
                  </a:lnTo>
                  <a:lnTo>
                    <a:pt x="366994" y="133870"/>
                  </a:lnTo>
                  <a:lnTo>
                    <a:pt x="325096" y="117526"/>
                  </a:lnTo>
                  <a:lnTo>
                    <a:pt x="285209" y="98979"/>
                  </a:lnTo>
                  <a:lnTo>
                    <a:pt x="246591" y="79330"/>
                  </a:lnTo>
                  <a:lnTo>
                    <a:pt x="208500" y="59681"/>
                  </a:lnTo>
                  <a:lnTo>
                    <a:pt x="170195" y="41134"/>
                  </a:lnTo>
                  <a:lnTo>
                    <a:pt x="130934" y="24790"/>
                  </a:lnTo>
                  <a:lnTo>
                    <a:pt x="89975" y="11752"/>
                  </a:lnTo>
                  <a:lnTo>
                    <a:pt x="46578" y="3121"/>
                  </a:lnTo>
                  <a:lnTo>
                    <a:pt x="0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26" name="Google Shape;1126;p83"/>
            <p:cNvSpPr/>
            <p:nvPr/>
          </p:nvSpPr>
          <p:spPr>
            <a:xfrm>
              <a:off x="2304027" y="1809469"/>
              <a:ext cx="40640" cy="40640"/>
            </a:xfrm>
            <a:custGeom>
              <a:rect b="b" l="l" r="r" t="t"/>
              <a:pathLst>
                <a:path extrusionOk="0" h="40639" w="40639">
                  <a:moveTo>
                    <a:pt x="40487" y="40487"/>
                  </a:moveTo>
                  <a:lnTo>
                    <a:pt x="25305" y="20243"/>
                  </a:lnTo>
                  <a:lnTo>
                    <a:pt x="40487" y="0"/>
                  </a:lnTo>
                  <a:lnTo>
                    <a:pt x="0" y="20243"/>
                  </a:lnTo>
                  <a:lnTo>
                    <a:pt x="40487" y="40487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27" name="Google Shape;1127;p83"/>
            <p:cNvSpPr/>
            <p:nvPr/>
          </p:nvSpPr>
          <p:spPr>
            <a:xfrm>
              <a:off x="791211" y="1988708"/>
              <a:ext cx="3025775" cy="0"/>
            </a:xfrm>
            <a:custGeom>
              <a:rect b="b" l="l" r="r" t="t"/>
              <a:pathLst>
                <a:path extrusionOk="0" h="120000" w="3025775">
                  <a:moveTo>
                    <a:pt x="0" y="0"/>
                  </a:moveTo>
                  <a:lnTo>
                    <a:pt x="2024085" y="0"/>
                  </a:lnTo>
                </a:path>
                <a:path extrusionOk="0" h="120000" w="3025775">
                  <a:moveTo>
                    <a:pt x="2844272" y="0"/>
                  </a:moveTo>
                  <a:lnTo>
                    <a:pt x="3025636" y="0"/>
                  </a:lnTo>
                </a:path>
              </a:pathLst>
            </a:custGeom>
            <a:noFill/>
            <a:ln cap="flat" cmpd="sng" w="9525">
              <a:solidFill>
                <a:srgbClr val="9901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28" name="Google Shape;1128;p83"/>
            <p:cNvSpPr/>
            <p:nvPr/>
          </p:nvSpPr>
          <p:spPr>
            <a:xfrm>
              <a:off x="768426" y="1967382"/>
              <a:ext cx="3071495" cy="43180"/>
            </a:xfrm>
            <a:custGeom>
              <a:rect b="b" l="l" r="r" t="t"/>
              <a:pathLst>
                <a:path extrusionOk="0" h="43180" w="3071495">
                  <a:moveTo>
                    <a:pt x="40513" y="0"/>
                  </a:moveTo>
                  <a:lnTo>
                    <a:pt x="0" y="20218"/>
                  </a:lnTo>
                  <a:lnTo>
                    <a:pt x="40474" y="40487"/>
                  </a:lnTo>
                  <a:lnTo>
                    <a:pt x="25311" y="20231"/>
                  </a:lnTo>
                  <a:lnTo>
                    <a:pt x="40513" y="0"/>
                  </a:lnTo>
                  <a:close/>
                </a:path>
                <a:path extrusionOk="0" h="43180" w="3071495">
                  <a:moveTo>
                    <a:pt x="3071190" y="22440"/>
                  </a:moveTo>
                  <a:lnTo>
                    <a:pt x="3030715" y="2171"/>
                  </a:lnTo>
                  <a:lnTo>
                    <a:pt x="3045891" y="22428"/>
                  </a:lnTo>
                  <a:lnTo>
                    <a:pt x="3030690" y="42659"/>
                  </a:lnTo>
                  <a:lnTo>
                    <a:pt x="3071190" y="22440"/>
                  </a:lnTo>
                  <a:close/>
                </a:path>
              </a:pathLst>
            </a:custGeom>
            <a:solidFill>
              <a:srgbClr val="9901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29" name="Google Shape;1129;p83"/>
            <p:cNvSpPr/>
            <p:nvPr/>
          </p:nvSpPr>
          <p:spPr>
            <a:xfrm>
              <a:off x="2815297" y="1885428"/>
              <a:ext cx="820419" cy="208279"/>
            </a:xfrm>
            <a:custGeom>
              <a:rect b="b" l="l" r="r" t="t"/>
              <a:pathLst>
                <a:path extrusionOk="0" h="208280" w="820420">
                  <a:moveTo>
                    <a:pt x="820186" y="0"/>
                  </a:moveTo>
                  <a:lnTo>
                    <a:pt x="0" y="0"/>
                  </a:lnTo>
                  <a:lnTo>
                    <a:pt x="0" y="207895"/>
                  </a:lnTo>
                  <a:lnTo>
                    <a:pt x="820186" y="207895"/>
                  </a:lnTo>
                  <a:lnTo>
                    <a:pt x="820186" y="0"/>
                  </a:lnTo>
                  <a:close/>
                </a:path>
              </a:pathLst>
            </a:custGeom>
            <a:solidFill>
              <a:srgbClr val="FCF6D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30" name="Google Shape;1130;p83"/>
          <p:cNvSpPr txBox="1"/>
          <p:nvPr/>
        </p:nvSpPr>
        <p:spPr>
          <a:xfrm>
            <a:off x="5161523" y="2346830"/>
            <a:ext cx="1954800" cy="1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diff --staged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482600" rtl="0" algn="ctr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990100"/>
                </a:solidFill>
                <a:latin typeface="Arial"/>
                <a:ea typeface="Arial"/>
                <a:cs typeface="Arial"/>
                <a:sym typeface="Arial"/>
              </a:rPr>
              <a:t>git diff HEAD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558800" rtl="0" algn="ctr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{ only tracked files }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131" name="Google Shape;1131;p83"/>
          <p:cNvSpPr txBox="1"/>
          <p:nvPr/>
        </p:nvSpPr>
        <p:spPr>
          <a:xfrm>
            <a:off x="1202951" y="4398321"/>
            <a:ext cx="66249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Commands marked in </a:t>
            </a:r>
            <a:r>
              <a:rPr lang="en-US" sz="2200">
                <a:solidFill>
                  <a:srgbClr val="9901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dark red </a:t>
            </a:r>
            <a:r>
              <a:rPr lang="en-US" sz="22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do not change anything in the repository!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132" name="Google Shape;1132;p83"/>
          <p:cNvSpPr txBox="1"/>
          <p:nvPr/>
        </p:nvSpPr>
        <p:spPr>
          <a:xfrm>
            <a:off x="1535486" y="4900111"/>
            <a:ext cx="60696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introduced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restore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v2.23 but this stayed buggy for a while. Use it from v2.27 on, otherwhise use </a:t>
            </a:r>
            <a:r>
              <a:rPr lang="en-US" sz="1100">
                <a:solidFill>
                  <a:srgbClr val="021533"/>
                </a:solidFill>
                <a:latin typeface="Arial"/>
                <a:ea typeface="Arial"/>
                <a:cs typeface="Arial"/>
                <a:sym typeface="Arial"/>
              </a:rPr>
              <a:t>git reset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133" name="Google Shape;1133;p83"/>
          <p:cNvSpPr txBox="1"/>
          <p:nvPr/>
        </p:nvSpPr>
        <p:spPr>
          <a:xfrm>
            <a:off x="163029" y="4897620"/>
            <a:ext cx="3540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22/26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4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and displaying changes</a:t>
            </a:r>
            <a:endParaRPr/>
          </a:p>
        </p:txBody>
      </p:sp>
      <p:sp>
        <p:nvSpPr>
          <p:cNvPr id="1139" name="Google Shape;1139;p84"/>
          <p:cNvSpPr txBox="1"/>
          <p:nvPr/>
        </p:nvSpPr>
        <p:spPr>
          <a:xfrm>
            <a:off x="3684629" y="951496"/>
            <a:ext cx="1772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140" name="Google Shape;1140;p84"/>
          <p:cNvGrpSpPr/>
          <p:nvPr/>
        </p:nvGrpSpPr>
        <p:grpSpPr>
          <a:xfrm>
            <a:off x="210350" y="1395218"/>
            <a:ext cx="8719674" cy="2833210"/>
            <a:chOff x="106044" y="938733"/>
            <a:chExt cx="4396105" cy="1221422"/>
          </a:xfrm>
        </p:grpSpPr>
        <p:sp>
          <p:nvSpPr>
            <p:cNvPr id="1141" name="Google Shape;1141;p84"/>
            <p:cNvSpPr/>
            <p:nvPr/>
          </p:nvSpPr>
          <p:spPr>
            <a:xfrm>
              <a:off x="106044" y="938733"/>
              <a:ext cx="4396105" cy="139700"/>
            </a:xfrm>
            <a:custGeom>
              <a:rect b="b" l="l" r="r" t="t"/>
              <a:pathLst>
                <a:path extrusionOk="0" h="139700" w="4396105">
                  <a:moveTo>
                    <a:pt x="0" y="0"/>
                  </a:moveTo>
                  <a:lnTo>
                    <a:pt x="4395914" y="0"/>
                  </a:lnTo>
                </a:path>
                <a:path extrusionOk="0" h="139700" w="4396105">
                  <a:moveTo>
                    <a:pt x="18973" y="139179"/>
                  </a:moveTo>
                  <a:lnTo>
                    <a:pt x="18973" y="18973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2" name="Google Shape;1142;p84"/>
            <p:cNvSpPr/>
            <p:nvPr/>
          </p:nvSpPr>
          <p:spPr>
            <a:xfrm>
              <a:off x="144005" y="957719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3" name="Google Shape;1143;p84"/>
            <p:cNvSpPr/>
            <p:nvPr/>
          </p:nvSpPr>
          <p:spPr>
            <a:xfrm>
              <a:off x="125018" y="957707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4" name="Google Shape;1144;p84"/>
            <p:cNvSpPr/>
            <p:nvPr/>
          </p:nvSpPr>
          <p:spPr>
            <a:xfrm>
              <a:off x="144005" y="1077912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5" name="Google Shape;1145;p84"/>
            <p:cNvSpPr/>
            <p:nvPr/>
          </p:nvSpPr>
          <p:spPr>
            <a:xfrm>
              <a:off x="125018" y="1077912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6" name="Google Shape;1146;p84"/>
            <p:cNvSpPr/>
            <p:nvPr/>
          </p:nvSpPr>
          <p:spPr>
            <a:xfrm>
              <a:off x="144005" y="1198118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7" name="Google Shape;1147;p84"/>
            <p:cNvSpPr/>
            <p:nvPr/>
          </p:nvSpPr>
          <p:spPr>
            <a:xfrm>
              <a:off x="125018" y="1198105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8" name="Google Shape;1148;p84"/>
            <p:cNvSpPr/>
            <p:nvPr/>
          </p:nvSpPr>
          <p:spPr>
            <a:xfrm>
              <a:off x="144005" y="1318310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49" name="Google Shape;1149;p84"/>
            <p:cNvSpPr/>
            <p:nvPr/>
          </p:nvSpPr>
          <p:spPr>
            <a:xfrm>
              <a:off x="125018" y="1318310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0" name="Google Shape;1150;p84"/>
            <p:cNvSpPr/>
            <p:nvPr/>
          </p:nvSpPr>
          <p:spPr>
            <a:xfrm>
              <a:off x="144005" y="1438516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1" name="Google Shape;1151;p84"/>
            <p:cNvSpPr/>
            <p:nvPr/>
          </p:nvSpPr>
          <p:spPr>
            <a:xfrm>
              <a:off x="125018" y="1438503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2" name="Google Shape;1152;p84"/>
            <p:cNvSpPr/>
            <p:nvPr/>
          </p:nvSpPr>
          <p:spPr>
            <a:xfrm>
              <a:off x="144005" y="1558709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3" name="Google Shape;1153;p84"/>
            <p:cNvSpPr/>
            <p:nvPr/>
          </p:nvSpPr>
          <p:spPr>
            <a:xfrm>
              <a:off x="125018" y="1558709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4" name="Google Shape;1154;p84"/>
            <p:cNvSpPr/>
            <p:nvPr/>
          </p:nvSpPr>
          <p:spPr>
            <a:xfrm>
              <a:off x="144005" y="1678914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5" name="Google Shape;1155;p84"/>
            <p:cNvSpPr/>
            <p:nvPr/>
          </p:nvSpPr>
          <p:spPr>
            <a:xfrm>
              <a:off x="125018" y="1678901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6" name="Google Shape;1156;p84"/>
            <p:cNvSpPr/>
            <p:nvPr/>
          </p:nvSpPr>
          <p:spPr>
            <a:xfrm>
              <a:off x="144005" y="1799107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7" name="Google Shape;1157;p84"/>
            <p:cNvSpPr/>
            <p:nvPr/>
          </p:nvSpPr>
          <p:spPr>
            <a:xfrm>
              <a:off x="125018" y="1799107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8" name="Google Shape;1158;p84"/>
            <p:cNvSpPr/>
            <p:nvPr/>
          </p:nvSpPr>
          <p:spPr>
            <a:xfrm>
              <a:off x="144005" y="1919312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59" name="Google Shape;1159;p84"/>
            <p:cNvSpPr/>
            <p:nvPr/>
          </p:nvSpPr>
          <p:spPr>
            <a:xfrm>
              <a:off x="125018" y="1919300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60" name="Google Shape;1160;p84"/>
            <p:cNvSpPr/>
            <p:nvPr/>
          </p:nvSpPr>
          <p:spPr>
            <a:xfrm>
              <a:off x="144005" y="2039505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61" name="Google Shape;1161;p84"/>
            <p:cNvSpPr/>
            <p:nvPr/>
          </p:nvSpPr>
          <p:spPr>
            <a:xfrm>
              <a:off x="4482985" y="2039505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162" name="Google Shape;1162;p84"/>
          <p:cNvSpPr txBox="1"/>
          <p:nvPr/>
        </p:nvSpPr>
        <p:spPr>
          <a:xfrm>
            <a:off x="267375" y="1379125"/>
            <a:ext cx="8321400" cy="26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Make some changes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65024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Changes not staged for commit: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 &lt;file&gt;..." to update what will be committed)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marR="12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restore &lt;file&gt;..." to discard changes in working directory)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marR="12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modified: 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9375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 changes added to commit ( use " git add" and/or " git commit -a")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diff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3" name="Google Shape;1163;p84"/>
          <p:cNvSpPr txBox="1"/>
          <p:nvPr/>
        </p:nvSpPr>
        <p:spPr>
          <a:xfrm>
            <a:off x="163029" y="4902471"/>
            <a:ext cx="354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7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85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and displaying changes</a:t>
            </a:r>
            <a:endParaRPr/>
          </a:p>
        </p:txBody>
      </p:sp>
      <p:sp>
        <p:nvSpPr>
          <p:cNvPr id="1169" name="Google Shape;1169;p85"/>
          <p:cNvSpPr txBox="1"/>
          <p:nvPr/>
        </p:nvSpPr>
        <p:spPr>
          <a:xfrm>
            <a:off x="163029" y="4902471"/>
            <a:ext cx="354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170" name="Google Shape;1170;p85"/>
          <p:cNvSpPr txBox="1"/>
          <p:nvPr/>
        </p:nvSpPr>
        <p:spPr>
          <a:xfrm>
            <a:off x="3177981" y="942021"/>
            <a:ext cx="2784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pager, e.g. 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less</a:t>
            </a:r>
            <a:endParaRPr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85"/>
          <p:cNvSpPr txBox="1"/>
          <p:nvPr/>
        </p:nvSpPr>
        <p:spPr>
          <a:xfrm>
            <a:off x="638759" y="1357498"/>
            <a:ext cx="7863000" cy="3457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76200" marR="34798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diff --git a/Paper.tex b/Paper.tex </a:t>
            </a:r>
            <a:endParaRPr sz="15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34798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index 3c408e5..3669114 100644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--- a/Paper.tex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+++ b/Paper.tex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CED1"/>
                </a:solidFill>
                <a:latin typeface="Arial"/>
                <a:ea typeface="Arial"/>
                <a:cs typeface="Arial"/>
                <a:sym typeface="Arial"/>
              </a:rPr>
              <a:t>@@ -42,7 +42,7 @@ 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pdftitle={LaTeX Seminar for PhD students}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6477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{Sprecher \&amp; Seminarleiter}%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-\date{\May 16, 2024}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762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+\date{23. Dezember 2021}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 algn="l">
              <a:lnSpc>
                <a:spcPct val="119375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\ newcommand{\ etc}{etc.}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1905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\ newcommand{\ zB}{z.B.}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p86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Working and displaying changes</a:t>
            </a:r>
            <a:endParaRPr/>
          </a:p>
        </p:txBody>
      </p:sp>
      <p:sp>
        <p:nvSpPr>
          <p:cNvPr id="1177" name="Google Shape;1177;p86"/>
          <p:cNvSpPr txBox="1"/>
          <p:nvPr/>
        </p:nvSpPr>
        <p:spPr>
          <a:xfrm>
            <a:off x="3684629" y="951496"/>
            <a:ext cx="1772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your terminal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178" name="Google Shape;1178;p86"/>
          <p:cNvGrpSpPr/>
          <p:nvPr/>
        </p:nvGrpSpPr>
        <p:grpSpPr>
          <a:xfrm>
            <a:off x="210338" y="1395239"/>
            <a:ext cx="8719674" cy="2887312"/>
            <a:chOff x="106044" y="938733"/>
            <a:chExt cx="4396105" cy="1942617"/>
          </a:xfrm>
        </p:grpSpPr>
        <p:sp>
          <p:nvSpPr>
            <p:cNvPr id="1179" name="Google Shape;1179;p86"/>
            <p:cNvSpPr/>
            <p:nvPr/>
          </p:nvSpPr>
          <p:spPr>
            <a:xfrm>
              <a:off x="106044" y="938733"/>
              <a:ext cx="4396105" cy="139700"/>
            </a:xfrm>
            <a:custGeom>
              <a:rect b="b" l="l" r="r" t="t"/>
              <a:pathLst>
                <a:path extrusionOk="0" h="139700" w="4396105">
                  <a:moveTo>
                    <a:pt x="0" y="0"/>
                  </a:moveTo>
                  <a:lnTo>
                    <a:pt x="4395914" y="0"/>
                  </a:lnTo>
                </a:path>
                <a:path extrusionOk="0" h="139700" w="4396105">
                  <a:moveTo>
                    <a:pt x="18973" y="139179"/>
                  </a:moveTo>
                  <a:lnTo>
                    <a:pt x="18973" y="18973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0" name="Google Shape;1180;p86"/>
            <p:cNvSpPr/>
            <p:nvPr/>
          </p:nvSpPr>
          <p:spPr>
            <a:xfrm>
              <a:off x="144005" y="957719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1" name="Google Shape;1181;p86"/>
            <p:cNvSpPr/>
            <p:nvPr/>
          </p:nvSpPr>
          <p:spPr>
            <a:xfrm>
              <a:off x="125018" y="957707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2" name="Google Shape;1182;p86"/>
            <p:cNvSpPr/>
            <p:nvPr/>
          </p:nvSpPr>
          <p:spPr>
            <a:xfrm>
              <a:off x="144005" y="1077912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3" name="Google Shape;1183;p86"/>
            <p:cNvSpPr/>
            <p:nvPr/>
          </p:nvSpPr>
          <p:spPr>
            <a:xfrm>
              <a:off x="125018" y="1077912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4" name="Google Shape;1184;p86"/>
            <p:cNvSpPr/>
            <p:nvPr/>
          </p:nvSpPr>
          <p:spPr>
            <a:xfrm>
              <a:off x="144005" y="1198118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5" name="Google Shape;1185;p86"/>
            <p:cNvSpPr/>
            <p:nvPr/>
          </p:nvSpPr>
          <p:spPr>
            <a:xfrm>
              <a:off x="125018" y="1198105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6" name="Google Shape;1186;p86"/>
            <p:cNvSpPr/>
            <p:nvPr/>
          </p:nvSpPr>
          <p:spPr>
            <a:xfrm>
              <a:off x="144005" y="1318310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7" name="Google Shape;1187;p86"/>
            <p:cNvSpPr/>
            <p:nvPr/>
          </p:nvSpPr>
          <p:spPr>
            <a:xfrm>
              <a:off x="125018" y="1318310"/>
              <a:ext cx="4358005" cy="240665"/>
            </a:xfrm>
            <a:custGeom>
              <a:rect b="b" l="l" r="r" t="t"/>
              <a:pathLst>
                <a:path extrusionOk="0" h="240665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5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8" name="Google Shape;1188;p86"/>
            <p:cNvSpPr/>
            <p:nvPr/>
          </p:nvSpPr>
          <p:spPr>
            <a:xfrm>
              <a:off x="144005" y="1438516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89" name="Google Shape;1189;p86"/>
            <p:cNvSpPr/>
            <p:nvPr/>
          </p:nvSpPr>
          <p:spPr>
            <a:xfrm>
              <a:off x="125018" y="1438503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0" name="Google Shape;1190;p86"/>
            <p:cNvSpPr/>
            <p:nvPr/>
          </p:nvSpPr>
          <p:spPr>
            <a:xfrm>
              <a:off x="144005" y="1558709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1" name="Google Shape;1191;p86"/>
            <p:cNvSpPr/>
            <p:nvPr/>
          </p:nvSpPr>
          <p:spPr>
            <a:xfrm>
              <a:off x="125018" y="1558709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2" name="Google Shape;1192;p86"/>
            <p:cNvSpPr/>
            <p:nvPr/>
          </p:nvSpPr>
          <p:spPr>
            <a:xfrm>
              <a:off x="144005" y="1678914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3" name="Google Shape;1193;p86"/>
            <p:cNvSpPr/>
            <p:nvPr/>
          </p:nvSpPr>
          <p:spPr>
            <a:xfrm>
              <a:off x="125018" y="1678901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4" name="Google Shape;1194;p86"/>
            <p:cNvSpPr/>
            <p:nvPr/>
          </p:nvSpPr>
          <p:spPr>
            <a:xfrm>
              <a:off x="144005" y="1799107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5" name="Google Shape;1195;p86"/>
            <p:cNvSpPr/>
            <p:nvPr/>
          </p:nvSpPr>
          <p:spPr>
            <a:xfrm>
              <a:off x="125018" y="1799107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6" name="Google Shape;1196;p86"/>
            <p:cNvSpPr/>
            <p:nvPr/>
          </p:nvSpPr>
          <p:spPr>
            <a:xfrm>
              <a:off x="144005" y="1919312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7" name="Google Shape;1197;p86"/>
            <p:cNvSpPr/>
            <p:nvPr/>
          </p:nvSpPr>
          <p:spPr>
            <a:xfrm>
              <a:off x="125018" y="1919300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8" name="Google Shape;1198;p86"/>
            <p:cNvSpPr/>
            <p:nvPr/>
          </p:nvSpPr>
          <p:spPr>
            <a:xfrm>
              <a:off x="144005" y="2039505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199" name="Google Shape;1199;p86"/>
            <p:cNvSpPr/>
            <p:nvPr/>
          </p:nvSpPr>
          <p:spPr>
            <a:xfrm>
              <a:off x="125018" y="2039505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0" name="Google Shape;1200;p86"/>
            <p:cNvSpPr/>
            <p:nvPr/>
          </p:nvSpPr>
          <p:spPr>
            <a:xfrm>
              <a:off x="144005" y="2159711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1" name="Google Shape;1201;p86"/>
            <p:cNvSpPr/>
            <p:nvPr/>
          </p:nvSpPr>
          <p:spPr>
            <a:xfrm>
              <a:off x="125018" y="2159698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2" name="Google Shape;1202;p86"/>
            <p:cNvSpPr/>
            <p:nvPr/>
          </p:nvSpPr>
          <p:spPr>
            <a:xfrm>
              <a:off x="144005" y="2279904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3" name="Google Shape;1203;p86"/>
            <p:cNvSpPr/>
            <p:nvPr/>
          </p:nvSpPr>
          <p:spPr>
            <a:xfrm>
              <a:off x="125018" y="2279904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4" name="Google Shape;1204;p86"/>
            <p:cNvSpPr/>
            <p:nvPr/>
          </p:nvSpPr>
          <p:spPr>
            <a:xfrm>
              <a:off x="144005" y="2400109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5" name="Google Shape;1205;p86"/>
            <p:cNvSpPr/>
            <p:nvPr/>
          </p:nvSpPr>
          <p:spPr>
            <a:xfrm>
              <a:off x="125018" y="2400096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6" name="Google Shape;1206;p86"/>
            <p:cNvSpPr/>
            <p:nvPr/>
          </p:nvSpPr>
          <p:spPr>
            <a:xfrm>
              <a:off x="144005" y="2520302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7" name="Google Shape;1207;p86"/>
            <p:cNvSpPr/>
            <p:nvPr/>
          </p:nvSpPr>
          <p:spPr>
            <a:xfrm>
              <a:off x="125018" y="2520302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192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192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8" name="Google Shape;1208;p86"/>
            <p:cNvSpPr/>
            <p:nvPr/>
          </p:nvSpPr>
          <p:spPr>
            <a:xfrm>
              <a:off x="144005" y="2640507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09" name="Google Shape;1209;p86"/>
            <p:cNvSpPr/>
            <p:nvPr/>
          </p:nvSpPr>
          <p:spPr>
            <a:xfrm>
              <a:off x="125018" y="2640495"/>
              <a:ext cx="4358005" cy="240665"/>
            </a:xfrm>
            <a:custGeom>
              <a:rect b="b" l="l" r="r" t="t"/>
              <a:pathLst>
                <a:path extrusionOk="0" h="240664" w="4358005">
                  <a:moveTo>
                    <a:pt x="4357966" y="120205"/>
                  </a:moveTo>
                  <a:lnTo>
                    <a:pt x="4357966" y="0"/>
                  </a:lnTo>
                </a:path>
                <a:path extrusionOk="0" h="240664" w="4358005">
                  <a:moveTo>
                    <a:pt x="0" y="240398"/>
                  </a:moveTo>
                  <a:lnTo>
                    <a:pt x="0" y="120205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10" name="Google Shape;1210;p86"/>
            <p:cNvSpPr/>
            <p:nvPr/>
          </p:nvSpPr>
          <p:spPr>
            <a:xfrm>
              <a:off x="144005" y="2760700"/>
              <a:ext cx="4320540" cy="120650"/>
            </a:xfrm>
            <a:custGeom>
              <a:rect b="b" l="l" r="r" t="t"/>
              <a:pathLst>
                <a:path extrusionOk="0" h="120650" w="4320540">
                  <a:moveTo>
                    <a:pt x="4320006" y="0"/>
                  </a:moveTo>
                  <a:lnTo>
                    <a:pt x="0" y="0"/>
                  </a:lnTo>
                  <a:lnTo>
                    <a:pt x="0" y="120192"/>
                  </a:lnTo>
                  <a:lnTo>
                    <a:pt x="4320006" y="120192"/>
                  </a:lnTo>
                  <a:lnTo>
                    <a:pt x="4320006" y="0"/>
                  </a:ln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11" name="Google Shape;1211;p86"/>
            <p:cNvSpPr/>
            <p:nvPr/>
          </p:nvSpPr>
          <p:spPr>
            <a:xfrm>
              <a:off x="4482985" y="2760700"/>
              <a:ext cx="0" cy="120650"/>
            </a:xfrm>
            <a:custGeom>
              <a:rect b="b" l="l" r="r" t="t"/>
              <a:pathLst>
                <a:path extrusionOk="0" h="120650" w="120000">
                  <a:moveTo>
                    <a:pt x="0" y="120192"/>
                  </a:moveTo>
                  <a:lnTo>
                    <a:pt x="0" y="0"/>
                  </a:lnTo>
                </a:path>
              </a:pathLst>
            </a:custGeom>
            <a:noFill/>
            <a:ln cap="flat" cmpd="sng" w="37950">
              <a:solidFill>
                <a:srgbClr val="E5E5E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212" name="Google Shape;1212;p86"/>
          <p:cNvSpPr txBox="1"/>
          <p:nvPr/>
        </p:nvSpPr>
        <p:spPr>
          <a:xfrm>
            <a:off x="267366" y="1379116"/>
            <a:ext cx="8589900" cy="37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193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Make some changes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65024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status </a:t>
            </a: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On branch main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3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Changes not staged for commit: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add &lt;file&gt;..." to update what will be committed)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215900" lvl="0" marL="469900" marR="127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( use " git restore &lt;file&gt;..." to discard changes in working directory) </a:t>
            </a:r>
            <a:r>
              <a:rPr lang="en-US" sz="15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modified: 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9375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no changes added to commit ( use " git add" and/or " git commit -a")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diff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diff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-- staged	</a:t>
            </a: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Nothing in the staging area!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add Paper.tex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diff	</a:t>
            </a: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No changes anymore in the workspace!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diff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-- staged	</a:t>
            </a: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Our changes are now staged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25400" marR="3073400" rtl="0" algn="l">
              <a:lnSpc>
                <a:spcPct val="11875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$ </a:t>
            </a: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commit -m 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'Fix date for main document' </a:t>
            </a: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...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3" name="Google Shape;1213;p86"/>
          <p:cNvSpPr txBox="1"/>
          <p:nvPr/>
        </p:nvSpPr>
        <p:spPr>
          <a:xfrm>
            <a:off x="163029" y="4902471"/>
            <a:ext cx="3540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23/26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7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can I easily explore?</a:t>
            </a:r>
            <a:endParaRPr/>
          </a:p>
        </p:txBody>
      </p:sp>
      <p:sp>
        <p:nvSpPr>
          <p:cNvPr id="1219" name="Google Shape;1219;p87"/>
          <p:cNvSpPr txBox="1"/>
          <p:nvPr/>
        </p:nvSpPr>
        <p:spPr>
          <a:xfrm>
            <a:off x="1054052" y="828071"/>
            <a:ext cx="46551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Stage all tracked modified files at once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20" name="Google Shape;1220;p87"/>
          <p:cNvSpPr txBox="1"/>
          <p:nvPr/>
        </p:nvSpPr>
        <p:spPr>
          <a:xfrm>
            <a:off x="1361512" y="1253213"/>
            <a:ext cx="7140000" cy="26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add -u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1" name="Google Shape;1221;p87"/>
          <p:cNvSpPr txBox="1"/>
          <p:nvPr/>
        </p:nvSpPr>
        <p:spPr>
          <a:xfrm>
            <a:off x="1054052" y="1573020"/>
            <a:ext cx="40896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Stage partial modification in a file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22" name="Google Shape;1222;p87"/>
          <p:cNvSpPr txBox="1"/>
          <p:nvPr/>
        </p:nvSpPr>
        <p:spPr>
          <a:xfrm>
            <a:off x="1361512" y="1998142"/>
            <a:ext cx="7140000" cy="26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add -p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87"/>
          <p:cNvSpPr txBox="1"/>
          <p:nvPr/>
        </p:nvSpPr>
        <p:spPr>
          <a:xfrm>
            <a:off x="1054052" y="2317950"/>
            <a:ext cx="24699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Define your aliases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24" name="Google Shape;1224;p87"/>
          <p:cNvSpPr txBox="1"/>
          <p:nvPr/>
        </p:nvSpPr>
        <p:spPr>
          <a:xfrm>
            <a:off x="1361512" y="2685163"/>
            <a:ext cx="7140000" cy="5532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47575">
            <a:spAutoFit/>
          </a:bodyPr>
          <a:lstStyle/>
          <a:p>
            <a:pPr indent="0" lvl="0" marL="76200" marR="4064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 global alias.unstage </a:t>
            </a:r>
            <a:r>
              <a:rPr lang="en-US" sz="1500">
                <a:solidFill>
                  <a:srgbClr val="218A21"/>
                </a:solidFill>
                <a:latin typeface="Arial"/>
                <a:ea typeface="Arial"/>
                <a:cs typeface="Arial"/>
                <a:sym typeface="Arial"/>
              </a:rPr>
              <a:t>'restore -- staged --' </a:t>
            </a:r>
            <a:endParaRPr sz="1500">
              <a:solidFill>
                <a:srgbClr val="218A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76200" marR="406400" rtl="0" algn="l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F20000"/>
                </a:solidFill>
                <a:latin typeface="Arial"/>
                <a:ea typeface="Arial"/>
                <a:cs typeface="Arial"/>
                <a:sym typeface="Arial"/>
              </a:rPr>
              <a:t># From now on, you can use 'git unstage '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5" name="Google Shape;1225;p87"/>
          <p:cNvSpPr txBox="1"/>
          <p:nvPr/>
        </p:nvSpPr>
        <p:spPr>
          <a:xfrm>
            <a:off x="1003672" y="3137096"/>
            <a:ext cx="4679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68300" lvl="0" marL="406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6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Let git correct you when you mistype</a:t>
            </a:r>
            <a:r>
              <a:rPr baseline="30000" lang="en-US" sz="2800">
                <a:solidFill>
                  <a:srgbClr val="03153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</a:t>
            </a:r>
            <a:endParaRPr baseline="30000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6" name="Google Shape;1226;p87"/>
          <p:cNvSpPr txBox="1"/>
          <p:nvPr/>
        </p:nvSpPr>
        <p:spPr>
          <a:xfrm>
            <a:off x="1361512" y="3562219"/>
            <a:ext cx="7140000" cy="26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config -- global help.autocorrect 1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7" name="Google Shape;1227;p87"/>
          <p:cNvSpPr txBox="1"/>
          <p:nvPr/>
        </p:nvSpPr>
        <p:spPr>
          <a:xfrm>
            <a:off x="1054052" y="3882027"/>
            <a:ext cx="5012700" cy="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2075">
            <a:spAutoFit/>
          </a:bodyPr>
          <a:lstStyle/>
          <a:p>
            <a:pPr indent="-349250" lvl="0" marL="355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000"/>
              </a:buClr>
              <a:buSzPts val="2500"/>
              <a:buFont typeface="Arial"/>
              <a:buChar char="•"/>
            </a:pPr>
            <a:r>
              <a:rPr lang="en-US" sz="2600">
                <a:solidFill>
                  <a:srgbClr val="031534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Change/correct your last commit message</a:t>
            </a:r>
            <a:endParaRPr sz="2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28" name="Google Shape;1228;p87"/>
          <p:cNvSpPr txBox="1"/>
          <p:nvPr/>
        </p:nvSpPr>
        <p:spPr>
          <a:xfrm>
            <a:off x="1361512" y="4253656"/>
            <a:ext cx="7140000" cy="269400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0" lIns="0" spcFirstLastPara="1" rIns="0" wrap="square" tIns="3802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4682B3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commit --amend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" name="Google Shape;122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53724" y="4936156"/>
            <a:ext cx="89924" cy="89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30" name="Google Shape;1230;p87"/>
          <p:cNvSpPr txBox="1"/>
          <p:nvPr/>
        </p:nvSpPr>
        <p:spPr>
          <a:xfrm>
            <a:off x="1672243" y="4888239"/>
            <a:ext cx="5796300" cy="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76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 sz="1400">
                <a:solidFill>
                  <a:srgbClr val="0215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If you want a friend to correct your mistyped last command </a:t>
            </a:r>
            <a:r>
              <a:rPr b="1"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general </a:t>
            </a:r>
            <a:r>
              <a:rPr lang="en-US" sz="1100">
                <a:solidFill>
                  <a:srgbClr val="02153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in the terminal, check-out  </a:t>
            </a:r>
            <a:r>
              <a:rPr lang="en-US" sz="1100" u="sng">
                <a:solidFill>
                  <a:schemeClr val="hlink"/>
                </a:solidFill>
                <a:latin typeface="Yanone Kaffeesatz"/>
                <a:ea typeface="Yanone Kaffeesatz"/>
                <a:cs typeface="Yanone Kaffeesatz"/>
                <a:sym typeface="Yanone Kaffeesatz"/>
                <a:hlinkClick r:id="rId4"/>
              </a:rPr>
              <a:t>this hilarious project</a:t>
            </a:r>
            <a:r>
              <a:rPr lang="en-US" sz="1100">
                <a:solidFill>
                  <a:srgbClr val="0000FF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</a:t>
            </a:r>
            <a:r>
              <a:rPr lang="en-US" sz="1100">
                <a:latin typeface="Yanone Kaffeesatz"/>
                <a:ea typeface="Yanone Kaffeesatz"/>
                <a:cs typeface="Yanone Kaffeesatz"/>
                <a:sym typeface="Yanone Kaffeesatz"/>
              </a:rPr>
              <a:t>.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31" name="Google Shape;1231;p87"/>
          <p:cNvSpPr txBox="1"/>
          <p:nvPr/>
        </p:nvSpPr>
        <p:spPr>
          <a:xfrm>
            <a:off x="163029" y="4897620"/>
            <a:ext cx="3528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24/26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5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p88"/>
          <p:cNvSpPr txBox="1"/>
          <p:nvPr>
            <p:ph idx="1" type="subTitle"/>
          </p:nvPr>
        </p:nvSpPr>
        <p:spPr>
          <a:xfrm>
            <a:off x="1059050" y="2309000"/>
            <a:ext cx="7026000" cy="257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600">
                <a:solidFill>
                  <a:schemeClr val="dk2"/>
                </a:solidFill>
              </a:rPr>
              <a:t>Summary and conclusions</a:t>
            </a:r>
            <a:endParaRPr sz="4600">
              <a:solidFill>
                <a:schemeClr val="dk2"/>
              </a:solidFill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4600">
              <a:solidFill>
                <a:schemeClr val="dk2"/>
              </a:solidFill>
            </a:endParaRPr>
          </a:p>
          <a:p>
            <a:pPr indent="0" lvl="0" marL="25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37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89"/>
          <p:cNvSpPr/>
          <p:nvPr/>
        </p:nvSpPr>
        <p:spPr>
          <a:xfrm>
            <a:off x="0" y="74"/>
            <a:ext cx="9135747" cy="5141252"/>
          </a:xfrm>
          <a:custGeom>
            <a:rect b="b" l="l" r="r" t="t"/>
            <a:pathLst>
              <a:path extrusionOk="0" h="3456304" w="4608195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FBF6D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242" name="Google Shape;1242;p89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workflow from now on, right?</a:t>
            </a:r>
            <a:endParaRPr/>
          </a:p>
        </p:txBody>
      </p:sp>
      <p:grpSp>
        <p:nvGrpSpPr>
          <p:cNvPr id="1243" name="Google Shape;1243;p89"/>
          <p:cNvGrpSpPr/>
          <p:nvPr/>
        </p:nvGrpSpPr>
        <p:grpSpPr>
          <a:xfrm>
            <a:off x="1677575" y="888900"/>
            <a:ext cx="1240630" cy="642727"/>
            <a:chOff x="845765" y="598062"/>
            <a:chExt cx="625475" cy="432434"/>
          </a:xfrm>
        </p:grpSpPr>
        <p:sp>
          <p:nvSpPr>
            <p:cNvPr id="1244" name="Google Shape;1244;p89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45" name="Google Shape;1245;p89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246" name="Google Shape;1246;p89"/>
          <p:cNvSpPr txBox="1"/>
          <p:nvPr/>
        </p:nvSpPr>
        <p:spPr>
          <a:xfrm>
            <a:off x="2027046" y="1047156"/>
            <a:ext cx="541500" cy="3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247" name="Google Shape;1247;p89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90"/>
          <p:cNvSpPr txBox="1"/>
          <p:nvPr>
            <p:ph type="ctrTitle"/>
          </p:nvPr>
        </p:nvSpPr>
        <p:spPr>
          <a:xfrm>
            <a:off x="514608" y="152634"/>
            <a:ext cx="545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workflow from now on, right?</a:t>
            </a:r>
            <a:endParaRPr/>
          </a:p>
        </p:txBody>
      </p:sp>
      <p:grpSp>
        <p:nvGrpSpPr>
          <p:cNvPr id="1253" name="Google Shape;1253;p90"/>
          <p:cNvGrpSpPr/>
          <p:nvPr/>
        </p:nvGrpSpPr>
        <p:grpSpPr>
          <a:xfrm>
            <a:off x="1677575" y="888900"/>
            <a:ext cx="3025809" cy="1468878"/>
            <a:chOff x="845765" y="598062"/>
            <a:chExt cx="1525490" cy="988278"/>
          </a:xfrm>
        </p:grpSpPr>
        <p:sp>
          <p:nvSpPr>
            <p:cNvPr id="1254" name="Google Shape;1254;p90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55" name="Google Shape;1255;p90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56" name="Google Shape;1256;p90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57" name="Google Shape;1257;p90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258" name="Google Shape;1258;p90"/>
          <p:cNvSpPr txBox="1"/>
          <p:nvPr/>
        </p:nvSpPr>
        <p:spPr>
          <a:xfrm>
            <a:off x="2027046" y="1047156"/>
            <a:ext cx="25617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16129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status git diff</a:t>
            </a:r>
            <a:endParaRPr sz="16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259" name="Google Shape;1259;p90"/>
          <p:cNvGrpSpPr/>
          <p:nvPr/>
        </p:nvGrpSpPr>
        <p:grpSpPr>
          <a:xfrm>
            <a:off x="2928209" y="1209943"/>
            <a:ext cx="1207176" cy="489196"/>
            <a:chOff x="1476284" y="814064"/>
            <a:chExt cx="608609" cy="329137"/>
          </a:xfrm>
        </p:grpSpPr>
        <p:sp>
          <p:nvSpPr>
            <p:cNvPr id="1260" name="Google Shape;1260;p90"/>
            <p:cNvSpPr/>
            <p:nvPr/>
          </p:nvSpPr>
          <p:spPr>
            <a:xfrm>
              <a:off x="1476284" y="814064"/>
              <a:ext cx="582295" cy="296545"/>
            </a:xfrm>
            <a:custGeom>
              <a:rect b="b" l="l" r="r" t="t"/>
              <a:pathLst>
                <a:path extrusionOk="0" h="296544" w="582294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9" y="7727"/>
                  </a:lnTo>
                  <a:lnTo>
                    <a:pt x="201364" y="14105"/>
                  </a:lnTo>
                  <a:lnTo>
                    <a:pt x="250987" y="22613"/>
                  </a:lnTo>
                  <a:lnTo>
                    <a:pt x="299210" y="33389"/>
                  </a:lnTo>
                  <a:lnTo>
                    <a:pt x="345479" y="46570"/>
                  </a:lnTo>
                  <a:lnTo>
                    <a:pt x="389237" y="62295"/>
                  </a:lnTo>
                  <a:lnTo>
                    <a:pt x="429928" y="80700"/>
                  </a:lnTo>
                  <a:lnTo>
                    <a:pt x="466997" y="101925"/>
                  </a:lnTo>
                  <a:lnTo>
                    <a:pt x="499888" y="126105"/>
                  </a:lnTo>
                  <a:lnTo>
                    <a:pt x="528045" y="153379"/>
                  </a:lnTo>
                  <a:lnTo>
                    <a:pt x="550913" y="183885"/>
                  </a:lnTo>
                  <a:lnTo>
                    <a:pt x="578556" y="255142"/>
                  </a:lnTo>
                  <a:lnTo>
                    <a:pt x="582220" y="296169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61" name="Google Shape;1261;p90"/>
            <p:cNvSpPr/>
            <p:nvPr/>
          </p:nvSpPr>
          <p:spPr>
            <a:xfrm>
              <a:off x="2032188" y="1090496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262" name="Google Shape;1262;p90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91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workflow from now on, right?</a:t>
            </a:r>
            <a:endParaRPr/>
          </a:p>
        </p:txBody>
      </p:sp>
      <p:grpSp>
        <p:nvGrpSpPr>
          <p:cNvPr id="1268" name="Google Shape;1268;p91"/>
          <p:cNvGrpSpPr/>
          <p:nvPr/>
        </p:nvGrpSpPr>
        <p:grpSpPr>
          <a:xfrm>
            <a:off x="1677575" y="888900"/>
            <a:ext cx="4810979" cy="2286457"/>
            <a:chOff x="845765" y="598062"/>
            <a:chExt cx="2425500" cy="1538355"/>
          </a:xfrm>
        </p:grpSpPr>
        <p:sp>
          <p:nvSpPr>
            <p:cNvPr id="1269" name="Google Shape;1269;p91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0" name="Google Shape;1270;p91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1" name="Google Shape;1271;p91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2" name="Google Shape;1272;p91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3" name="Google Shape;1273;p91"/>
            <p:cNvSpPr/>
            <p:nvPr/>
          </p:nvSpPr>
          <p:spPr>
            <a:xfrm>
              <a:off x="1476284" y="814064"/>
              <a:ext cx="582295" cy="296545"/>
            </a:xfrm>
            <a:custGeom>
              <a:rect b="b" l="l" r="r" t="t"/>
              <a:pathLst>
                <a:path extrusionOk="0" h="296544" w="582294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9" y="7727"/>
                  </a:lnTo>
                  <a:lnTo>
                    <a:pt x="201364" y="14105"/>
                  </a:lnTo>
                  <a:lnTo>
                    <a:pt x="250987" y="22613"/>
                  </a:lnTo>
                  <a:lnTo>
                    <a:pt x="299210" y="33389"/>
                  </a:lnTo>
                  <a:lnTo>
                    <a:pt x="345479" y="46570"/>
                  </a:lnTo>
                  <a:lnTo>
                    <a:pt x="389237" y="62295"/>
                  </a:lnTo>
                  <a:lnTo>
                    <a:pt x="429928" y="80700"/>
                  </a:lnTo>
                  <a:lnTo>
                    <a:pt x="466997" y="101925"/>
                  </a:lnTo>
                  <a:lnTo>
                    <a:pt x="499888" y="126105"/>
                  </a:lnTo>
                  <a:lnTo>
                    <a:pt x="528045" y="153379"/>
                  </a:lnTo>
                  <a:lnTo>
                    <a:pt x="550913" y="183885"/>
                  </a:lnTo>
                  <a:lnTo>
                    <a:pt x="578556" y="255142"/>
                  </a:lnTo>
                  <a:lnTo>
                    <a:pt x="582220" y="296169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4" name="Google Shape;1274;p91"/>
            <p:cNvSpPr/>
            <p:nvPr/>
          </p:nvSpPr>
          <p:spPr>
            <a:xfrm>
              <a:off x="2032187" y="1090496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5" name="Google Shape;1275;p91"/>
            <p:cNvSpPr/>
            <p:nvPr/>
          </p:nvSpPr>
          <p:spPr>
            <a:xfrm>
              <a:off x="2645790" y="1703983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76" name="Google Shape;1276;p91"/>
            <p:cNvSpPr/>
            <p:nvPr/>
          </p:nvSpPr>
          <p:spPr>
            <a:xfrm>
              <a:off x="2645790" y="1703983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277" name="Google Shape;1277;p91"/>
          <p:cNvSpPr txBox="1"/>
          <p:nvPr/>
        </p:nvSpPr>
        <p:spPr>
          <a:xfrm>
            <a:off x="2027050" y="888902"/>
            <a:ext cx="4215600" cy="21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1485900" marR="157480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status </a:t>
            </a:r>
            <a:endParaRPr sz="1800">
              <a:solidFill>
                <a:srgbClr val="218A2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1485900" marR="157480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diff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1485900" marR="157480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marR="127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add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278" name="Google Shape;1278;p91"/>
          <p:cNvGrpSpPr/>
          <p:nvPr/>
        </p:nvGrpSpPr>
        <p:grpSpPr>
          <a:xfrm>
            <a:off x="4713385" y="2031809"/>
            <a:ext cx="1207170" cy="493406"/>
            <a:chOff x="2376297" y="1367025"/>
            <a:chExt cx="608606" cy="331969"/>
          </a:xfrm>
        </p:grpSpPr>
        <p:sp>
          <p:nvSpPr>
            <p:cNvPr id="1279" name="Google Shape;1279;p91"/>
            <p:cNvSpPr/>
            <p:nvPr/>
          </p:nvSpPr>
          <p:spPr>
            <a:xfrm>
              <a:off x="2376297" y="1367025"/>
              <a:ext cx="582295" cy="299085"/>
            </a:xfrm>
            <a:custGeom>
              <a:rect b="b" l="l" r="r" t="t"/>
              <a:pathLst>
                <a:path extrusionOk="0" h="299085" w="582294">
                  <a:moveTo>
                    <a:pt x="0" y="0"/>
                  </a:moveTo>
                  <a:lnTo>
                    <a:pt x="49660" y="844"/>
                  </a:lnTo>
                  <a:lnTo>
                    <a:pt x="100145" y="3464"/>
                  </a:lnTo>
                  <a:lnTo>
                    <a:pt x="150898" y="7989"/>
                  </a:lnTo>
                  <a:lnTo>
                    <a:pt x="201364" y="14547"/>
                  </a:lnTo>
                  <a:lnTo>
                    <a:pt x="250986" y="23270"/>
                  </a:lnTo>
                  <a:lnTo>
                    <a:pt x="299209" y="34285"/>
                  </a:lnTo>
                  <a:lnTo>
                    <a:pt x="345478" y="47722"/>
                  </a:lnTo>
                  <a:lnTo>
                    <a:pt x="389235" y="63711"/>
                  </a:lnTo>
                  <a:lnTo>
                    <a:pt x="429927" y="82381"/>
                  </a:lnTo>
                  <a:lnTo>
                    <a:pt x="466996" y="103861"/>
                  </a:lnTo>
                  <a:lnTo>
                    <a:pt x="499887" y="128280"/>
                  </a:lnTo>
                  <a:lnTo>
                    <a:pt x="528044" y="155769"/>
                  </a:lnTo>
                  <a:lnTo>
                    <a:pt x="550912" y="186456"/>
                  </a:lnTo>
                  <a:lnTo>
                    <a:pt x="578555" y="257942"/>
                  </a:lnTo>
                  <a:lnTo>
                    <a:pt x="582218" y="299001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80" name="Google Shape;1280;p91"/>
            <p:cNvSpPr/>
            <p:nvPr/>
          </p:nvSpPr>
          <p:spPr>
            <a:xfrm>
              <a:off x="2932198" y="1646289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281" name="Google Shape;1281;p91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>
            <a:off x="8647482" y="0"/>
            <a:ext cx="19050" cy="5143500"/>
          </a:xfrm>
          <a:custGeom>
            <a:rect b="b" l="l" r="r" t="t"/>
            <a:pathLst>
              <a:path extrusionOk="0" h="5143500" w="19050">
                <a:moveTo>
                  <a:pt x="0" y="0"/>
                </a:moveTo>
                <a:lnTo>
                  <a:pt x="19049" y="0"/>
                </a:lnTo>
                <a:lnTo>
                  <a:pt x="19049" y="5143489"/>
                </a:lnTo>
                <a:lnTo>
                  <a:pt x="0" y="5143489"/>
                </a:lnTo>
                <a:lnTo>
                  <a:pt x="0" y="0"/>
                </a:lnTo>
                <a:close/>
              </a:path>
            </a:pathLst>
          </a:custGeom>
          <a:solidFill>
            <a:srgbClr val="F93D7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407520" y="1656483"/>
            <a:ext cx="63882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60350" lvl="0" marL="272415" marR="34417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Exercises - </a:t>
            </a: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There will be homework exercises at the end of each module, and a final project at the end of the course.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34417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-260350" lvl="0" marL="272415" marR="34417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F93D72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rgbClr val="F93D72"/>
                </a:solidFill>
                <a:latin typeface="Roboto"/>
                <a:ea typeface="Roboto"/>
                <a:cs typeface="Roboto"/>
                <a:sym typeface="Roboto"/>
              </a:rPr>
              <a:t>Assessment</a:t>
            </a:r>
            <a:endParaRPr sz="1600">
              <a:solidFill>
                <a:srgbClr val="F93D7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35255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Presentations 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135255" marR="508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"/>
                <a:ea typeface="Roboto"/>
                <a:cs typeface="Roboto"/>
                <a:sym typeface="Roboto"/>
              </a:rPr>
              <a:t>Scores for homework and the project make up your mark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8800244" y="4803671"/>
            <a:ext cx="225300" cy="2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20"/>
          <p:cNvSpPr txBox="1"/>
          <p:nvPr>
            <p:ph type="title"/>
          </p:nvPr>
        </p:nvSpPr>
        <p:spPr>
          <a:xfrm>
            <a:off x="301699" y="63373"/>
            <a:ext cx="4559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lang="en-US" sz="1600"/>
              <a:t>Exercises and Assessment</a:t>
            </a:r>
            <a:endParaRPr sz="16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92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workflow from now on, right?</a:t>
            </a:r>
            <a:endParaRPr/>
          </a:p>
        </p:txBody>
      </p:sp>
      <p:grpSp>
        <p:nvGrpSpPr>
          <p:cNvPr id="1287" name="Google Shape;1287;p92"/>
          <p:cNvGrpSpPr/>
          <p:nvPr/>
        </p:nvGrpSpPr>
        <p:grpSpPr>
          <a:xfrm>
            <a:off x="1677575" y="888900"/>
            <a:ext cx="6596151" cy="3104111"/>
            <a:chOff x="845765" y="598062"/>
            <a:chExt cx="3325511" cy="2088482"/>
          </a:xfrm>
        </p:grpSpPr>
        <p:sp>
          <p:nvSpPr>
            <p:cNvPr id="1288" name="Google Shape;1288;p92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89" name="Google Shape;1289;p92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0" name="Google Shape;1290;p92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1" name="Google Shape;1291;p92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2" name="Google Shape;1292;p92"/>
            <p:cNvSpPr/>
            <p:nvPr/>
          </p:nvSpPr>
          <p:spPr>
            <a:xfrm>
              <a:off x="1476284" y="814064"/>
              <a:ext cx="582295" cy="296545"/>
            </a:xfrm>
            <a:custGeom>
              <a:rect b="b" l="l" r="r" t="t"/>
              <a:pathLst>
                <a:path extrusionOk="0" h="296544" w="582294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9" y="7727"/>
                  </a:lnTo>
                  <a:lnTo>
                    <a:pt x="201364" y="14105"/>
                  </a:lnTo>
                  <a:lnTo>
                    <a:pt x="250987" y="22613"/>
                  </a:lnTo>
                  <a:lnTo>
                    <a:pt x="299210" y="33389"/>
                  </a:lnTo>
                  <a:lnTo>
                    <a:pt x="345479" y="46570"/>
                  </a:lnTo>
                  <a:lnTo>
                    <a:pt x="389237" y="62295"/>
                  </a:lnTo>
                  <a:lnTo>
                    <a:pt x="429928" y="80700"/>
                  </a:lnTo>
                  <a:lnTo>
                    <a:pt x="466997" y="101925"/>
                  </a:lnTo>
                  <a:lnTo>
                    <a:pt x="499888" y="126105"/>
                  </a:lnTo>
                  <a:lnTo>
                    <a:pt x="528045" y="153379"/>
                  </a:lnTo>
                  <a:lnTo>
                    <a:pt x="550913" y="183885"/>
                  </a:lnTo>
                  <a:lnTo>
                    <a:pt x="578556" y="255142"/>
                  </a:lnTo>
                  <a:lnTo>
                    <a:pt x="582220" y="296169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3" name="Google Shape;1293;p92"/>
            <p:cNvSpPr/>
            <p:nvPr/>
          </p:nvSpPr>
          <p:spPr>
            <a:xfrm>
              <a:off x="2032187" y="1090496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4" name="Google Shape;1294;p92"/>
            <p:cNvSpPr/>
            <p:nvPr/>
          </p:nvSpPr>
          <p:spPr>
            <a:xfrm>
              <a:off x="2645790" y="1703983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5" name="Google Shape;1295;p92"/>
            <p:cNvSpPr/>
            <p:nvPr/>
          </p:nvSpPr>
          <p:spPr>
            <a:xfrm>
              <a:off x="2645790" y="1703983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6" name="Google Shape;1296;p92"/>
            <p:cNvSpPr/>
            <p:nvPr/>
          </p:nvSpPr>
          <p:spPr>
            <a:xfrm>
              <a:off x="2376297" y="1367025"/>
              <a:ext cx="582295" cy="299085"/>
            </a:xfrm>
            <a:custGeom>
              <a:rect b="b" l="l" r="r" t="t"/>
              <a:pathLst>
                <a:path extrusionOk="0" h="299085" w="582294">
                  <a:moveTo>
                    <a:pt x="0" y="0"/>
                  </a:moveTo>
                  <a:lnTo>
                    <a:pt x="49660" y="844"/>
                  </a:lnTo>
                  <a:lnTo>
                    <a:pt x="100145" y="3464"/>
                  </a:lnTo>
                  <a:lnTo>
                    <a:pt x="150898" y="7989"/>
                  </a:lnTo>
                  <a:lnTo>
                    <a:pt x="201364" y="14547"/>
                  </a:lnTo>
                  <a:lnTo>
                    <a:pt x="250986" y="23270"/>
                  </a:lnTo>
                  <a:lnTo>
                    <a:pt x="299209" y="34285"/>
                  </a:lnTo>
                  <a:lnTo>
                    <a:pt x="345478" y="47722"/>
                  </a:lnTo>
                  <a:lnTo>
                    <a:pt x="389235" y="63711"/>
                  </a:lnTo>
                  <a:lnTo>
                    <a:pt x="429927" y="82381"/>
                  </a:lnTo>
                  <a:lnTo>
                    <a:pt x="466996" y="103861"/>
                  </a:lnTo>
                  <a:lnTo>
                    <a:pt x="499887" y="128280"/>
                  </a:lnTo>
                  <a:lnTo>
                    <a:pt x="528044" y="155769"/>
                  </a:lnTo>
                  <a:lnTo>
                    <a:pt x="550912" y="186456"/>
                  </a:lnTo>
                  <a:lnTo>
                    <a:pt x="578555" y="257942"/>
                  </a:lnTo>
                  <a:lnTo>
                    <a:pt x="582218" y="299001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7" name="Google Shape;1297;p92"/>
            <p:cNvSpPr/>
            <p:nvPr/>
          </p:nvSpPr>
          <p:spPr>
            <a:xfrm>
              <a:off x="2932198" y="1646289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8" name="Google Shape;1298;p92"/>
            <p:cNvSpPr/>
            <p:nvPr/>
          </p:nvSpPr>
          <p:spPr>
            <a:xfrm>
              <a:off x="3545801" y="2254110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8"/>
                  </a:lnTo>
                  <a:lnTo>
                    <a:pt x="10542" y="10544"/>
                  </a:lnTo>
                  <a:lnTo>
                    <a:pt x="2828" y="21988"/>
                  </a:lnTo>
                  <a:lnTo>
                    <a:pt x="0" y="36004"/>
                  </a:lnTo>
                  <a:lnTo>
                    <a:pt x="0" y="396011"/>
                  </a:lnTo>
                  <a:lnTo>
                    <a:pt x="2828" y="410020"/>
                  </a:lnTo>
                  <a:lnTo>
                    <a:pt x="10542" y="421460"/>
                  </a:lnTo>
                  <a:lnTo>
                    <a:pt x="21983" y="429174"/>
                  </a:lnTo>
                  <a:lnTo>
                    <a:pt x="35991" y="432003"/>
                  </a:lnTo>
                  <a:lnTo>
                    <a:pt x="589457" y="432003"/>
                  </a:lnTo>
                  <a:lnTo>
                    <a:pt x="603468" y="429174"/>
                  </a:lnTo>
                  <a:lnTo>
                    <a:pt x="614913" y="421460"/>
                  </a:lnTo>
                  <a:lnTo>
                    <a:pt x="622631" y="410020"/>
                  </a:lnTo>
                  <a:lnTo>
                    <a:pt x="625462" y="396011"/>
                  </a:lnTo>
                  <a:lnTo>
                    <a:pt x="625462" y="36004"/>
                  </a:lnTo>
                  <a:lnTo>
                    <a:pt x="622631" y="21988"/>
                  </a:lnTo>
                  <a:lnTo>
                    <a:pt x="614913" y="10544"/>
                  </a:lnTo>
                  <a:lnTo>
                    <a:pt x="603468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FEF0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299" name="Google Shape;1299;p92"/>
            <p:cNvSpPr/>
            <p:nvPr/>
          </p:nvSpPr>
          <p:spPr>
            <a:xfrm>
              <a:off x="3545801" y="2254110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8"/>
                  </a:lnTo>
                  <a:lnTo>
                    <a:pt x="10542" y="10544"/>
                  </a:lnTo>
                  <a:lnTo>
                    <a:pt x="2828" y="21988"/>
                  </a:lnTo>
                  <a:lnTo>
                    <a:pt x="0" y="36004"/>
                  </a:lnTo>
                  <a:lnTo>
                    <a:pt x="0" y="396011"/>
                  </a:lnTo>
                  <a:lnTo>
                    <a:pt x="2828" y="410020"/>
                  </a:lnTo>
                  <a:lnTo>
                    <a:pt x="10542" y="421460"/>
                  </a:lnTo>
                  <a:lnTo>
                    <a:pt x="21983" y="429174"/>
                  </a:lnTo>
                  <a:lnTo>
                    <a:pt x="35991" y="432003"/>
                  </a:lnTo>
                  <a:lnTo>
                    <a:pt x="589457" y="432003"/>
                  </a:lnTo>
                  <a:lnTo>
                    <a:pt x="603468" y="429174"/>
                  </a:lnTo>
                  <a:lnTo>
                    <a:pt x="614913" y="421460"/>
                  </a:lnTo>
                  <a:lnTo>
                    <a:pt x="622631" y="410020"/>
                  </a:lnTo>
                  <a:lnTo>
                    <a:pt x="625462" y="396011"/>
                  </a:lnTo>
                  <a:lnTo>
                    <a:pt x="625462" y="36004"/>
                  </a:lnTo>
                  <a:lnTo>
                    <a:pt x="622631" y="21988"/>
                  </a:lnTo>
                  <a:lnTo>
                    <a:pt x="614913" y="10544"/>
                  </a:lnTo>
                  <a:lnTo>
                    <a:pt x="603468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300" name="Google Shape;1300;p92"/>
          <p:cNvSpPr txBox="1"/>
          <p:nvPr/>
        </p:nvSpPr>
        <p:spPr>
          <a:xfrm>
            <a:off x="2027050" y="1047150"/>
            <a:ext cx="66648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457200" lvl="0" marL="1371600" marR="3251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status </a:t>
            </a:r>
            <a:endParaRPr sz="1800">
              <a:solidFill>
                <a:srgbClr val="218A2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2070100" marR="3251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diff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1612900" marR="3251200" rtl="0" algn="ctr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355600" lvl="0" marL="330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add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49911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</a:t>
            </a:r>
            <a:r>
              <a:rPr lang="en-US" sz="22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commit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301" name="Google Shape;1301;p92"/>
          <p:cNvGrpSpPr/>
          <p:nvPr/>
        </p:nvGrpSpPr>
        <p:grpSpPr>
          <a:xfrm>
            <a:off x="6498555" y="2853674"/>
            <a:ext cx="1207172" cy="489189"/>
            <a:chOff x="3276307" y="1919985"/>
            <a:chExt cx="608607" cy="329132"/>
          </a:xfrm>
        </p:grpSpPr>
        <p:sp>
          <p:nvSpPr>
            <p:cNvPr id="1302" name="Google Shape;1302;p92"/>
            <p:cNvSpPr/>
            <p:nvPr/>
          </p:nvSpPr>
          <p:spPr>
            <a:xfrm>
              <a:off x="3276307" y="1919985"/>
              <a:ext cx="582295" cy="296545"/>
            </a:xfrm>
            <a:custGeom>
              <a:rect b="b" l="l" r="r" t="t"/>
              <a:pathLst>
                <a:path extrusionOk="0" h="296544" w="582295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8" y="7727"/>
                  </a:lnTo>
                  <a:lnTo>
                    <a:pt x="201364" y="14105"/>
                  </a:lnTo>
                  <a:lnTo>
                    <a:pt x="250986" y="22613"/>
                  </a:lnTo>
                  <a:lnTo>
                    <a:pt x="299209" y="33389"/>
                  </a:lnTo>
                  <a:lnTo>
                    <a:pt x="345478" y="46570"/>
                  </a:lnTo>
                  <a:lnTo>
                    <a:pt x="389235" y="62295"/>
                  </a:lnTo>
                  <a:lnTo>
                    <a:pt x="429927" y="80700"/>
                  </a:lnTo>
                  <a:lnTo>
                    <a:pt x="466996" y="101924"/>
                  </a:lnTo>
                  <a:lnTo>
                    <a:pt x="499887" y="126104"/>
                  </a:lnTo>
                  <a:lnTo>
                    <a:pt x="528044" y="153378"/>
                  </a:lnTo>
                  <a:lnTo>
                    <a:pt x="550912" y="183883"/>
                  </a:lnTo>
                  <a:lnTo>
                    <a:pt x="578555" y="255138"/>
                  </a:lnTo>
                  <a:lnTo>
                    <a:pt x="582218" y="296163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03" name="Google Shape;1303;p92"/>
            <p:cNvSpPr/>
            <p:nvPr/>
          </p:nvSpPr>
          <p:spPr>
            <a:xfrm>
              <a:off x="3832209" y="2196412"/>
              <a:ext cx="52705" cy="52705"/>
            </a:xfrm>
            <a:custGeom>
              <a:rect b="b" l="l" r="r" t="t"/>
              <a:pathLst>
                <a:path extrusionOk="0" h="52705" w="52704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304" name="Google Shape;1304;p92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93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workflow from now on, right?</a:t>
            </a:r>
            <a:endParaRPr/>
          </a:p>
        </p:txBody>
      </p:sp>
      <p:grpSp>
        <p:nvGrpSpPr>
          <p:cNvPr id="1310" name="Google Shape;1310;p93"/>
          <p:cNvGrpSpPr/>
          <p:nvPr/>
        </p:nvGrpSpPr>
        <p:grpSpPr>
          <a:xfrm>
            <a:off x="1677575" y="888900"/>
            <a:ext cx="6596155" cy="3182836"/>
            <a:chOff x="845765" y="598062"/>
            <a:chExt cx="3325513" cy="2141450"/>
          </a:xfrm>
        </p:grpSpPr>
        <p:sp>
          <p:nvSpPr>
            <p:cNvPr id="1311" name="Google Shape;1311;p93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2" name="Google Shape;1312;p93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3" name="Google Shape;1313;p93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4" name="Google Shape;1314;p93"/>
            <p:cNvSpPr/>
            <p:nvPr/>
          </p:nvSpPr>
          <p:spPr>
            <a:xfrm>
              <a:off x="1745778" y="1148186"/>
              <a:ext cx="625475" cy="546592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5" name="Google Shape;1315;p93"/>
            <p:cNvSpPr/>
            <p:nvPr/>
          </p:nvSpPr>
          <p:spPr>
            <a:xfrm>
              <a:off x="1476284" y="814064"/>
              <a:ext cx="582295" cy="296545"/>
            </a:xfrm>
            <a:custGeom>
              <a:rect b="b" l="l" r="r" t="t"/>
              <a:pathLst>
                <a:path extrusionOk="0" h="296544" w="582294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9" y="7727"/>
                  </a:lnTo>
                  <a:lnTo>
                    <a:pt x="201364" y="14105"/>
                  </a:lnTo>
                  <a:lnTo>
                    <a:pt x="250987" y="22613"/>
                  </a:lnTo>
                  <a:lnTo>
                    <a:pt x="299210" y="33389"/>
                  </a:lnTo>
                  <a:lnTo>
                    <a:pt x="345479" y="46570"/>
                  </a:lnTo>
                  <a:lnTo>
                    <a:pt x="389237" y="62295"/>
                  </a:lnTo>
                  <a:lnTo>
                    <a:pt x="429928" y="80700"/>
                  </a:lnTo>
                  <a:lnTo>
                    <a:pt x="466997" y="101925"/>
                  </a:lnTo>
                  <a:lnTo>
                    <a:pt x="499888" y="126105"/>
                  </a:lnTo>
                  <a:lnTo>
                    <a:pt x="528045" y="153379"/>
                  </a:lnTo>
                  <a:lnTo>
                    <a:pt x="550913" y="183885"/>
                  </a:lnTo>
                  <a:lnTo>
                    <a:pt x="578556" y="255142"/>
                  </a:lnTo>
                  <a:lnTo>
                    <a:pt x="582220" y="296169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6" name="Google Shape;1316;p93"/>
            <p:cNvSpPr/>
            <p:nvPr/>
          </p:nvSpPr>
          <p:spPr>
            <a:xfrm>
              <a:off x="2032187" y="1090496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7" name="Google Shape;1317;p93"/>
            <p:cNvSpPr/>
            <p:nvPr/>
          </p:nvSpPr>
          <p:spPr>
            <a:xfrm>
              <a:off x="2645790" y="1703983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8" name="Google Shape;1318;p93"/>
            <p:cNvSpPr/>
            <p:nvPr/>
          </p:nvSpPr>
          <p:spPr>
            <a:xfrm>
              <a:off x="2645790" y="1703979"/>
              <a:ext cx="625475" cy="485408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19" name="Google Shape;1319;p93"/>
            <p:cNvSpPr/>
            <p:nvPr/>
          </p:nvSpPr>
          <p:spPr>
            <a:xfrm>
              <a:off x="2376297" y="1367025"/>
              <a:ext cx="582295" cy="299085"/>
            </a:xfrm>
            <a:custGeom>
              <a:rect b="b" l="l" r="r" t="t"/>
              <a:pathLst>
                <a:path extrusionOk="0" h="299085" w="582294">
                  <a:moveTo>
                    <a:pt x="0" y="0"/>
                  </a:moveTo>
                  <a:lnTo>
                    <a:pt x="49660" y="844"/>
                  </a:lnTo>
                  <a:lnTo>
                    <a:pt x="100145" y="3464"/>
                  </a:lnTo>
                  <a:lnTo>
                    <a:pt x="150898" y="7989"/>
                  </a:lnTo>
                  <a:lnTo>
                    <a:pt x="201364" y="14547"/>
                  </a:lnTo>
                  <a:lnTo>
                    <a:pt x="250986" y="23270"/>
                  </a:lnTo>
                  <a:lnTo>
                    <a:pt x="299209" y="34285"/>
                  </a:lnTo>
                  <a:lnTo>
                    <a:pt x="345478" y="47722"/>
                  </a:lnTo>
                  <a:lnTo>
                    <a:pt x="389235" y="63711"/>
                  </a:lnTo>
                  <a:lnTo>
                    <a:pt x="429927" y="82381"/>
                  </a:lnTo>
                  <a:lnTo>
                    <a:pt x="466996" y="103861"/>
                  </a:lnTo>
                  <a:lnTo>
                    <a:pt x="499887" y="128280"/>
                  </a:lnTo>
                  <a:lnTo>
                    <a:pt x="528044" y="155769"/>
                  </a:lnTo>
                  <a:lnTo>
                    <a:pt x="550912" y="186456"/>
                  </a:lnTo>
                  <a:lnTo>
                    <a:pt x="578555" y="257942"/>
                  </a:lnTo>
                  <a:lnTo>
                    <a:pt x="582218" y="299001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20" name="Google Shape;1320;p93"/>
            <p:cNvSpPr/>
            <p:nvPr/>
          </p:nvSpPr>
          <p:spPr>
            <a:xfrm>
              <a:off x="2932198" y="1646289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21" name="Google Shape;1321;p93"/>
            <p:cNvSpPr/>
            <p:nvPr/>
          </p:nvSpPr>
          <p:spPr>
            <a:xfrm>
              <a:off x="3545801" y="2254110"/>
              <a:ext cx="625475" cy="432434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8"/>
                  </a:lnTo>
                  <a:lnTo>
                    <a:pt x="10542" y="10544"/>
                  </a:lnTo>
                  <a:lnTo>
                    <a:pt x="2828" y="21988"/>
                  </a:lnTo>
                  <a:lnTo>
                    <a:pt x="0" y="36004"/>
                  </a:lnTo>
                  <a:lnTo>
                    <a:pt x="0" y="396011"/>
                  </a:lnTo>
                  <a:lnTo>
                    <a:pt x="2828" y="410020"/>
                  </a:lnTo>
                  <a:lnTo>
                    <a:pt x="10542" y="421460"/>
                  </a:lnTo>
                  <a:lnTo>
                    <a:pt x="21983" y="429174"/>
                  </a:lnTo>
                  <a:lnTo>
                    <a:pt x="35991" y="432003"/>
                  </a:lnTo>
                  <a:lnTo>
                    <a:pt x="589457" y="432003"/>
                  </a:lnTo>
                  <a:lnTo>
                    <a:pt x="603468" y="429174"/>
                  </a:lnTo>
                  <a:lnTo>
                    <a:pt x="614913" y="421460"/>
                  </a:lnTo>
                  <a:lnTo>
                    <a:pt x="622631" y="410020"/>
                  </a:lnTo>
                  <a:lnTo>
                    <a:pt x="625462" y="396011"/>
                  </a:lnTo>
                  <a:lnTo>
                    <a:pt x="625462" y="36004"/>
                  </a:lnTo>
                  <a:lnTo>
                    <a:pt x="622631" y="21988"/>
                  </a:lnTo>
                  <a:lnTo>
                    <a:pt x="614913" y="10544"/>
                  </a:lnTo>
                  <a:lnTo>
                    <a:pt x="603468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FEF0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22" name="Google Shape;1322;p93"/>
            <p:cNvSpPr/>
            <p:nvPr/>
          </p:nvSpPr>
          <p:spPr>
            <a:xfrm>
              <a:off x="3545803" y="2254103"/>
              <a:ext cx="625475" cy="485408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8"/>
                  </a:lnTo>
                  <a:lnTo>
                    <a:pt x="10542" y="10544"/>
                  </a:lnTo>
                  <a:lnTo>
                    <a:pt x="2828" y="21988"/>
                  </a:lnTo>
                  <a:lnTo>
                    <a:pt x="0" y="36004"/>
                  </a:lnTo>
                  <a:lnTo>
                    <a:pt x="0" y="396011"/>
                  </a:lnTo>
                  <a:lnTo>
                    <a:pt x="2828" y="410020"/>
                  </a:lnTo>
                  <a:lnTo>
                    <a:pt x="10542" y="421460"/>
                  </a:lnTo>
                  <a:lnTo>
                    <a:pt x="21983" y="429174"/>
                  </a:lnTo>
                  <a:lnTo>
                    <a:pt x="35991" y="432003"/>
                  </a:lnTo>
                  <a:lnTo>
                    <a:pt x="589457" y="432003"/>
                  </a:lnTo>
                  <a:lnTo>
                    <a:pt x="603468" y="429174"/>
                  </a:lnTo>
                  <a:lnTo>
                    <a:pt x="614913" y="421460"/>
                  </a:lnTo>
                  <a:lnTo>
                    <a:pt x="622631" y="410020"/>
                  </a:lnTo>
                  <a:lnTo>
                    <a:pt x="625462" y="396011"/>
                  </a:lnTo>
                  <a:lnTo>
                    <a:pt x="625462" y="36004"/>
                  </a:lnTo>
                  <a:lnTo>
                    <a:pt x="622631" y="21988"/>
                  </a:lnTo>
                  <a:lnTo>
                    <a:pt x="614913" y="10544"/>
                  </a:lnTo>
                  <a:lnTo>
                    <a:pt x="603468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323" name="Google Shape;1323;p93"/>
          <p:cNvSpPr txBox="1"/>
          <p:nvPr/>
        </p:nvSpPr>
        <p:spPr>
          <a:xfrm>
            <a:off x="1979250" y="979450"/>
            <a:ext cx="66870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1612900" marR="3251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</a:t>
            </a:r>
            <a:r>
              <a:rPr lang="en-US" sz="22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status </a:t>
            </a:r>
            <a:endParaRPr sz="2200">
              <a:solidFill>
                <a:srgbClr val="218A2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1612900" marR="3251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git diff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330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 </a:t>
            </a: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add</a:t>
            </a:r>
            <a:endParaRPr sz="2000">
              <a:solidFill>
                <a:srgbClr val="F969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0292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</a:t>
            </a:r>
            <a:endParaRPr sz="2000">
              <a:solidFill>
                <a:srgbClr val="F969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0292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969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0292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</a:t>
            </a:r>
            <a:r>
              <a:rPr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git    commit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324" name="Google Shape;1324;p93"/>
          <p:cNvGrpSpPr/>
          <p:nvPr/>
        </p:nvGrpSpPr>
        <p:grpSpPr>
          <a:xfrm>
            <a:off x="2512051" y="1992694"/>
            <a:ext cx="5193676" cy="1679440"/>
            <a:chOff x="1266474" y="1340708"/>
            <a:chExt cx="2618440" cy="1129947"/>
          </a:xfrm>
        </p:grpSpPr>
        <p:sp>
          <p:nvSpPr>
            <p:cNvPr id="1325" name="Google Shape;1325;p93"/>
            <p:cNvSpPr/>
            <p:nvPr/>
          </p:nvSpPr>
          <p:spPr>
            <a:xfrm>
              <a:off x="3276307" y="1919986"/>
              <a:ext cx="582295" cy="296545"/>
            </a:xfrm>
            <a:custGeom>
              <a:rect b="b" l="l" r="r" t="t"/>
              <a:pathLst>
                <a:path extrusionOk="0" h="296544" w="582295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8" y="7727"/>
                  </a:lnTo>
                  <a:lnTo>
                    <a:pt x="201364" y="14105"/>
                  </a:lnTo>
                  <a:lnTo>
                    <a:pt x="250986" y="22613"/>
                  </a:lnTo>
                  <a:lnTo>
                    <a:pt x="299209" y="33389"/>
                  </a:lnTo>
                  <a:lnTo>
                    <a:pt x="345478" y="46570"/>
                  </a:lnTo>
                  <a:lnTo>
                    <a:pt x="389235" y="62295"/>
                  </a:lnTo>
                  <a:lnTo>
                    <a:pt x="429927" y="80700"/>
                  </a:lnTo>
                  <a:lnTo>
                    <a:pt x="466996" y="101924"/>
                  </a:lnTo>
                  <a:lnTo>
                    <a:pt x="499887" y="126104"/>
                  </a:lnTo>
                  <a:lnTo>
                    <a:pt x="528044" y="153378"/>
                  </a:lnTo>
                  <a:lnTo>
                    <a:pt x="550912" y="183883"/>
                  </a:lnTo>
                  <a:lnTo>
                    <a:pt x="578555" y="255138"/>
                  </a:lnTo>
                  <a:lnTo>
                    <a:pt x="582218" y="296163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26" name="Google Shape;1326;p93"/>
            <p:cNvSpPr/>
            <p:nvPr/>
          </p:nvSpPr>
          <p:spPr>
            <a:xfrm>
              <a:off x="3832209" y="2196412"/>
              <a:ext cx="52705" cy="52705"/>
            </a:xfrm>
            <a:custGeom>
              <a:rect b="b" l="l" r="r" t="t"/>
              <a:pathLst>
                <a:path extrusionOk="0" h="52705" w="52704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27" name="Google Shape;1327;p93"/>
            <p:cNvSpPr/>
            <p:nvPr/>
          </p:nvSpPr>
          <p:spPr>
            <a:xfrm>
              <a:off x="1266474" y="1367025"/>
              <a:ext cx="2274570" cy="1103630"/>
            </a:xfrm>
            <a:custGeom>
              <a:rect b="b" l="l" r="r" t="t"/>
              <a:pathLst>
                <a:path extrusionOk="0" h="1103630" w="2274570">
                  <a:moveTo>
                    <a:pt x="2274259" y="1103086"/>
                  </a:moveTo>
                  <a:lnTo>
                    <a:pt x="2231580" y="1102706"/>
                  </a:lnTo>
                  <a:lnTo>
                    <a:pt x="2188592" y="1101577"/>
                  </a:lnTo>
                  <a:lnTo>
                    <a:pt x="2145324" y="1099716"/>
                  </a:lnTo>
                  <a:lnTo>
                    <a:pt x="2101801" y="1097140"/>
                  </a:lnTo>
                  <a:lnTo>
                    <a:pt x="2058050" y="1093863"/>
                  </a:lnTo>
                  <a:lnTo>
                    <a:pt x="2014098" y="1089904"/>
                  </a:lnTo>
                  <a:lnTo>
                    <a:pt x="1969971" y="1085278"/>
                  </a:lnTo>
                  <a:lnTo>
                    <a:pt x="1925696" y="1080003"/>
                  </a:lnTo>
                  <a:lnTo>
                    <a:pt x="1881299" y="1074093"/>
                  </a:lnTo>
                  <a:lnTo>
                    <a:pt x="1836808" y="1067567"/>
                  </a:lnTo>
                  <a:lnTo>
                    <a:pt x="1792248" y="1060440"/>
                  </a:lnTo>
                  <a:lnTo>
                    <a:pt x="1747647" y="1052729"/>
                  </a:lnTo>
                  <a:lnTo>
                    <a:pt x="1703030" y="1044449"/>
                  </a:lnTo>
                  <a:lnTo>
                    <a:pt x="1658425" y="1035619"/>
                  </a:lnTo>
                  <a:lnTo>
                    <a:pt x="1613859" y="1026254"/>
                  </a:lnTo>
                  <a:lnTo>
                    <a:pt x="1569356" y="1016370"/>
                  </a:lnTo>
                  <a:lnTo>
                    <a:pt x="1524946" y="1005985"/>
                  </a:lnTo>
                  <a:lnTo>
                    <a:pt x="1480653" y="995114"/>
                  </a:lnTo>
                  <a:lnTo>
                    <a:pt x="1436505" y="983774"/>
                  </a:lnTo>
                  <a:lnTo>
                    <a:pt x="1392528" y="971981"/>
                  </a:lnTo>
                  <a:lnTo>
                    <a:pt x="1348749" y="959752"/>
                  </a:lnTo>
                  <a:lnTo>
                    <a:pt x="1305194" y="947104"/>
                  </a:lnTo>
                  <a:lnTo>
                    <a:pt x="1261890" y="934053"/>
                  </a:lnTo>
                  <a:lnTo>
                    <a:pt x="1218864" y="920614"/>
                  </a:lnTo>
                  <a:lnTo>
                    <a:pt x="1176142" y="906806"/>
                  </a:lnTo>
                  <a:lnTo>
                    <a:pt x="1133751" y="892644"/>
                  </a:lnTo>
                  <a:lnTo>
                    <a:pt x="1091718" y="878144"/>
                  </a:lnTo>
                  <a:lnTo>
                    <a:pt x="1050068" y="863323"/>
                  </a:lnTo>
                  <a:lnTo>
                    <a:pt x="1008830" y="848198"/>
                  </a:lnTo>
                  <a:lnTo>
                    <a:pt x="968028" y="832785"/>
                  </a:lnTo>
                  <a:lnTo>
                    <a:pt x="927690" y="817101"/>
                  </a:lnTo>
                  <a:lnTo>
                    <a:pt x="887843" y="801161"/>
                  </a:lnTo>
                  <a:lnTo>
                    <a:pt x="848513" y="784983"/>
                  </a:lnTo>
                  <a:lnTo>
                    <a:pt x="809727" y="768582"/>
                  </a:lnTo>
                  <a:lnTo>
                    <a:pt x="771511" y="751976"/>
                  </a:lnTo>
                  <a:lnTo>
                    <a:pt x="733892" y="735181"/>
                  </a:lnTo>
                  <a:lnTo>
                    <a:pt x="696896" y="718212"/>
                  </a:lnTo>
                  <a:lnTo>
                    <a:pt x="660550" y="701088"/>
                  </a:lnTo>
                  <a:lnTo>
                    <a:pt x="624882" y="683823"/>
                  </a:lnTo>
                  <a:lnTo>
                    <a:pt x="589916" y="666436"/>
                  </a:lnTo>
                  <a:lnTo>
                    <a:pt x="555681" y="648941"/>
                  </a:lnTo>
                  <a:lnTo>
                    <a:pt x="489507" y="613696"/>
                  </a:lnTo>
                  <a:lnTo>
                    <a:pt x="426572" y="578221"/>
                  </a:lnTo>
                  <a:lnTo>
                    <a:pt x="367089" y="542647"/>
                  </a:lnTo>
                  <a:lnTo>
                    <a:pt x="311270" y="507106"/>
                  </a:lnTo>
                  <a:lnTo>
                    <a:pt x="259330" y="471730"/>
                  </a:lnTo>
                  <a:lnTo>
                    <a:pt x="211480" y="436650"/>
                  </a:lnTo>
                  <a:lnTo>
                    <a:pt x="167934" y="401998"/>
                  </a:lnTo>
                  <a:lnTo>
                    <a:pt x="128904" y="367905"/>
                  </a:lnTo>
                  <a:lnTo>
                    <a:pt x="94604" y="334503"/>
                  </a:lnTo>
                  <a:lnTo>
                    <a:pt x="65246" y="301925"/>
                  </a:lnTo>
                  <a:lnTo>
                    <a:pt x="41042" y="270300"/>
                  </a:lnTo>
                  <a:lnTo>
                    <a:pt x="14868" y="224942"/>
                  </a:lnTo>
                  <a:lnTo>
                    <a:pt x="1491" y="182471"/>
                  </a:lnTo>
                  <a:lnTo>
                    <a:pt x="0" y="169033"/>
                  </a:lnTo>
                  <a:lnTo>
                    <a:pt x="36" y="155981"/>
                  </a:lnTo>
                  <a:lnTo>
                    <a:pt x="15998" y="107972"/>
                  </a:lnTo>
                  <a:lnTo>
                    <a:pt x="45320" y="76832"/>
                  </a:lnTo>
                  <a:lnTo>
                    <a:pt x="90311" y="50357"/>
                  </a:lnTo>
                  <a:lnTo>
                    <a:pt x="129366" y="35518"/>
                  </a:lnTo>
                  <a:lnTo>
                    <a:pt x="175917" y="23083"/>
                  </a:lnTo>
                  <a:lnTo>
                    <a:pt x="230177" y="13181"/>
                  </a:lnTo>
                  <a:lnTo>
                    <a:pt x="292360" y="5946"/>
                  </a:lnTo>
                  <a:lnTo>
                    <a:pt x="362678" y="1508"/>
                  </a:lnTo>
                  <a:lnTo>
                    <a:pt x="400954" y="379"/>
                  </a:lnTo>
                  <a:lnTo>
                    <a:pt x="441344" y="0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28" name="Google Shape;1328;p93"/>
            <p:cNvSpPr/>
            <p:nvPr/>
          </p:nvSpPr>
          <p:spPr>
            <a:xfrm>
              <a:off x="1688082" y="1340708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329" name="Google Shape;1329;p93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  <p:transition>
    <p:fade thruBlk="1"/>
  </p:transition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94"/>
          <p:cNvSpPr txBox="1"/>
          <p:nvPr>
            <p:ph type="title"/>
          </p:nvPr>
        </p:nvSpPr>
        <p:spPr>
          <a:xfrm>
            <a:off x="514608" y="152634"/>
            <a:ext cx="68997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7350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Your workflow from now on, right?</a:t>
            </a:r>
            <a:endParaRPr/>
          </a:p>
        </p:txBody>
      </p:sp>
      <p:grpSp>
        <p:nvGrpSpPr>
          <p:cNvPr id="1335" name="Google Shape;1335;p94"/>
          <p:cNvGrpSpPr/>
          <p:nvPr/>
        </p:nvGrpSpPr>
        <p:grpSpPr>
          <a:xfrm>
            <a:off x="1677575" y="888900"/>
            <a:ext cx="6596155" cy="3182836"/>
            <a:chOff x="845765" y="598062"/>
            <a:chExt cx="3325513" cy="2141450"/>
          </a:xfrm>
        </p:grpSpPr>
        <p:sp>
          <p:nvSpPr>
            <p:cNvPr id="1336" name="Google Shape;1336;p94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7F6F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37" name="Google Shape;1337;p94"/>
            <p:cNvSpPr/>
            <p:nvPr/>
          </p:nvSpPr>
          <p:spPr>
            <a:xfrm>
              <a:off x="845765" y="598062"/>
              <a:ext cx="625475" cy="432434"/>
            </a:xfrm>
            <a:custGeom>
              <a:rect b="b" l="l" r="r" t="t"/>
              <a:pathLst>
                <a:path extrusionOk="0" h="432434" w="625475">
                  <a:moveTo>
                    <a:pt x="589457" y="0"/>
                  </a:moveTo>
                  <a:lnTo>
                    <a:pt x="35999" y="0"/>
                  </a:lnTo>
                  <a:lnTo>
                    <a:pt x="21986" y="2828"/>
                  </a:lnTo>
                  <a:lnTo>
                    <a:pt x="10544" y="10543"/>
                  </a:lnTo>
                  <a:lnTo>
                    <a:pt x="2829" y="21987"/>
                  </a:lnTo>
                  <a:lnTo>
                    <a:pt x="0" y="36000"/>
                  </a:lnTo>
                  <a:lnTo>
                    <a:pt x="0" y="396004"/>
                  </a:lnTo>
                  <a:lnTo>
                    <a:pt x="2829" y="410017"/>
                  </a:lnTo>
                  <a:lnTo>
                    <a:pt x="10544" y="421461"/>
                  </a:lnTo>
                  <a:lnTo>
                    <a:pt x="21986" y="429176"/>
                  </a:lnTo>
                  <a:lnTo>
                    <a:pt x="35999" y="432005"/>
                  </a:lnTo>
                  <a:lnTo>
                    <a:pt x="589457" y="432005"/>
                  </a:lnTo>
                  <a:lnTo>
                    <a:pt x="603471" y="429176"/>
                  </a:lnTo>
                  <a:lnTo>
                    <a:pt x="614914" y="421461"/>
                  </a:lnTo>
                  <a:lnTo>
                    <a:pt x="622629" y="410017"/>
                  </a:lnTo>
                  <a:lnTo>
                    <a:pt x="625458" y="396004"/>
                  </a:lnTo>
                  <a:lnTo>
                    <a:pt x="625458" y="36000"/>
                  </a:lnTo>
                  <a:lnTo>
                    <a:pt x="622629" y="21987"/>
                  </a:lnTo>
                  <a:lnTo>
                    <a:pt x="614914" y="10543"/>
                  </a:lnTo>
                  <a:lnTo>
                    <a:pt x="603471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14ACF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38" name="Google Shape;1338;p94"/>
            <p:cNvSpPr/>
            <p:nvPr/>
          </p:nvSpPr>
          <p:spPr>
            <a:xfrm>
              <a:off x="1745780" y="1148190"/>
              <a:ext cx="625475" cy="438150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8F3E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39" name="Google Shape;1339;p94"/>
            <p:cNvSpPr/>
            <p:nvPr/>
          </p:nvSpPr>
          <p:spPr>
            <a:xfrm>
              <a:off x="1745778" y="1148186"/>
              <a:ext cx="625475" cy="546592"/>
            </a:xfrm>
            <a:custGeom>
              <a:rect b="b" l="l" r="r" t="t"/>
              <a:pathLst>
                <a:path extrusionOk="0" h="438150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401669"/>
                  </a:lnTo>
                  <a:lnTo>
                    <a:pt x="2828" y="415682"/>
                  </a:lnTo>
                  <a:lnTo>
                    <a:pt x="10542" y="427125"/>
                  </a:lnTo>
                  <a:lnTo>
                    <a:pt x="21983" y="434840"/>
                  </a:lnTo>
                  <a:lnTo>
                    <a:pt x="35991" y="437669"/>
                  </a:lnTo>
                  <a:lnTo>
                    <a:pt x="589457" y="437669"/>
                  </a:lnTo>
                  <a:lnTo>
                    <a:pt x="603466" y="434840"/>
                  </a:lnTo>
                  <a:lnTo>
                    <a:pt x="614907" y="427125"/>
                  </a:lnTo>
                  <a:lnTo>
                    <a:pt x="622620" y="415682"/>
                  </a:lnTo>
                  <a:lnTo>
                    <a:pt x="625449" y="401669"/>
                  </a:lnTo>
                  <a:lnTo>
                    <a:pt x="625449" y="36000"/>
                  </a:lnTo>
                  <a:lnTo>
                    <a:pt x="622620" y="21987"/>
                  </a:lnTo>
                  <a:lnTo>
                    <a:pt x="614907" y="10544"/>
                  </a:lnTo>
                  <a:lnTo>
                    <a:pt x="603466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218B2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0" name="Google Shape;1340;p94"/>
            <p:cNvSpPr/>
            <p:nvPr/>
          </p:nvSpPr>
          <p:spPr>
            <a:xfrm>
              <a:off x="1476284" y="814064"/>
              <a:ext cx="582294" cy="296544"/>
            </a:xfrm>
            <a:custGeom>
              <a:rect b="b" l="l" r="r" t="t"/>
              <a:pathLst>
                <a:path extrusionOk="0" h="296544" w="582294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9" y="7727"/>
                  </a:lnTo>
                  <a:lnTo>
                    <a:pt x="201364" y="14105"/>
                  </a:lnTo>
                  <a:lnTo>
                    <a:pt x="250987" y="22613"/>
                  </a:lnTo>
                  <a:lnTo>
                    <a:pt x="299210" y="33389"/>
                  </a:lnTo>
                  <a:lnTo>
                    <a:pt x="345479" y="46570"/>
                  </a:lnTo>
                  <a:lnTo>
                    <a:pt x="389237" y="62295"/>
                  </a:lnTo>
                  <a:lnTo>
                    <a:pt x="429928" y="80700"/>
                  </a:lnTo>
                  <a:lnTo>
                    <a:pt x="466997" y="101925"/>
                  </a:lnTo>
                  <a:lnTo>
                    <a:pt x="499888" y="126105"/>
                  </a:lnTo>
                  <a:lnTo>
                    <a:pt x="528045" y="153379"/>
                  </a:lnTo>
                  <a:lnTo>
                    <a:pt x="550913" y="183885"/>
                  </a:lnTo>
                  <a:lnTo>
                    <a:pt x="578556" y="255142"/>
                  </a:lnTo>
                  <a:lnTo>
                    <a:pt x="582220" y="296169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1" name="Google Shape;1341;p94"/>
            <p:cNvSpPr/>
            <p:nvPr/>
          </p:nvSpPr>
          <p:spPr>
            <a:xfrm>
              <a:off x="2032187" y="1090496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2" name="Google Shape;1342;p94"/>
            <p:cNvSpPr/>
            <p:nvPr/>
          </p:nvSpPr>
          <p:spPr>
            <a:xfrm>
              <a:off x="2645790" y="1703983"/>
              <a:ext cx="625475" cy="432435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E5ED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3" name="Google Shape;1343;p94"/>
            <p:cNvSpPr/>
            <p:nvPr/>
          </p:nvSpPr>
          <p:spPr>
            <a:xfrm>
              <a:off x="2645790" y="1703979"/>
              <a:ext cx="625475" cy="485408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9"/>
                  </a:lnTo>
                  <a:lnTo>
                    <a:pt x="10542" y="10544"/>
                  </a:lnTo>
                  <a:lnTo>
                    <a:pt x="2828" y="21987"/>
                  </a:lnTo>
                  <a:lnTo>
                    <a:pt x="0" y="36000"/>
                  </a:lnTo>
                  <a:lnTo>
                    <a:pt x="0" y="395999"/>
                  </a:lnTo>
                  <a:lnTo>
                    <a:pt x="2828" y="410016"/>
                  </a:lnTo>
                  <a:lnTo>
                    <a:pt x="10542" y="421460"/>
                  </a:lnTo>
                  <a:lnTo>
                    <a:pt x="21983" y="429175"/>
                  </a:lnTo>
                  <a:lnTo>
                    <a:pt x="35991" y="432004"/>
                  </a:lnTo>
                  <a:lnTo>
                    <a:pt x="589457" y="432004"/>
                  </a:lnTo>
                  <a:lnTo>
                    <a:pt x="603468" y="429175"/>
                  </a:lnTo>
                  <a:lnTo>
                    <a:pt x="614913" y="421460"/>
                  </a:lnTo>
                  <a:lnTo>
                    <a:pt x="622631" y="410016"/>
                  </a:lnTo>
                  <a:lnTo>
                    <a:pt x="625462" y="395999"/>
                  </a:lnTo>
                  <a:lnTo>
                    <a:pt x="625462" y="36000"/>
                  </a:lnTo>
                  <a:lnTo>
                    <a:pt x="622631" y="21987"/>
                  </a:lnTo>
                  <a:lnTo>
                    <a:pt x="614913" y="10544"/>
                  </a:lnTo>
                  <a:lnTo>
                    <a:pt x="603468" y="2829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005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4" name="Google Shape;1344;p94"/>
            <p:cNvSpPr/>
            <p:nvPr/>
          </p:nvSpPr>
          <p:spPr>
            <a:xfrm>
              <a:off x="2376297" y="1367025"/>
              <a:ext cx="582294" cy="299085"/>
            </a:xfrm>
            <a:custGeom>
              <a:rect b="b" l="l" r="r" t="t"/>
              <a:pathLst>
                <a:path extrusionOk="0" h="299085" w="582294">
                  <a:moveTo>
                    <a:pt x="0" y="0"/>
                  </a:moveTo>
                  <a:lnTo>
                    <a:pt x="49660" y="844"/>
                  </a:lnTo>
                  <a:lnTo>
                    <a:pt x="100145" y="3464"/>
                  </a:lnTo>
                  <a:lnTo>
                    <a:pt x="150898" y="7989"/>
                  </a:lnTo>
                  <a:lnTo>
                    <a:pt x="201364" y="14547"/>
                  </a:lnTo>
                  <a:lnTo>
                    <a:pt x="250986" y="23270"/>
                  </a:lnTo>
                  <a:lnTo>
                    <a:pt x="299209" y="34285"/>
                  </a:lnTo>
                  <a:lnTo>
                    <a:pt x="345478" y="47722"/>
                  </a:lnTo>
                  <a:lnTo>
                    <a:pt x="389235" y="63711"/>
                  </a:lnTo>
                  <a:lnTo>
                    <a:pt x="429927" y="82381"/>
                  </a:lnTo>
                  <a:lnTo>
                    <a:pt x="466996" y="103861"/>
                  </a:lnTo>
                  <a:lnTo>
                    <a:pt x="499887" y="128280"/>
                  </a:lnTo>
                  <a:lnTo>
                    <a:pt x="528044" y="155769"/>
                  </a:lnTo>
                  <a:lnTo>
                    <a:pt x="550912" y="186456"/>
                  </a:lnTo>
                  <a:lnTo>
                    <a:pt x="578555" y="257942"/>
                  </a:lnTo>
                  <a:lnTo>
                    <a:pt x="582218" y="299001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5" name="Google Shape;1345;p94"/>
            <p:cNvSpPr/>
            <p:nvPr/>
          </p:nvSpPr>
          <p:spPr>
            <a:xfrm>
              <a:off x="2932198" y="1646289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6" name="Google Shape;1346;p94"/>
            <p:cNvSpPr/>
            <p:nvPr/>
          </p:nvSpPr>
          <p:spPr>
            <a:xfrm>
              <a:off x="3545801" y="2254110"/>
              <a:ext cx="625475" cy="432435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8"/>
                  </a:lnTo>
                  <a:lnTo>
                    <a:pt x="10542" y="10544"/>
                  </a:lnTo>
                  <a:lnTo>
                    <a:pt x="2828" y="21988"/>
                  </a:lnTo>
                  <a:lnTo>
                    <a:pt x="0" y="36004"/>
                  </a:lnTo>
                  <a:lnTo>
                    <a:pt x="0" y="396011"/>
                  </a:lnTo>
                  <a:lnTo>
                    <a:pt x="2828" y="410020"/>
                  </a:lnTo>
                  <a:lnTo>
                    <a:pt x="10542" y="421460"/>
                  </a:lnTo>
                  <a:lnTo>
                    <a:pt x="21983" y="429174"/>
                  </a:lnTo>
                  <a:lnTo>
                    <a:pt x="35991" y="432003"/>
                  </a:lnTo>
                  <a:lnTo>
                    <a:pt x="589457" y="432003"/>
                  </a:lnTo>
                  <a:lnTo>
                    <a:pt x="603468" y="429174"/>
                  </a:lnTo>
                  <a:lnTo>
                    <a:pt x="614913" y="421460"/>
                  </a:lnTo>
                  <a:lnTo>
                    <a:pt x="622631" y="410020"/>
                  </a:lnTo>
                  <a:lnTo>
                    <a:pt x="625462" y="396011"/>
                  </a:lnTo>
                  <a:lnTo>
                    <a:pt x="625462" y="36004"/>
                  </a:lnTo>
                  <a:lnTo>
                    <a:pt x="622631" y="21988"/>
                  </a:lnTo>
                  <a:lnTo>
                    <a:pt x="614913" y="10544"/>
                  </a:lnTo>
                  <a:lnTo>
                    <a:pt x="603468" y="2828"/>
                  </a:lnTo>
                  <a:lnTo>
                    <a:pt x="589457" y="0"/>
                  </a:lnTo>
                  <a:close/>
                </a:path>
              </a:pathLst>
            </a:custGeom>
            <a:solidFill>
              <a:srgbClr val="FEF0E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47" name="Google Shape;1347;p94"/>
            <p:cNvSpPr/>
            <p:nvPr/>
          </p:nvSpPr>
          <p:spPr>
            <a:xfrm>
              <a:off x="3545803" y="2254103"/>
              <a:ext cx="625475" cy="485408"/>
            </a:xfrm>
            <a:custGeom>
              <a:rect b="b" l="l" r="r" t="t"/>
              <a:pathLst>
                <a:path extrusionOk="0" h="432435" w="625475">
                  <a:moveTo>
                    <a:pt x="589457" y="0"/>
                  </a:moveTo>
                  <a:lnTo>
                    <a:pt x="35991" y="0"/>
                  </a:lnTo>
                  <a:lnTo>
                    <a:pt x="21983" y="2828"/>
                  </a:lnTo>
                  <a:lnTo>
                    <a:pt x="10542" y="10544"/>
                  </a:lnTo>
                  <a:lnTo>
                    <a:pt x="2828" y="21988"/>
                  </a:lnTo>
                  <a:lnTo>
                    <a:pt x="0" y="36004"/>
                  </a:lnTo>
                  <a:lnTo>
                    <a:pt x="0" y="396011"/>
                  </a:lnTo>
                  <a:lnTo>
                    <a:pt x="2828" y="410020"/>
                  </a:lnTo>
                  <a:lnTo>
                    <a:pt x="10542" y="421460"/>
                  </a:lnTo>
                  <a:lnTo>
                    <a:pt x="21983" y="429174"/>
                  </a:lnTo>
                  <a:lnTo>
                    <a:pt x="35991" y="432003"/>
                  </a:lnTo>
                  <a:lnTo>
                    <a:pt x="589457" y="432003"/>
                  </a:lnTo>
                  <a:lnTo>
                    <a:pt x="603468" y="429174"/>
                  </a:lnTo>
                  <a:lnTo>
                    <a:pt x="614913" y="421460"/>
                  </a:lnTo>
                  <a:lnTo>
                    <a:pt x="622631" y="410020"/>
                  </a:lnTo>
                  <a:lnTo>
                    <a:pt x="625462" y="396011"/>
                  </a:lnTo>
                  <a:lnTo>
                    <a:pt x="625462" y="36004"/>
                  </a:lnTo>
                  <a:lnTo>
                    <a:pt x="622631" y="21988"/>
                  </a:lnTo>
                  <a:lnTo>
                    <a:pt x="614913" y="10544"/>
                  </a:lnTo>
                  <a:lnTo>
                    <a:pt x="603468" y="2828"/>
                  </a:lnTo>
                  <a:lnTo>
                    <a:pt x="589457" y="0"/>
                  </a:lnTo>
                  <a:close/>
                </a:path>
              </a:pathLst>
            </a:custGeom>
            <a:noFill/>
            <a:ln cap="flat" cmpd="sng" w="10100">
              <a:solidFill>
                <a:srgbClr val="FA68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348" name="Google Shape;1348;p94"/>
          <p:cNvSpPr txBox="1"/>
          <p:nvPr/>
        </p:nvSpPr>
        <p:spPr>
          <a:xfrm>
            <a:off x="1979250" y="979450"/>
            <a:ext cx="6687000" cy="29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57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4ACFD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Work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1612900" marR="3251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git status </a:t>
            </a:r>
            <a:endParaRPr sz="2200">
              <a:solidFill>
                <a:srgbClr val="218A2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-127000" lvl="0" marL="1612900" marR="32512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218A2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git diff</a:t>
            </a:r>
            <a:endParaRPr sz="22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3302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50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  git add</a:t>
            </a:r>
            <a:endParaRPr sz="2000">
              <a:solidFill>
                <a:srgbClr val="F969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0292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</a:t>
            </a:r>
            <a:endParaRPr sz="2000">
              <a:solidFill>
                <a:srgbClr val="F969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0292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969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indent="0" lvl="0" marL="5029200" marR="12700" rtl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69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   git    commit</a:t>
            </a:r>
            <a:endParaRPr sz="20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349" name="Google Shape;1349;p94"/>
          <p:cNvGrpSpPr/>
          <p:nvPr/>
        </p:nvGrpSpPr>
        <p:grpSpPr>
          <a:xfrm>
            <a:off x="2512051" y="1992694"/>
            <a:ext cx="5193674" cy="1679440"/>
            <a:chOff x="1266474" y="1340708"/>
            <a:chExt cx="2618439" cy="1129947"/>
          </a:xfrm>
        </p:grpSpPr>
        <p:sp>
          <p:nvSpPr>
            <p:cNvPr id="1350" name="Google Shape;1350;p94"/>
            <p:cNvSpPr/>
            <p:nvPr/>
          </p:nvSpPr>
          <p:spPr>
            <a:xfrm>
              <a:off x="3276307" y="1919986"/>
              <a:ext cx="582295" cy="296544"/>
            </a:xfrm>
            <a:custGeom>
              <a:rect b="b" l="l" r="r" t="t"/>
              <a:pathLst>
                <a:path extrusionOk="0" h="296544" w="582295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8" y="7727"/>
                  </a:lnTo>
                  <a:lnTo>
                    <a:pt x="201364" y="14105"/>
                  </a:lnTo>
                  <a:lnTo>
                    <a:pt x="250986" y="22613"/>
                  </a:lnTo>
                  <a:lnTo>
                    <a:pt x="299209" y="33389"/>
                  </a:lnTo>
                  <a:lnTo>
                    <a:pt x="345478" y="46570"/>
                  </a:lnTo>
                  <a:lnTo>
                    <a:pt x="389235" y="62295"/>
                  </a:lnTo>
                  <a:lnTo>
                    <a:pt x="429927" y="80700"/>
                  </a:lnTo>
                  <a:lnTo>
                    <a:pt x="466996" y="101924"/>
                  </a:lnTo>
                  <a:lnTo>
                    <a:pt x="499887" y="126104"/>
                  </a:lnTo>
                  <a:lnTo>
                    <a:pt x="528044" y="153378"/>
                  </a:lnTo>
                  <a:lnTo>
                    <a:pt x="550912" y="183883"/>
                  </a:lnTo>
                  <a:lnTo>
                    <a:pt x="578555" y="255138"/>
                  </a:lnTo>
                  <a:lnTo>
                    <a:pt x="582218" y="296163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51" name="Google Shape;1351;p94"/>
            <p:cNvSpPr/>
            <p:nvPr/>
          </p:nvSpPr>
          <p:spPr>
            <a:xfrm>
              <a:off x="3832209" y="2196412"/>
              <a:ext cx="52704" cy="52705"/>
            </a:xfrm>
            <a:custGeom>
              <a:rect b="b" l="l" r="r" t="t"/>
              <a:pathLst>
                <a:path extrusionOk="0" h="52705" w="52704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52" name="Google Shape;1352;p94"/>
            <p:cNvSpPr/>
            <p:nvPr/>
          </p:nvSpPr>
          <p:spPr>
            <a:xfrm>
              <a:off x="1266474" y="1367025"/>
              <a:ext cx="2274570" cy="1103630"/>
            </a:xfrm>
            <a:custGeom>
              <a:rect b="b" l="l" r="r" t="t"/>
              <a:pathLst>
                <a:path extrusionOk="0" h="1103630" w="2274570">
                  <a:moveTo>
                    <a:pt x="2274259" y="1103086"/>
                  </a:moveTo>
                  <a:lnTo>
                    <a:pt x="2231580" y="1102706"/>
                  </a:lnTo>
                  <a:lnTo>
                    <a:pt x="2188592" y="1101577"/>
                  </a:lnTo>
                  <a:lnTo>
                    <a:pt x="2145324" y="1099716"/>
                  </a:lnTo>
                  <a:lnTo>
                    <a:pt x="2101801" y="1097140"/>
                  </a:lnTo>
                  <a:lnTo>
                    <a:pt x="2058050" y="1093863"/>
                  </a:lnTo>
                  <a:lnTo>
                    <a:pt x="2014098" y="1089904"/>
                  </a:lnTo>
                  <a:lnTo>
                    <a:pt x="1969971" y="1085278"/>
                  </a:lnTo>
                  <a:lnTo>
                    <a:pt x="1925696" y="1080003"/>
                  </a:lnTo>
                  <a:lnTo>
                    <a:pt x="1881299" y="1074093"/>
                  </a:lnTo>
                  <a:lnTo>
                    <a:pt x="1836808" y="1067567"/>
                  </a:lnTo>
                  <a:lnTo>
                    <a:pt x="1792248" y="1060440"/>
                  </a:lnTo>
                  <a:lnTo>
                    <a:pt x="1747647" y="1052729"/>
                  </a:lnTo>
                  <a:lnTo>
                    <a:pt x="1703030" y="1044449"/>
                  </a:lnTo>
                  <a:lnTo>
                    <a:pt x="1658425" y="1035619"/>
                  </a:lnTo>
                  <a:lnTo>
                    <a:pt x="1613859" y="1026254"/>
                  </a:lnTo>
                  <a:lnTo>
                    <a:pt x="1569356" y="1016370"/>
                  </a:lnTo>
                  <a:lnTo>
                    <a:pt x="1524946" y="1005985"/>
                  </a:lnTo>
                  <a:lnTo>
                    <a:pt x="1480653" y="995114"/>
                  </a:lnTo>
                  <a:lnTo>
                    <a:pt x="1436505" y="983774"/>
                  </a:lnTo>
                  <a:lnTo>
                    <a:pt x="1392528" y="971981"/>
                  </a:lnTo>
                  <a:lnTo>
                    <a:pt x="1348749" y="959752"/>
                  </a:lnTo>
                  <a:lnTo>
                    <a:pt x="1305194" y="947104"/>
                  </a:lnTo>
                  <a:lnTo>
                    <a:pt x="1261890" y="934053"/>
                  </a:lnTo>
                  <a:lnTo>
                    <a:pt x="1218864" y="920614"/>
                  </a:lnTo>
                  <a:lnTo>
                    <a:pt x="1176142" y="906806"/>
                  </a:lnTo>
                  <a:lnTo>
                    <a:pt x="1133751" y="892644"/>
                  </a:lnTo>
                  <a:lnTo>
                    <a:pt x="1091718" y="878144"/>
                  </a:lnTo>
                  <a:lnTo>
                    <a:pt x="1050068" y="863323"/>
                  </a:lnTo>
                  <a:lnTo>
                    <a:pt x="1008830" y="848198"/>
                  </a:lnTo>
                  <a:lnTo>
                    <a:pt x="968028" y="832785"/>
                  </a:lnTo>
                  <a:lnTo>
                    <a:pt x="927690" y="817101"/>
                  </a:lnTo>
                  <a:lnTo>
                    <a:pt x="887843" y="801161"/>
                  </a:lnTo>
                  <a:lnTo>
                    <a:pt x="848513" y="784983"/>
                  </a:lnTo>
                  <a:lnTo>
                    <a:pt x="809727" y="768582"/>
                  </a:lnTo>
                  <a:lnTo>
                    <a:pt x="771511" y="751976"/>
                  </a:lnTo>
                  <a:lnTo>
                    <a:pt x="733892" y="735181"/>
                  </a:lnTo>
                  <a:lnTo>
                    <a:pt x="696896" y="718212"/>
                  </a:lnTo>
                  <a:lnTo>
                    <a:pt x="660550" y="701088"/>
                  </a:lnTo>
                  <a:lnTo>
                    <a:pt x="624882" y="683823"/>
                  </a:lnTo>
                  <a:lnTo>
                    <a:pt x="589916" y="666436"/>
                  </a:lnTo>
                  <a:lnTo>
                    <a:pt x="555681" y="648941"/>
                  </a:lnTo>
                  <a:lnTo>
                    <a:pt x="489507" y="613696"/>
                  </a:lnTo>
                  <a:lnTo>
                    <a:pt x="426572" y="578221"/>
                  </a:lnTo>
                  <a:lnTo>
                    <a:pt x="367089" y="542647"/>
                  </a:lnTo>
                  <a:lnTo>
                    <a:pt x="311270" y="507106"/>
                  </a:lnTo>
                  <a:lnTo>
                    <a:pt x="259330" y="471730"/>
                  </a:lnTo>
                  <a:lnTo>
                    <a:pt x="211480" y="436650"/>
                  </a:lnTo>
                  <a:lnTo>
                    <a:pt x="167934" y="401998"/>
                  </a:lnTo>
                  <a:lnTo>
                    <a:pt x="128904" y="367905"/>
                  </a:lnTo>
                  <a:lnTo>
                    <a:pt x="94604" y="334503"/>
                  </a:lnTo>
                  <a:lnTo>
                    <a:pt x="65246" y="301925"/>
                  </a:lnTo>
                  <a:lnTo>
                    <a:pt x="41042" y="270300"/>
                  </a:lnTo>
                  <a:lnTo>
                    <a:pt x="14868" y="224942"/>
                  </a:lnTo>
                  <a:lnTo>
                    <a:pt x="1491" y="182471"/>
                  </a:lnTo>
                  <a:lnTo>
                    <a:pt x="0" y="169033"/>
                  </a:lnTo>
                  <a:lnTo>
                    <a:pt x="36" y="155981"/>
                  </a:lnTo>
                  <a:lnTo>
                    <a:pt x="15998" y="107972"/>
                  </a:lnTo>
                  <a:lnTo>
                    <a:pt x="45320" y="76832"/>
                  </a:lnTo>
                  <a:lnTo>
                    <a:pt x="90311" y="50357"/>
                  </a:lnTo>
                  <a:lnTo>
                    <a:pt x="129366" y="35518"/>
                  </a:lnTo>
                  <a:lnTo>
                    <a:pt x="175917" y="23083"/>
                  </a:lnTo>
                  <a:lnTo>
                    <a:pt x="230177" y="13181"/>
                  </a:lnTo>
                  <a:lnTo>
                    <a:pt x="292360" y="5946"/>
                  </a:lnTo>
                  <a:lnTo>
                    <a:pt x="362678" y="1508"/>
                  </a:lnTo>
                  <a:lnTo>
                    <a:pt x="400954" y="379"/>
                  </a:lnTo>
                  <a:lnTo>
                    <a:pt x="441344" y="0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53" name="Google Shape;1353;p94"/>
            <p:cNvSpPr/>
            <p:nvPr/>
          </p:nvSpPr>
          <p:spPr>
            <a:xfrm>
              <a:off x="1688082" y="1340708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  <p:sp>
        <p:nvSpPr>
          <p:cNvPr id="1354" name="Google Shape;1354;p94"/>
          <p:cNvSpPr txBox="1"/>
          <p:nvPr/>
        </p:nvSpPr>
        <p:spPr>
          <a:xfrm>
            <a:off x="163029" y="4902471"/>
            <a:ext cx="35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625">
            <a:spAutoFit/>
          </a:bodyPr>
          <a:lstStyle/>
          <a:p>
            <a:pPr indent="0" lvl="0" marL="25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10BB6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25/26</a:t>
            </a:r>
            <a:endParaRPr sz="11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pSp>
        <p:nvGrpSpPr>
          <p:cNvPr id="1355" name="Google Shape;1355;p94"/>
          <p:cNvGrpSpPr/>
          <p:nvPr/>
        </p:nvGrpSpPr>
        <p:grpSpPr>
          <a:xfrm>
            <a:off x="827389" y="1170830"/>
            <a:ext cx="6878336" cy="3568927"/>
            <a:chOff x="417136" y="787748"/>
            <a:chExt cx="3467777" cy="2401216"/>
          </a:xfrm>
        </p:grpSpPr>
        <p:sp>
          <p:nvSpPr>
            <p:cNvPr id="1356" name="Google Shape;1356;p94"/>
            <p:cNvSpPr/>
            <p:nvPr/>
          </p:nvSpPr>
          <p:spPr>
            <a:xfrm>
              <a:off x="3276307" y="1919986"/>
              <a:ext cx="582295" cy="296544"/>
            </a:xfrm>
            <a:custGeom>
              <a:rect b="b" l="l" r="r" t="t"/>
              <a:pathLst>
                <a:path extrusionOk="0" h="296544" w="582295">
                  <a:moveTo>
                    <a:pt x="0" y="0"/>
                  </a:moveTo>
                  <a:lnTo>
                    <a:pt x="49660" y="812"/>
                  </a:lnTo>
                  <a:lnTo>
                    <a:pt x="100145" y="3342"/>
                  </a:lnTo>
                  <a:lnTo>
                    <a:pt x="150898" y="7727"/>
                  </a:lnTo>
                  <a:lnTo>
                    <a:pt x="201364" y="14105"/>
                  </a:lnTo>
                  <a:lnTo>
                    <a:pt x="250986" y="22613"/>
                  </a:lnTo>
                  <a:lnTo>
                    <a:pt x="299209" y="33389"/>
                  </a:lnTo>
                  <a:lnTo>
                    <a:pt x="345478" y="46570"/>
                  </a:lnTo>
                  <a:lnTo>
                    <a:pt x="389235" y="62295"/>
                  </a:lnTo>
                  <a:lnTo>
                    <a:pt x="429927" y="80700"/>
                  </a:lnTo>
                  <a:lnTo>
                    <a:pt x="466996" y="101924"/>
                  </a:lnTo>
                  <a:lnTo>
                    <a:pt x="499887" y="126104"/>
                  </a:lnTo>
                  <a:lnTo>
                    <a:pt x="528044" y="153378"/>
                  </a:lnTo>
                  <a:lnTo>
                    <a:pt x="550912" y="183883"/>
                  </a:lnTo>
                  <a:lnTo>
                    <a:pt x="578555" y="255138"/>
                  </a:lnTo>
                  <a:lnTo>
                    <a:pt x="582218" y="296163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57" name="Google Shape;1357;p94"/>
            <p:cNvSpPr/>
            <p:nvPr/>
          </p:nvSpPr>
          <p:spPr>
            <a:xfrm>
              <a:off x="3832209" y="2196412"/>
              <a:ext cx="52704" cy="52705"/>
            </a:xfrm>
            <a:custGeom>
              <a:rect b="b" l="l" r="r" t="t"/>
              <a:pathLst>
                <a:path extrusionOk="0" h="52705" w="52704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58" name="Google Shape;1358;p94"/>
            <p:cNvSpPr/>
            <p:nvPr/>
          </p:nvSpPr>
          <p:spPr>
            <a:xfrm>
              <a:off x="1266474" y="1367025"/>
              <a:ext cx="2274570" cy="1103630"/>
            </a:xfrm>
            <a:custGeom>
              <a:rect b="b" l="l" r="r" t="t"/>
              <a:pathLst>
                <a:path extrusionOk="0" h="1103630" w="2274570">
                  <a:moveTo>
                    <a:pt x="2274259" y="1103086"/>
                  </a:moveTo>
                  <a:lnTo>
                    <a:pt x="2231580" y="1102706"/>
                  </a:lnTo>
                  <a:lnTo>
                    <a:pt x="2188592" y="1101577"/>
                  </a:lnTo>
                  <a:lnTo>
                    <a:pt x="2145324" y="1099716"/>
                  </a:lnTo>
                  <a:lnTo>
                    <a:pt x="2101801" y="1097140"/>
                  </a:lnTo>
                  <a:lnTo>
                    <a:pt x="2058050" y="1093863"/>
                  </a:lnTo>
                  <a:lnTo>
                    <a:pt x="2014098" y="1089904"/>
                  </a:lnTo>
                  <a:lnTo>
                    <a:pt x="1969971" y="1085278"/>
                  </a:lnTo>
                  <a:lnTo>
                    <a:pt x="1925696" y="1080003"/>
                  </a:lnTo>
                  <a:lnTo>
                    <a:pt x="1881299" y="1074093"/>
                  </a:lnTo>
                  <a:lnTo>
                    <a:pt x="1836808" y="1067567"/>
                  </a:lnTo>
                  <a:lnTo>
                    <a:pt x="1792248" y="1060440"/>
                  </a:lnTo>
                  <a:lnTo>
                    <a:pt x="1747647" y="1052729"/>
                  </a:lnTo>
                  <a:lnTo>
                    <a:pt x="1703030" y="1044449"/>
                  </a:lnTo>
                  <a:lnTo>
                    <a:pt x="1658425" y="1035619"/>
                  </a:lnTo>
                  <a:lnTo>
                    <a:pt x="1613859" y="1026254"/>
                  </a:lnTo>
                  <a:lnTo>
                    <a:pt x="1569356" y="1016370"/>
                  </a:lnTo>
                  <a:lnTo>
                    <a:pt x="1524946" y="1005985"/>
                  </a:lnTo>
                  <a:lnTo>
                    <a:pt x="1480653" y="995114"/>
                  </a:lnTo>
                  <a:lnTo>
                    <a:pt x="1436505" y="983774"/>
                  </a:lnTo>
                  <a:lnTo>
                    <a:pt x="1392528" y="971981"/>
                  </a:lnTo>
                  <a:lnTo>
                    <a:pt x="1348749" y="959752"/>
                  </a:lnTo>
                  <a:lnTo>
                    <a:pt x="1305194" y="947104"/>
                  </a:lnTo>
                  <a:lnTo>
                    <a:pt x="1261890" y="934053"/>
                  </a:lnTo>
                  <a:lnTo>
                    <a:pt x="1218864" y="920614"/>
                  </a:lnTo>
                  <a:lnTo>
                    <a:pt x="1176142" y="906806"/>
                  </a:lnTo>
                  <a:lnTo>
                    <a:pt x="1133751" y="892644"/>
                  </a:lnTo>
                  <a:lnTo>
                    <a:pt x="1091718" y="878144"/>
                  </a:lnTo>
                  <a:lnTo>
                    <a:pt x="1050068" y="863323"/>
                  </a:lnTo>
                  <a:lnTo>
                    <a:pt x="1008830" y="848198"/>
                  </a:lnTo>
                  <a:lnTo>
                    <a:pt x="968028" y="832785"/>
                  </a:lnTo>
                  <a:lnTo>
                    <a:pt x="927690" y="817101"/>
                  </a:lnTo>
                  <a:lnTo>
                    <a:pt x="887843" y="801161"/>
                  </a:lnTo>
                  <a:lnTo>
                    <a:pt x="848513" y="784983"/>
                  </a:lnTo>
                  <a:lnTo>
                    <a:pt x="809727" y="768582"/>
                  </a:lnTo>
                  <a:lnTo>
                    <a:pt x="771511" y="751976"/>
                  </a:lnTo>
                  <a:lnTo>
                    <a:pt x="733892" y="735181"/>
                  </a:lnTo>
                  <a:lnTo>
                    <a:pt x="696896" y="718212"/>
                  </a:lnTo>
                  <a:lnTo>
                    <a:pt x="660550" y="701088"/>
                  </a:lnTo>
                  <a:lnTo>
                    <a:pt x="624882" y="683823"/>
                  </a:lnTo>
                  <a:lnTo>
                    <a:pt x="589916" y="666436"/>
                  </a:lnTo>
                  <a:lnTo>
                    <a:pt x="555681" y="648941"/>
                  </a:lnTo>
                  <a:lnTo>
                    <a:pt x="489507" y="613696"/>
                  </a:lnTo>
                  <a:lnTo>
                    <a:pt x="426572" y="578221"/>
                  </a:lnTo>
                  <a:lnTo>
                    <a:pt x="367089" y="542647"/>
                  </a:lnTo>
                  <a:lnTo>
                    <a:pt x="311270" y="507106"/>
                  </a:lnTo>
                  <a:lnTo>
                    <a:pt x="259330" y="471730"/>
                  </a:lnTo>
                  <a:lnTo>
                    <a:pt x="211480" y="436650"/>
                  </a:lnTo>
                  <a:lnTo>
                    <a:pt x="167934" y="401998"/>
                  </a:lnTo>
                  <a:lnTo>
                    <a:pt x="128904" y="367905"/>
                  </a:lnTo>
                  <a:lnTo>
                    <a:pt x="94604" y="334503"/>
                  </a:lnTo>
                  <a:lnTo>
                    <a:pt x="65246" y="301925"/>
                  </a:lnTo>
                  <a:lnTo>
                    <a:pt x="41042" y="270300"/>
                  </a:lnTo>
                  <a:lnTo>
                    <a:pt x="14868" y="224942"/>
                  </a:lnTo>
                  <a:lnTo>
                    <a:pt x="1491" y="182471"/>
                  </a:lnTo>
                  <a:lnTo>
                    <a:pt x="0" y="169033"/>
                  </a:lnTo>
                  <a:lnTo>
                    <a:pt x="36" y="155981"/>
                  </a:lnTo>
                  <a:lnTo>
                    <a:pt x="15998" y="107972"/>
                  </a:lnTo>
                  <a:lnTo>
                    <a:pt x="45320" y="76832"/>
                  </a:lnTo>
                  <a:lnTo>
                    <a:pt x="90311" y="50357"/>
                  </a:lnTo>
                  <a:lnTo>
                    <a:pt x="129366" y="35518"/>
                  </a:lnTo>
                  <a:lnTo>
                    <a:pt x="175917" y="23083"/>
                  </a:lnTo>
                  <a:lnTo>
                    <a:pt x="230177" y="13181"/>
                  </a:lnTo>
                  <a:lnTo>
                    <a:pt x="292360" y="5946"/>
                  </a:lnTo>
                  <a:lnTo>
                    <a:pt x="362678" y="1508"/>
                  </a:lnTo>
                  <a:lnTo>
                    <a:pt x="400954" y="379"/>
                  </a:lnTo>
                  <a:lnTo>
                    <a:pt x="441344" y="0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59" name="Google Shape;1359;p94"/>
            <p:cNvSpPr/>
            <p:nvPr/>
          </p:nvSpPr>
          <p:spPr>
            <a:xfrm>
              <a:off x="1688082" y="1340708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60" name="Google Shape;1360;p94"/>
            <p:cNvSpPr/>
            <p:nvPr/>
          </p:nvSpPr>
          <p:spPr>
            <a:xfrm>
              <a:off x="417136" y="814064"/>
              <a:ext cx="3441700" cy="2374900"/>
            </a:xfrm>
            <a:custGeom>
              <a:rect b="b" l="l" r="r" t="t"/>
              <a:pathLst>
                <a:path extrusionOk="0" h="2374900" w="3441700">
                  <a:moveTo>
                    <a:pt x="3441390" y="1877115"/>
                  </a:moveTo>
                  <a:lnTo>
                    <a:pt x="3439801" y="1932260"/>
                  </a:lnTo>
                  <a:lnTo>
                    <a:pt x="3435086" y="1983822"/>
                  </a:lnTo>
                  <a:lnTo>
                    <a:pt x="3427325" y="2031867"/>
                  </a:lnTo>
                  <a:lnTo>
                    <a:pt x="3416599" y="2076457"/>
                  </a:lnTo>
                  <a:lnTo>
                    <a:pt x="3402987" y="2117659"/>
                  </a:lnTo>
                  <a:lnTo>
                    <a:pt x="3386568" y="2155534"/>
                  </a:lnTo>
                  <a:lnTo>
                    <a:pt x="3367424" y="2190149"/>
                  </a:lnTo>
                  <a:lnTo>
                    <a:pt x="3345633" y="2221566"/>
                  </a:lnTo>
                  <a:lnTo>
                    <a:pt x="3308160" y="2262838"/>
                  </a:lnTo>
                  <a:lnTo>
                    <a:pt x="3265182" y="2297277"/>
                  </a:lnTo>
                  <a:lnTo>
                    <a:pt x="3216969" y="2325099"/>
                  </a:lnTo>
                  <a:lnTo>
                    <a:pt x="3163790" y="2346522"/>
                  </a:lnTo>
                  <a:lnTo>
                    <a:pt x="3125712" y="2357355"/>
                  </a:lnTo>
                  <a:lnTo>
                    <a:pt x="3085626" y="2365504"/>
                  </a:lnTo>
                  <a:lnTo>
                    <a:pt x="3043613" y="2371033"/>
                  </a:lnTo>
                  <a:lnTo>
                    <a:pt x="2999753" y="2374007"/>
                  </a:lnTo>
                  <a:lnTo>
                    <a:pt x="2977155" y="2374555"/>
                  </a:lnTo>
                  <a:lnTo>
                    <a:pt x="2954125" y="2374489"/>
                  </a:lnTo>
                  <a:lnTo>
                    <a:pt x="2906809" y="2372543"/>
                  </a:lnTo>
                  <a:lnTo>
                    <a:pt x="2857885" y="2368234"/>
                  </a:lnTo>
                  <a:lnTo>
                    <a:pt x="2807433" y="2361626"/>
                  </a:lnTo>
                  <a:lnTo>
                    <a:pt x="2755533" y="2352783"/>
                  </a:lnTo>
                  <a:lnTo>
                    <a:pt x="2702265" y="2341768"/>
                  </a:lnTo>
                  <a:lnTo>
                    <a:pt x="2647708" y="2328647"/>
                  </a:lnTo>
                  <a:lnTo>
                    <a:pt x="2591943" y="2313484"/>
                  </a:lnTo>
                  <a:lnTo>
                    <a:pt x="2535049" y="2296341"/>
                  </a:lnTo>
                  <a:lnTo>
                    <a:pt x="2477106" y="2277285"/>
                  </a:lnTo>
                  <a:lnTo>
                    <a:pt x="2418194" y="2256378"/>
                  </a:lnTo>
                  <a:lnTo>
                    <a:pt x="2358393" y="2233685"/>
                  </a:lnTo>
                  <a:lnTo>
                    <a:pt x="2297783" y="2209270"/>
                  </a:lnTo>
                  <a:lnTo>
                    <a:pt x="2236444" y="2183197"/>
                  </a:lnTo>
                  <a:lnTo>
                    <a:pt x="2174455" y="2155531"/>
                  </a:lnTo>
                  <a:lnTo>
                    <a:pt x="2111897" y="2126335"/>
                  </a:lnTo>
                  <a:lnTo>
                    <a:pt x="2048849" y="2095673"/>
                  </a:lnTo>
                  <a:lnTo>
                    <a:pt x="1985391" y="2063611"/>
                  </a:lnTo>
                  <a:lnTo>
                    <a:pt x="1921603" y="2030211"/>
                  </a:lnTo>
                  <a:lnTo>
                    <a:pt x="1857565" y="1995538"/>
                  </a:lnTo>
                  <a:lnTo>
                    <a:pt x="1793357" y="1959656"/>
                  </a:lnTo>
                  <a:lnTo>
                    <a:pt x="1729059" y="1922630"/>
                  </a:lnTo>
                  <a:lnTo>
                    <a:pt x="1664750" y="1884523"/>
                  </a:lnTo>
                  <a:lnTo>
                    <a:pt x="1600511" y="1845400"/>
                  </a:lnTo>
                  <a:lnTo>
                    <a:pt x="1536421" y="1805324"/>
                  </a:lnTo>
                  <a:lnTo>
                    <a:pt x="1472560" y="1764360"/>
                  </a:lnTo>
                  <a:lnTo>
                    <a:pt x="1409008" y="1722572"/>
                  </a:lnTo>
                  <a:lnTo>
                    <a:pt x="1345845" y="1680024"/>
                  </a:lnTo>
                  <a:lnTo>
                    <a:pt x="1283151" y="1636781"/>
                  </a:lnTo>
                  <a:lnTo>
                    <a:pt x="1221006" y="1592906"/>
                  </a:lnTo>
                  <a:lnTo>
                    <a:pt x="1159489" y="1548463"/>
                  </a:lnTo>
                  <a:lnTo>
                    <a:pt x="1098681" y="1503517"/>
                  </a:lnTo>
                  <a:lnTo>
                    <a:pt x="1038661" y="1458132"/>
                  </a:lnTo>
                  <a:lnTo>
                    <a:pt x="979509" y="1412372"/>
                  </a:lnTo>
                  <a:lnTo>
                    <a:pt x="921305" y="1366300"/>
                  </a:lnTo>
                  <a:lnTo>
                    <a:pt x="864129" y="1319982"/>
                  </a:lnTo>
                  <a:lnTo>
                    <a:pt x="808060" y="1273482"/>
                  </a:lnTo>
                  <a:lnTo>
                    <a:pt x="753180" y="1226863"/>
                  </a:lnTo>
                  <a:lnTo>
                    <a:pt x="699567" y="1180189"/>
                  </a:lnTo>
                  <a:lnTo>
                    <a:pt x="647301" y="1133526"/>
                  </a:lnTo>
                  <a:lnTo>
                    <a:pt x="596463" y="1086936"/>
                  </a:lnTo>
                  <a:lnTo>
                    <a:pt x="547132" y="1040484"/>
                  </a:lnTo>
                  <a:lnTo>
                    <a:pt x="499388" y="994235"/>
                  </a:lnTo>
                  <a:lnTo>
                    <a:pt x="453310" y="948251"/>
                  </a:lnTo>
                  <a:lnTo>
                    <a:pt x="408980" y="902599"/>
                  </a:lnTo>
                  <a:lnTo>
                    <a:pt x="366476" y="857340"/>
                  </a:lnTo>
                  <a:lnTo>
                    <a:pt x="325879" y="812541"/>
                  </a:lnTo>
                  <a:lnTo>
                    <a:pt x="287268" y="768264"/>
                  </a:lnTo>
                  <a:lnTo>
                    <a:pt x="250723" y="724575"/>
                  </a:lnTo>
                  <a:lnTo>
                    <a:pt x="216325" y="681537"/>
                  </a:lnTo>
                  <a:lnTo>
                    <a:pt x="184153" y="639214"/>
                  </a:lnTo>
                  <a:lnTo>
                    <a:pt x="154286" y="597670"/>
                  </a:lnTo>
                  <a:lnTo>
                    <a:pt x="126805" y="556970"/>
                  </a:lnTo>
                  <a:lnTo>
                    <a:pt x="101790" y="517177"/>
                  </a:lnTo>
                  <a:lnTo>
                    <a:pt x="79321" y="478357"/>
                  </a:lnTo>
                  <a:lnTo>
                    <a:pt x="59476" y="440572"/>
                  </a:lnTo>
                  <a:lnTo>
                    <a:pt x="42338" y="403888"/>
                  </a:lnTo>
                  <a:lnTo>
                    <a:pt x="27984" y="368368"/>
                  </a:lnTo>
                  <a:lnTo>
                    <a:pt x="11850" y="317411"/>
                  </a:lnTo>
                  <a:lnTo>
                    <a:pt x="2432" y="269434"/>
                  </a:lnTo>
                  <a:lnTo>
                    <a:pt x="0" y="224655"/>
                  </a:lnTo>
                  <a:lnTo>
                    <a:pt x="788" y="210476"/>
                  </a:lnTo>
                  <a:lnTo>
                    <a:pt x="8088" y="170295"/>
                  </a:lnTo>
                  <a:lnTo>
                    <a:pt x="23003" y="133817"/>
                  </a:lnTo>
                  <a:lnTo>
                    <a:pt x="45803" y="101257"/>
                  </a:lnTo>
                  <a:lnTo>
                    <a:pt x="76755" y="72831"/>
                  </a:lnTo>
                  <a:lnTo>
                    <a:pt x="116131" y="48757"/>
                  </a:lnTo>
                  <a:lnTo>
                    <a:pt x="164200" y="29251"/>
                  </a:lnTo>
                  <a:lnTo>
                    <a:pt x="201208" y="18892"/>
                  </a:lnTo>
                  <a:lnTo>
                    <a:pt x="242280" y="10723"/>
                  </a:lnTo>
                  <a:lnTo>
                    <a:pt x="287494" y="4808"/>
                  </a:lnTo>
                  <a:lnTo>
                    <a:pt x="336931" y="1212"/>
                  </a:lnTo>
                  <a:lnTo>
                    <a:pt x="363258" y="304"/>
                  </a:lnTo>
                  <a:lnTo>
                    <a:pt x="390671" y="0"/>
                  </a:lnTo>
                </a:path>
              </a:pathLst>
            </a:custGeom>
            <a:noFill/>
            <a:ln cap="flat" cmpd="sng" w="10100">
              <a:solidFill>
                <a:srgbClr val="02153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  <p:sp>
          <p:nvSpPr>
            <p:cNvPr id="1361" name="Google Shape;1361;p94"/>
            <p:cNvSpPr/>
            <p:nvPr/>
          </p:nvSpPr>
          <p:spPr>
            <a:xfrm>
              <a:off x="788069" y="787748"/>
              <a:ext cx="52705" cy="52705"/>
            </a:xfrm>
            <a:custGeom>
              <a:rect b="b" l="l" r="r" t="t"/>
              <a:pathLst>
                <a:path extrusionOk="0" h="52705" w="52705">
                  <a:moveTo>
                    <a:pt x="0" y="0"/>
                  </a:moveTo>
                  <a:lnTo>
                    <a:pt x="19737" y="26316"/>
                  </a:lnTo>
                  <a:lnTo>
                    <a:pt x="0" y="52633"/>
                  </a:lnTo>
                  <a:lnTo>
                    <a:pt x="52634" y="263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15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600"/>
            </a:p>
          </p:txBody>
        </p:sp>
      </p:grpSp>
    </p:spTree>
  </p:cSld>
  <p:clrMapOvr>
    <a:masterClrMapping/>
  </p:clrMapOvr>
  <p:transition>
    <p:fade thruBlk="1"/>
  </p:transition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95"/>
          <p:cNvGrpSpPr/>
          <p:nvPr/>
        </p:nvGrpSpPr>
        <p:grpSpPr>
          <a:xfrm>
            <a:off x="0" y="0"/>
            <a:ext cx="9143981" cy="5143537"/>
            <a:chOff x="0" y="0"/>
            <a:chExt cx="9143981" cy="5143537"/>
          </a:xfrm>
        </p:grpSpPr>
        <p:pic>
          <p:nvPicPr>
            <p:cNvPr id="1367" name="Google Shape;1367;p9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3981" cy="5143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8" name="Google Shape;1368;p95"/>
            <p:cNvSpPr/>
            <p:nvPr/>
          </p:nvSpPr>
          <p:spPr>
            <a:xfrm>
              <a:off x="4738715" y="0"/>
              <a:ext cx="4257675" cy="5143500"/>
            </a:xfrm>
            <a:custGeom>
              <a:rect b="b" l="l" r="r" t="t"/>
              <a:pathLst>
                <a:path extrusionOk="0" h="5143500" w="4257675">
                  <a:moveTo>
                    <a:pt x="0" y="0"/>
                  </a:moveTo>
                  <a:lnTo>
                    <a:pt x="0" y="5143489"/>
                  </a:lnTo>
                </a:path>
                <a:path extrusionOk="0" h="5143500" w="4257675">
                  <a:moveTo>
                    <a:pt x="4257666" y="0"/>
                  </a:moveTo>
                  <a:lnTo>
                    <a:pt x="4257666" y="5143489"/>
                  </a:lnTo>
                </a:path>
              </a:pathLst>
            </a:custGeom>
            <a:noFill/>
            <a:ln cap="flat" cmpd="sng" w="38075">
              <a:solidFill>
                <a:srgbClr val="FFFB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95"/>
            <p:cNvSpPr/>
            <p:nvPr/>
          </p:nvSpPr>
          <p:spPr>
            <a:xfrm>
              <a:off x="0" y="2038349"/>
              <a:ext cx="9134475" cy="1390650"/>
            </a:xfrm>
            <a:custGeom>
              <a:rect b="b" l="l" r="r" t="t"/>
              <a:pathLst>
                <a:path extrusionOk="0" h="1390650" w="9134475">
                  <a:moveTo>
                    <a:pt x="9134424" y="1352550"/>
                  </a:moveTo>
                  <a:lnTo>
                    <a:pt x="0" y="1352550"/>
                  </a:lnTo>
                  <a:lnTo>
                    <a:pt x="0" y="1390650"/>
                  </a:lnTo>
                  <a:lnTo>
                    <a:pt x="9134424" y="1390650"/>
                  </a:lnTo>
                  <a:lnTo>
                    <a:pt x="9134424" y="1352550"/>
                  </a:lnTo>
                  <a:close/>
                </a:path>
                <a:path extrusionOk="0" h="1390650" w="9134475">
                  <a:moveTo>
                    <a:pt x="913442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34424" y="38100"/>
                  </a:lnTo>
                  <a:lnTo>
                    <a:pt x="9134424" y="0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95"/>
            <p:cNvSpPr/>
            <p:nvPr/>
          </p:nvSpPr>
          <p:spPr>
            <a:xfrm>
              <a:off x="4734040" y="2057395"/>
              <a:ext cx="4253230" cy="1348104"/>
            </a:xfrm>
            <a:custGeom>
              <a:rect b="b" l="l" r="r" t="t"/>
              <a:pathLst>
                <a:path extrusionOk="0" h="1348104" w="4253230">
                  <a:moveTo>
                    <a:pt x="4252791" y="1347897"/>
                  </a:moveTo>
                  <a:lnTo>
                    <a:pt x="0" y="1347897"/>
                  </a:lnTo>
                  <a:lnTo>
                    <a:pt x="0" y="0"/>
                  </a:lnTo>
                  <a:lnTo>
                    <a:pt x="4252791" y="0"/>
                  </a:lnTo>
                  <a:lnTo>
                    <a:pt x="4252791" y="1347897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95"/>
            <p:cNvSpPr/>
            <p:nvPr/>
          </p:nvSpPr>
          <p:spPr>
            <a:xfrm>
              <a:off x="1366872" y="9562"/>
              <a:ext cx="38100" cy="5133975"/>
            </a:xfrm>
            <a:custGeom>
              <a:rect b="b" l="l" r="r" t="t"/>
              <a:pathLst>
                <a:path extrusionOk="0" h="5133975" w="38100">
                  <a:moveTo>
                    <a:pt x="0" y="0"/>
                  </a:moveTo>
                  <a:lnTo>
                    <a:pt x="38099" y="0"/>
                  </a:lnTo>
                  <a:lnTo>
                    <a:pt x="38099" y="5133927"/>
                  </a:lnTo>
                  <a:lnTo>
                    <a:pt x="0" y="5133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95"/>
            <p:cNvSpPr/>
            <p:nvPr/>
          </p:nvSpPr>
          <p:spPr>
            <a:xfrm>
              <a:off x="19024" y="161924"/>
              <a:ext cx="1372235" cy="0"/>
            </a:xfrm>
            <a:custGeom>
              <a:rect b="b" l="l" r="r" t="t"/>
              <a:pathLst>
                <a:path extrusionOk="0" h="120000" w="1372235">
                  <a:moveTo>
                    <a:pt x="0" y="0"/>
                  </a:moveTo>
                  <a:lnTo>
                    <a:pt x="1371897" y="0"/>
                  </a:lnTo>
                </a:path>
              </a:pathLst>
            </a:custGeom>
            <a:noFill/>
            <a:ln cap="flat" cmpd="sng" w="38075">
              <a:solidFill>
                <a:srgbClr val="FFFB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95"/>
            <p:cNvSpPr/>
            <p:nvPr/>
          </p:nvSpPr>
          <p:spPr>
            <a:xfrm>
              <a:off x="0" y="49"/>
              <a:ext cx="1395730" cy="167005"/>
            </a:xfrm>
            <a:custGeom>
              <a:rect b="b" l="l" r="r" t="t"/>
              <a:pathLst>
                <a:path extrusionOk="0" h="167005" w="1395730">
                  <a:moveTo>
                    <a:pt x="1395347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1395347" y="0"/>
                  </a:lnTo>
                  <a:lnTo>
                    <a:pt x="1395347" y="166799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4" name="Google Shape;1374;p95"/>
          <p:cNvSpPr txBox="1"/>
          <p:nvPr/>
        </p:nvSpPr>
        <p:spPr>
          <a:xfrm>
            <a:off x="5235649" y="2413675"/>
            <a:ext cx="3249600" cy="9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218A21"/>
                </a:solidFill>
                <a:latin typeface="Roboto Black"/>
                <a:ea typeface="Roboto Black"/>
                <a:cs typeface="Roboto Black"/>
                <a:sym typeface="Roboto Black"/>
              </a:rPr>
              <a:t>Quiz</a:t>
            </a:r>
            <a:r>
              <a:rPr lang="en-US" sz="3400">
                <a:solidFill>
                  <a:srgbClr val="218A21"/>
                </a:solidFill>
                <a:latin typeface="Roboto Black"/>
                <a:ea typeface="Roboto Black"/>
                <a:cs typeface="Roboto Black"/>
                <a:sym typeface="Roboto Black"/>
              </a:rPr>
              <a:t> Time!!</a:t>
            </a:r>
            <a:endParaRPr sz="3400">
              <a:solidFill>
                <a:srgbClr val="218A2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18A2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1375" name="Google Shape;1375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70" y="1027597"/>
            <a:ext cx="3214769" cy="3214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6" name="Google Shape;1376;p9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7650" y="205500"/>
            <a:ext cx="4024074" cy="4858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21"/>
          <p:cNvGrpSpPr/>
          <p:nvPr/>
        </p:nvGrpSpPr>
        <p:grpSpPr>
          <a:xfrm>
            <a:off x="0" y="0"/>
            <a:ext cx="9143981" cy="5143537"/>
            <a:chOff x="0" y="0"/>
            <a:chExt cx="9143981" cy="5143537"/>
          </a:xfrm>
        </p:grpSpPr>
        <p:pic>
          <p:nvPicPr>
            <p:cNvPr id="162" name="Google Shape;162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3981" cy="51434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3" name="Google Shape;163;p21"/>
            <p:cNvSpPr/>
            <p:nvPr/>
          </p:nvSpPr>
          <p:spPr>
            <a:xfrm>
              <a:off x="4738715" y="0"/>
              <a:ext cx="4257675" cy="5143500"/>
            </a:xfrm>
            <a:custGeom>
              <a:rect b="b" l="l" r="r" t="t"/>
              <a:pathLst>
                <a:path extrusionOk="0" h="5143500" w="4257675">
                  <a:moveTo>
                    <a:pt x="0" y="0"/>
                  </a:moveTo>
                  <a:lnTo>
                    <a:pt x="0" y="5143489"/>
                  </a:lnTo>
                </a:path>
                <a:path extrusionOk="0" h="5143500" w="4257675">
                  <a:moveTo>
                    <a:pt x="4257666" y="0"/>
                  </a:moveTo>
                  <a:lnTo>
                    <a:pt x="4257666" y="5143489"/>
                  </a:lnTo>
                </a:path>
              </a:pathLst>
            </a:custGeom>
            <a:noFill/>
            <a:ln cap="flat" cmpd="sng" w="38075">
              <a:solidFill>
                <a:srgbClr val="FFFB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1"/>
            <p:cNvSpPr/>
            <p:nvPr/>
          </p:nvSpPr>
          <p:spPr>
            <a:xfrm>
              <a:off x="0" y="2038349"/>
              <a:ext cx="9134475" cy="1390650"/>
            </a:xfrm>
            <a:custGeom>
              <a:rect b="b" l="l" r="r" t="t"/>
              <a:pathLst>
                <a:path extrusionOk="0" h="1390650" w="9134475">
                  <a:moveTo>
                    <a:pt x="9134424" y="1352550"/>
                  </a:moveTo>
                  <a:lnTo>
                    <a:pt x="0" y="1352550"/>
                  </a:lnTo>
                  <a:lnTo>
                    <a:pt x="0" y="1390650"/>
                  </a:lnTo>
                  <a:lnTo>
                    <a:pt x="9134424" y="1390650"/>
                  </a:lnTo>
                  <a:lnTo>
                    <a:pt x="9134424" y="1352550"/>
                  </a:lnTo>
                  <a:close/>
                </a:path>
                <a:path extrusionOk="0" h="1390650" w="9134475">
                  <a:moveTo>
                    <a:pt x="9134424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9134424" y="38100"/>
                  </a:lnTo>
                  <a:lnTo>
                    <a:pt x="9134424" y="0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1"/>
            <p:cNvSpPr/>
            <p:nvPr/>
          </p:nvSpPr>
          <p:spPr>
            <a:xfrm>
              <a:off x="4734040" y="2057395"/>
              <a:ext cx="4253230" cy="1348104"/>
            </a:xfrm>
            <a:custGeom>
              <a:rect b="b" l="l" r="r" t="t"/>
              <a:pathLst>
                <a:path extrusionOk="0" h="1348104" w="4253230">
                  <a:moveTo>
                    <a:pt x="4252791" y="1347897"/>
                  </a:moveTo>
                  <a:lnTo>
                    <a:pt x="0" y="1347897"/>
                  </a:lnTo>
                  <a:lnTo>
                    <a:pt x="0" y="0"/>
                  </a:lnTo>
                  <a:lnTo>
                    <a:pt x="4252791" y="0"/>
                  </a:lnTo>
                  <a:lnTo>
                    <a:pt x="4252791" y="1347897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1"/>
            <p:cNvSpPr/>
            <p:nvPr/>
          </p:nvSpPr>
          <p:spPr>
            <a:xfrm>
              <a:off x="1366872" y="9562"/>
              <a:ext cx="38100" cy="5133975"/>
            </a:xfrm>
            <a:custGeom>
              <a:rect b="b" l="l" r="r" t="t"/>
              <a:pathLst>
                <a:path extrusionOk="0" h="5133975" w="38100">
                  <a:moveTo>
                    <a:pt x="0" y="0"/>
                  </a:moveTo>
                  <a:lnTo>
                    <a:pt x="38099" y="0"/>
                  </a:lnTo>
                  <a:lnTo>
                    <a:pt x="38099" y="5133927"/>
                  </a:lnTo>
                  <a:lnTo>
                    <a:pt x="0" y="51339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1"/>
            <p:cNvSpPr/>
            <p:nvPr/>
          </p:nvSpPr>
          <p:spPr>
            <a:xfrm>
              <a:off x="19024" y="161924"/>
              <a:ext cx="1372235" cy="0"/>
            </a:xfrm>
            <a:custGeom>
              <a:rect b="b" l="l" r="r" t="t"/>
              <a:pathLst>
                <a:path extrusionOk="0" h="120000" w="1372235">
                  <a:moveTo>
                    <a:pt x="0" y="0"/>
                  </a:moveTo>
                  <a:lnTo>
                    <a:pt x="1371897" y="0"/>
                  </a:lnTo>
                </a:path>
              </a:pathLst>
            </a:custGeom>
            <a:noFill/>
            <a:ln cap="flat" cmpd="sng" w="38075">
              <a:solidFill>
                <a:srgbClr val="FFFB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1"/>
            <p:cNvSpPr/>
            <p:nvPr/>
          </p:nvSpPr>
          <p:spPr>
            <a:xfrm>
              <a:off x="0" y="49"/>
              <a:ext cx="1395730" cy="167005"/>
            </a:xfrm>
            <a:custGeom>
              <a:rect b="b" l="l" r="r" t="t"/>
              <a:pathLst>
                <a:path extrusionOk="0" h="167005" w="1395730">
                  <a:moveTo>
                    <a:pt x="1395347" y="166799"/>
                  </a:moveTo>
                  <a:lnTo>
                    <a:pt x="0" y="166799"/>
                  </a:lnTo>
                  <a:lnTo>
                    <a:pt x="0" y="0"/>
                  </a:lnTo>
                  <a:lnTo>
                    <a:pt x="1395347" y="0"/>
                  </a:lnTo>
                  <a:lnTo>
                    <a:pt x="1395347" y="166799"/>
                  </a:lnTo>
                  <a:close/>
                </a:path>
              </a:pathLst>
            </a:custGeom>
            <a:solidFill>
              <a:srgbClr val="FFFBF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" name="Google Shape;169;p21"/>
          <p:cNvSpPr txBox="1"/>
          <p:nvPr/>
        </p:nvSpPr>
        <p:spPr>
          <a:xfrm>
            <a:off x="5235649" y="2413675"/>
            <a:ext cx="32496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218A21"/>
                </a:solidFill>
                <a:latin typeface="Roboto Black"/>
                <a:ea typeface="Roboto Black"/>
                <a:cs typeface="Roboto Black"/>
                <a:sym typeface="Roboto Black"/>
              </a:rPr>
              <a:t>Introduction</a:t>
            </a:r>
            <a:r>
              <a:rPr lang="en-US" sz="2500">
                <a:solidFill>
                  <a:srgbClr val="218A21"/>
                </a:solidFill>
                <a:latin typeface="Roboto Black"/>
                <a:ea typeface="Roboto Black"/>
                <a:cs typeface="Roboto Black"/>
                <a:sym typeface="Roboto Black"/>
              </a:rPr>
              <a:t> To Git</a:t>
            </a:r>
            <a:endParaRPr sz="1400">
              <a:solidFill>
                <a:srgbClr val="218A2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47870" y="1027597"/>
            <a:ext cx="3214769" cy="3214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