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27.03.2023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SP</a:t>
            </a:r>
          </a:p>
          <a:p>
            <a:r>
              <a:rPr lang="cs-CZ" sz="2000" dirty="0"/>
              <a:t>UC</a:t>
            </a:r>
          </a:p>
          <a:p>
            <a:r>
              <a:rPr lang="cs-CZ" sz="2000" dirty="0"/>
              <a:t>Oprava drobností na základě zpětné vazby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SP</a:t>
            </a:r>
          </a:p>
          <a:p>
            <a:r>
              <a:rPr lang="cs-CZ" dirty="0"/>
              <a:t>UC</a:t>
            </a:r>
          </a:p>
          <a:p>
            <a:r>
              <a:rPr lang="cs-CZ" dirty="0"/>
              <a:t>Iterace na zpětné vazbě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  <a:p>
            <a:r>
              <a:rPr lang="cs-CZ" dirty="0"/>
              <a:t>Drobné nepřesnosti</a:t>
            </a:r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3h 9m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1h 27m</a:t>
            </a:r>
          </a:p>
          <a:p>
            <a:r>
              <a:rPr lang="cs-CZ" dirty="0"/>
              <a:t>Lukáš Vacek – 6h 24m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6h 18m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20.3.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14h 00m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11h 47m</a:t>
            </a:r>
          </a:p>
          <a:p>
            <a:r>
              <a:rPr lang="cs-CZ" dirty="0"/>
              <a:t>Lukáš Vacek – 13h 01m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9h 30m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B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B</a:t>
            </a:r>
          </a:p>
          <a:p>
            <a:r>
              <a:rPr lang="cs-CZ" dirty="0"/>
              <a:t>Lukáš Vacek - B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B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20.3.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111</Words>
  <Application>Microsoft Office PowerPoint</Application>
  <PresentationFormat>Širokoúhlá obrazovka</PresentationFormat>
  <Paragraphs>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6</cp:revision>
  <dcterms:created xsi:type="dcterms:W3CDTF">2023-03-13T14:14:25Z</dcterms:created>
  <dcterms:modified xsi:type="dcterms:W3CDTF">2023-03-27T21:21:26Z</dcterms:modified>
</cp:coreProperties>
</file>