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02.05.2023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Přidávání a změny UC</a:t>
            </a:r>
          </a:p>
          <a:p>
            <a:r>
              <a:rPr lang="cs-CZ" sz="2000" dirty="0" err="1"/>
              <a:t>Component</a:t>
            </a:r>
            <a:r>
              <a:rPr lang="cs-CZ" sz="2000" dirty="0"/>
              <a:t> </a:t>
            </a:r>
            <a:r>
              <a:rPr lang="cs-CZ" sz="2000" dirty="0" err="1"/>
              <a:t>dia</a:t>
            </a:r>
            <a:endParaRPr lang="cs-CZ" sz="2000" dirty="0"/>
          </a:p>
          <a:p>
            <a:r>
              <a:rPr lang="cs-CZ" sz="2000" dirty="0"/>
              <a:t>Sekvenční diagramy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UC / sekvenční</a:t>
            </a:r>
          </a:p>
          <a:p>
            <a:r>
              <a:rPr lang="cs-CZ" dirty="0"/>
              <a:t>Iterace na zpětné vazbě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  <a:p>
            <a:r>
              <a:rPr lang="cs-CZ" dirty="0"/>
              <a:t>Postupný návrh API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2h 01m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0h 00m</a:t>
            </a:r>
          </a:p>
          <a:p>
            <a:r>
              <a:rPr lang="cs-CZ" dirty="0"/>
              <a:t>Lukáš Vacek – 2h 30m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0h 00m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24.4.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29h 06m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24h 55m</a:t>
            </a:r>
          </a:p>
          <a:p>
            <a:r>
              <a:rPr lang="cs-CZ" dirty="0"/>
              <a:t>Lukáš Vacek – 29h 09m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19h 11m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D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24.4.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113</Words>
  <Application>Microsoft Office PowerPoint</Application>
  <PresentationFormat>Širokoúhlá obrazovka</PresentationFormat>
  <Paragraphs>29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15</cp:revision>
  <dcterms:created xsi:type="dcterms:W3CDTF">2023-03-13T14:14:25Z</dcterms:created>
  <dcterms:modified xsi:type="dcterms:W3CDTF">2023-05-02T00:03:09Z</dcterms:modified>
</cp:coreProperties>
</file>