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E60F595-EDDC-4A0C-BD55-3218A139DF89}">
          <p14:sldIdLst>
            <p14:sldId id="256"/>
            <p14:sldId id="257"/>
            <p14:sldId id="262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A8C3A-4940-6895-78CA-D701EE1A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76F7AF-92F8-D2C6-CD77-2E6C2AFF9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6B15F-3C5A-C7D2-E26F-05F5149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C01C23-EC8F-47A3-5C20-C732E10E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A3620E-15E0-BED3-F2E0-F1276F96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1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4B62DC-9AD4-FEFD-A10E-852AC8A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115D53-C2C7-37DF-E112-79F18E4E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D61B70-9360-6A5B-B3A3-BE23F2A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F56502-7605-9F0C-2FB9-B519133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D74D3C-CA0C-E72B-B92C-085110B8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2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9D8881-7A62-E363-5664-D4714823B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77D36D-102B-77FC-8ADD-E710AE58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D27A1-5A17-6CB9-FB91-7EFE88E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452515-9B6D-3711-12D7-358BF8D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D6D44C-A4A7-C7D7-5EB6-A07796D4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6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FE7AA-88C5-A4A7-3D3C-AA9B983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781F3-407E-6B8E-D252-1783A232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EABF64-278B-4E0E-F546-04B4377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48947D-7D75-6C5A-83FA-F18F2FD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AA809A-AB2A-9835-951F-45DFF73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25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6D26E-B5CD-9D0F-6655-8151DCE4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3B3DE2-A773-759F-BD06-34E0990E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144DCF-DA3C-CFE7-490E-FC725C25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74E93-E04E-C5FB-EF9A-B1D2B55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7E6FED-FAAF-B789-4C9D-F5ADF6A8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8AF17-7433-5D99-5FF6-FB5644F4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195116-E6D1-C00A-82CE-1C81DC4D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579DB2-DB04-C6A2-A760-60FABA69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A03726F-DD23-90E7-9586-CC5B013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DB9320-F724-455E-012C-FE5B1F7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6C867F-9B22-28F7-686B-16B8047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8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5F5E59-332C-ADE3-2E1B-4A3655F5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7ABC2A-21A3-AB76-9073-2C425B87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8D40CB-19A7-1452-ACC1-E9D513D5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E1ACBA-9BD3-FF17-33AA-94750D25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2ED8AD4-9658-CB90-A59A-02392929B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896CE45-1772-7685-88AE-E890DA8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BE4F150-F4E9-0EAB-0F6D-88708746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001435-90CE-78AE-5616-553ED24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8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E3B1A-8E42-FD4E-02F5-9227896C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F571666-7C42-CD84-10DB-B7F8FA6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9B7A3-D0C4-5CAB-3CBD-13C95D63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072F59-E8AB-C137-FF5F-9EC7AE5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3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65B9B7-11A9-5C5C-4DE6-04FD10E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A2C9C8E-A9DF-A363-F621-EE045707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2B567A0-120E-1703-CE1C-F131F65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1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98CEE-9583-E120-582D-B7CC3B8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965EE7-4566-DD41-FFB8-53B2A6BA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933B959-0F00-BC25-4314-BCA238D7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55C460-8951-1ECB-18A1-02E17F7B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B0C823-DF2D-F4A9-E627-7EE921A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B09C68-BD60-13BA-65DD-E3B8AADA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2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17E01-8977-0D2D-30A1-BF4EAD85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3849FD4-5548-FB67-EB7E-A72172386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AADECC-4B32-FC97-EDB7-939E2902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14A62B-1A2C-0A9B-B9D2-A1144A6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840BAA-29BF-EE94-CC98-574EBE09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0CEF0A-DF4E-12F9-5A32-FBF3E0E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4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874439-6906-7BDF-B47A-A6BC0886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24CDF7-FC6C-5754-46C1-93F950D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C69C19-7B0D-5B5B-7C4E-92CC0A2D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1902-7AE0-4522-8CB6-3359B980E3F4}" type="datetimeFigureOut">
              <a:rPr lang="cs-CZ" smtClean="0"/>
              <a:t>03.04.2023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25E379-0C02-BD4C-EF62-FAD605CD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DA3625-A910-530C-7DD2-04EFF92A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6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DC94E9-1DB5-FA05-330C-BFB9BB6E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Rezervace Strahov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215573-A4C2-88AA-483B-DD076D3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 dirty="0"/>
              <a:t>rezervace@arcusvault.synology.me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Celkový pokrok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9CA8B6-A142-ED28-84F2-E01D95C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cs-CZ" sz="2000" dirty="0"/>
              <a:t>Převod na analytický doménový model</a:t>
            </a:r>
          </a:p>
          <a:p>
            <a:r>
              <a:rPr lang="cs-CZ" sz="2000" dirty="0"/>
              <a:t>Oprava drobností na základě zpětné vazby</a:t>
            </a:r>
          </a:p>
        </p:txBody>
      </p:sp>
    </p:spTree>
    <p:extLst>
      <p:ext uri="{BB962C8B-B14F-4D97-AF65-F5344CB8AC3E}">
        <p14:creationId xmlns:p14="http://schemas.microsoft.com/office/powerpoint/2010/main" val="20308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Vyřešené a řešené problémy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ástupný text 5">
            <a:extLst>
              <a:ext uri="{FF2B5EF4-FFF2-40B4-BE49-F238E27FC236}">
                <a16:creationId xmlns:a16="http://schemas.microsoft.com/office/drawing/2014/main" id="{3B4E0AA3-A84C-541A-5897-4AC80A309ED9}"/>
              </a:ext>
            </a:extLst>
          </p:cNvPr>
          <p:cNvSpPr txBox="1">
            <a:spLocks/>
          </p:cNvSpPr>
          <p:nvPr/>
        </p:nvSpPr>
        <p:spPr>
          <a:xfrm>
            <a:off x="896832" y="2615044"/>
            <a:ext cx="5157787" cy="56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Vyřešené</a:t>
            </a:r>
          </a:p>
        </p:txBody>
      </p:sp>
      <p:sp>
        <p:nvSpPr>
          <p:cNvPr id="5" name="Zástupný obsah 6">
            <a:extLst>
              <a:ext uri="{FF2B5EF4-FFF2-40B4-BE49-F238E27FC236}">
                <a16:creationId xmlns:a16="http://schemas.microsoft.com/office/drawing/2014/main" id="{C5300374-CD50-85A9-2CCE-A5896066FCBD}"/>
              </a:ext>
            </a:extLst>
          </p:cNvPr>
          <p:cNvSpPr txBox="1">
            <a:spLocks/>
          </p:cNvSpPr>
          <p:nvPr/>
        </p:nvSpPr>
        <p:spPr>
          <a:xfrm>
            <a:off x="839788" y="3181777"/>
            <a:ext cx="5157787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Detailní specifikace</a:t>
            </a:r>
          </a:p>
          <a:p>
            <a:r>
              <a:rPr lang="cs-CZ" dirty="0"/>
              <a:t>Iterace na zpětné vazbě</a:t>
            </a:r>
          </a:p>
        </p:txBody>
      </p:sp>
      <p:sp>
        <p:nvSpPr>
          <p:cNvPr id="6" name="Zástupný text 7">
            <a:extLst>
              <a:ext uri="{FF2B5EF4-FFF2-40B4-BE49-F238E27FC236}">
                <a16:creationId xmlns:a16="http://schemas.microsoft.com/office/drawing/2014/main" id="{633BAA37-1C55-871F-48E8-A929890CCC38}"/>
              </a:ext>
            </a:extLst>
          </p:cNvPr>
          <p:cNvSpPr txBox="1">
            <a:spLocks/>
          </p:cNvSpPr>
          <p:nvPr/>
        </p:nvSpPr>
        <p:spPr>
          <a:xfrm>
            <a:off x="6054619" y="2615044"/>
            <a:ext cx="5183188" cy="518049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Řešené</a:t>
            </a:r>
          </a:p>
        </p:txBody>
      </p:sp>
      <p:sp>
        <p:nvSpPr>
          <p:cNvPr id="7" name="Zástupný obsah 8">
            <a:extLst>
              <a:ext uri="{FF2B5EF4-FFF2-40B4-BE49-F238E27FC236}">
                <a16:creationId xmlns:a16="http://schemas.microsoft.com/office/drawing/2014/main" id="{F34AB2D8-F308-E7E5-BF48-28C0D2D13754}"/>
              </a:ext>
            </a:extLst>
          </p:cNvPr>
          <p:cNvSpPr txBox="1">
            <a:spLocks/>
          </p:cNvSpPr>
          <p:nvPr/>
        </p:nvSpPr>
        <p:spPr>
          <a:xfrm>
            <a:off x="6172200" y="3181777"/>
            <a:ext cx="5183188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Časová koordinace a spolupráce</a:t>
            </a:r>
          </a:p>
          <a:p>
            <a:r>
              <a:rPr lang="cs-CZ" dirty="0"/>
              <a:t>Detailní specifikace</a:t>
            </a:r>
          </a:p>
        </p:txBody>
      </p:sp>
    </p:spTree>
    <p:extLst>
      <p:ext uri="{BB962C8B-B14F-4D97-AF65-F5344CB8AC3E}">
        <p14:creationId xmlns:p14="http://schemas.microsoft.com/office/powerpoint/2010/main" val="19917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Hodinová investice – týden/celkem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3136992"/>
          </a:xfrm>
        </p:spPr>
        <p:txBody>
          <a:bodyPr/>
          <a:lstStyle/>
          <a:p>
            <a:r>
              <a:rPr lang="cs-CZ" dirty="0"/>
              <a:t>Kryštof Gartner – 4h 7m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4h 58m</a:t>
            </a:r>
          </a:p>
          <a:p>
            <a:r>
              <a:rPr lang="cs-CZ" dirty="0"/>
              <a:t>Lukáš Vacek – 3h 12m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3h 39m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3.4. </a:t>
            </a:r>
          </a:p>
        </p:txBody>
      </p:sp>
      <p:sp>
        <p:nvSpPr>
          <p:cNvPr id="3" name="Zástupný obsah 4">
            <a:extLst>
              <a:ext uri="{FF2B5EF4-FFF2-40B4-BE49-F238E27FC236}">
                <a16:creationId xmlns:a16="http://schemas.microsoft.com/office/drawing/2014/main" id="{738E3857-9E7B-8CE5-246E-CF76A1E7952C}"/>
              </a:ext>
            </a:extLst>
          </p:cNvPr>
          <p:cNvSpPr txBox="1">
            <a:spLocks/>
          </p:cNvSpPr>
          <p:nvPr/>
        </p:nvSpPr>
        <p:spPr>
          <a:xfrm>
            <a:off x="5259278" y="1825625"/>
            <a:ext cx="6094521" cy="313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Kryštof Gartner – 18h 08m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16h 46m</a:t>
            </a:r>
          </a:p>
          <a:p>
            <a:r>
              <a:rPr lang="cs-CZ" dirty="0"/>
              <a:t>Lukáš Vacek – 16h 25m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13h 10m</a:t>
            </a:r>
          </a:p>
        </p:txBody>
      </p:sp>
    </p:spTree>
    <p:extLst>
      <p:ext uri="{BB962C8B-B14F-4D97-AF65-F5344CB8AC3E}">
        <p14:creationId xmlns:p14="http://schemas.microsoft.com/office/powerpoint/2010/main" val="6222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Týdenní zhodnocení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992"/>
          </a:xfrm>
        </p:spPr>
        <p:txBody>
          <a:bodyPr/>
          <a:lstStyle/>
          <a:p>
            <a:r>
              <a:rPr lang="cs-CZ" dirty="0"/>
              <a:t>Kryštof Gartner - C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- C</a:t>
            </a:r>
          </a:p>
          <a:p>
            <a:r>
              <a:rPr lang="cs-CZ" dirty="0"/>
              <a:t>Lukáš Vacek - C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- C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3.4. </a:t>
            </a:r>
          </a:p>
        </p:txBody>
      </p:sp>
    </p:spTree>
    <p:extLst>
      <p:ext uri="{BB962C8B-B14F-4D97-AF65-F5344CB8AC3E}">
        <p14:creationId xmlns:p14="http://schemas.microsoft.com/office/powerpoint/2010/main" val="2628997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114</Words>
  <Application>Microsoft Office PowerPoint</Application>
  <PresentationFormat>Širokoúhlá obrazovka</PresentationFormat>
  <Paragraphs>28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Rezervace Strahov</vt:lpstr>
      <vt:lpstr>Celkový pokrok</vt:lpstr>
      <vt:lpstr>Vyřešené a řešené problémy</vt:lpstr>
      <vt:lpstr>Hodinová investice – týden/celkem</vt:lpstr>
      <vt:lpstr>Týdenní zhodnocení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Rezervace Strahov</dc:title>
  <dc:creator>Vacek, Lukas</dc:creator>
  <cp:lastModifiedBy>Vacek, Lukas</cp:lastModifiedBy>
  <cp:revision>9</cp:revision>
  <dcterms:created xsi:type="dcterms:W3CDTF">2023-03-13T14:14:25Z</dcterms:created>
  <dcterms:modified xsi:type="dcterms:W3CDTF">2023-04-03T20:07:39Z</dcterms:modified>
</cp:coreProperties>
</file>