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16.05.2023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Drobné úpravy a finalizace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Finalizace projektu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0h 00m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2h 18m</a:t>
            </a:r>
          </a:p>
          <a:p>
            <a:r>
              <a:rPr lang="cs-CZ" dirty="0"/>
              <a:t>Lukáš Vacek – 2h 28m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6h 00m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16.5.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29h 06m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27h 13m</a:t>
            </a:r>
          </a:p>
          <a:p>
            <a:r>
              <a:rPr lang="cs-CZ" dirty="0"/>
              <a:t>Lukáš Vacek – 31h 37m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25h 11m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16.5.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101</Words>
  <Application>Microsoft Office PowerPoint</Application>
  <PresentationFormat>Širokoúhlá obrazovka</PresentationFormat>
  <Paragraphs>25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16</cp:revision>
  <dcterms:created xsi:type="dcterms:W3CDTF">2023-03-13T14:14:25Z</dcterms:created>
  <dcterms:modified xsi:type="dcterms:W3CDTF">2023-05-15T22:42:54Z</dcterms:modified>
</cp:coreProperties>
</file>