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EE60F595-EDDC-4A0C-BD55-3218A139DF89}">
          <p14:sldIdLst>
            <p14:sldId id="256"/>
            <p14:sldId id="257"/>
            <p14:sldId id="262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4A8C3A-4940-6895-78CA-D701EE1AB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A76F7AF-92F8-D2C6-CD77-2E6C2AFF9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16B15F-3C5A-C7D2-E26F-05F5149C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C01C23-EC8F-47A3-5C20-C732E10E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A3620E-15E0-BED3-F2E0-F1276F96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519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4B62DC-9AD4-FEFD-A10E-852AC8A9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A115D53-C2C7-37DF-E112-79F18E4E1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D61B70-9360-6A5B-B3A3-BE23F2A8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1F56502-7605-9F0C-2FB9-B5191335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5D74D3C-CA0C-E72B-B92C-085110B8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823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F9D8881-7A62-E363-5664-D4714823B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B77D36D-102B-77FC-8ADD-E710AE581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7D27A1-5A17-6CB9-FB91-7EFE88E4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452515-9B6D-3711-12D7-358BF8D1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5D6D44C-A4A7-C7D7-5EB6-A07796D4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62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EFE7AA-88C5-A4A7-3D3C-AA9B9837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4781F3-407E-6B8E-D252-1783A232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EABF64-278B-4E0E-F546-04B43770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948947D-7D75-6C5A-83FA-F18F2FDC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AA809A-AB2A-9835-951F-45DFF73F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825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A6D26E-B5CD-9D0F-6655-8151DCE4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13B3DE2-A773-759F-BD06-34E0990EF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8144DCF-DA3C-CFE7-490E-FC725C25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174E93-E04E-C5FB-EF9A-B1D2B550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57E6FED-FAAF-B789-4C9D-F5ADF6A8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09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98AF17-7433-5D99-5FF6-FB5644F4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195116-E6D1-C00A-82CE-1C81DC4D8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6579DB2-DB04-C6A2-A760-60FABA698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A03726F-DD23-90E7-9586-CC5B013C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1DB9320-F724-455E-012C-FE5B1F70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F6C867F-9B22-28F7-686B-16B80472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488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5F5E59-332C-ADE3-2E1B-4A3655F5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D7ABC2A-21A3-AB76-9073-2C425B87D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8D40CB-19A7-1452-ACC1-E9D513D5E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6E1ACBA-9BD3-FF17-33AA-94750D257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2ED8AD4-9658-CB90-A59A-02392929B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896CE45-1772-7685-88AE-E890DA8E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BE4F150-F4E9-0EAB-0F6D-88708746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A001435-90CE-78AE-5616-553ED241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089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0E3B1A-8E42-FD4E-02F5-9227896C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F571666-7C42-CD84-10DB-B7F8FA6F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A29B7A3-D0C4-5CAB-3CBD-13C95D63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8072F59-E8AB-C137-FF5F-9EC7AE54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633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B65B9B7-11A9-5C5C-4DE6-04FD10E7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A2C9C8E-A9DF-A363-F621-EE045707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2B567A0-120E-1703-CE1C-F131F65F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91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C98CEE-9583-E120-582D-B7CC3B82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965EE7-4566-DD41-FFB8-53B2A6BA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933B959-0F00-BC25-4314-BCA238D7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55C460-8951-1ECB-18A1-02E17F7B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B0C823-DF2D-F4A9-E627-7EE921AE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5B09C68-BD60-13BA-65DD-E3B8AADA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527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917E01-8977-0D2D-30A1-BF4EAD85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3849FD4-5548-FB67-EB7E-A72172386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AADECC-4B32-FC97-EDB7-939E29029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214A62B-1A2C-0A9B-B9D2-A1144A64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9840BAA-29BF-EE94-CC98-574EBE09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C0CEF0A-DF4E-12F9-5A32-FBF3E0E7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846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A874439-6906-7BDF-B47A-A6BC0886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124CDF7-FC6C-5754-46C1-93F950DB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9C69C19-7B0D-5B5B-7C4E-92CC0A2D1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F1902-7AE0-4522-8CB6-3359B980E3F4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125E379-0C02-BD4C-EF62-FAD605CD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DA3625-A910-530C-7DD2-04EFF92AC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560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4DC94E9-1DB5-FA05-330C-BFB9BB6EA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cs-CZ" sz="7200" dirty="0"/>
              <a:t>Rezervace Strahov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7215573-A4C2-88AA-483B-DD076D3DA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cs-CZ" sz="2800" dirty="0"/>
              <a:t>rezervace@arcusvault.synology.me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44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4B8307-1F58-BA02-DDCB-D5892B3D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cs-CZ" sz="4000" dirty="0"/>
              <a:t>Celkový pokrok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9CA8B6-A142-ED28-84F2-E01D95C3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r>
              <a:rPr lang="cs-CZ" sz="2000" dirty="0"/>
              <a:t>Přidávání a změny UC</a:t>
            </a:r>
          </a:p>
          <a:p>
            <a:r>
              <a:rPr lang="cs-CZ" sz="2000" dirty="0"/>
              <a:t>Oprava drobností na základě zpětné vazby</a:t>
            </a:r>
          </a:p>
        </p:txBody>
      </p:sp>
    </p:spTree>
    <p:extLst>
      <p:ext uri="{BB962C8B-B14F-4D97-AF65-F5344CB8AC3E}">
        <p14:creationId xmlns:p14="http://schemas.microsoft.com/office/powerpoint/2010/main" val="203086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4B8307-1F58-BA02-DDCB-D5892B3DF71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cs-CZ" sz="4000" dirty="0"/>
              <a:t>Vyřešené a řešené problémy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Zástupný text 5">
            <a:extLst>
              <a:ext uri="{FF2B5EF4-FFF2-40B4-BE49-F238E27FC236}">
                <a16:creationId xmlns:a16="http://schemas.microsoft.com/office/drawing/2014/main" id="{3B4E0AA3-A84C-541A-5897-4AC80A309ED9}"/>
              </a:ext>
            </a:extLst>
          </p:cNvPr>
          <p:cNvSpPr txBox="1">
            <a:spLocks/>
          </p:cNvSpPr>
          <p:nvPr/>
        </p:nvSpPr>
        <p:spPr>
          <a:xfrm>
            <a:off x="896832" y="2615044"/>
            <a:ext cx="5157787" cy="56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Vyřešené</a:t>
            </a:r>
          </a:p>
        </p:txBody>
      </p:sp>
      <p:sp>
        <p:nvSpPr>
          <p:cNvPr id="5" name="Zástupný obsah 6">
            <a:extLst>
              <a:ext uri="{FF2B5EF4-FFF2-40B4-BE49-F238E27FC236}">
                <a16:creationId xmlns:a16="http://schemas.microsoft.com/office/drawing/2014/main" id="{C5300374-CD50-85A9-2CCE-A5896066FCBD}"/>
              </a:ext>
            </a:extLst>
          </p:cNvPr>
          <p:cNvSpPr txBox="1">
            <a:spLocks/>
          </p:cNvSpPr>
          <p:nvPr/>
        </p:nvSpPr>
        <p:spPr>
          <a:xfrm>
            <a:off x="839788" y="3181777"/>
            <a:ext cx="5157787" cy="2544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UC</a:t>
            </a:r>
          </a:p>
          <a:p>
            <a:r>
              <a:rPr lang="cs-CZ" dirty="0"/>
              <a:t>Iterace na zpětné vazbě</a:t>
            </a:r>
          </a:p>
        </p:txBody>
      </p:sp>
      <p:sp>
        <p:nvSpPr>
          <p:cNvPr id="6" name="Zástupný text 7">
            <a:extLst>
              <a:ext uri="{FF2B5EF4-FFF2-40B4-BE49-F238E27FC236}">
                <a16:creationId xmlns:a16="http://schemas.microsoft.com/office/drawing/2014/main" id="{633BAA37-1C55-871F-48E8-A929890CCC38}"/>
              </a:ext>
            </a:extLst>
          </p:cNvPr>
          <p:cNvSpPr txBox="1">
            <a:spLocks/>
          </p:cNvSpPr>
          <p:nvPr/>
        </p:nvSpPr>
        <p:spPr>
          <a:xfrm>
            <a:off x="6054619" y="2615044"/>
            <a:ext cx="5183188" cy="518049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Řešené</a:t>
            </a:r>
          </a:p>
        </p:txBody>
      </p:sp>
      <p:sp>
        <p:nvSpPr>
          <p:cNvPr id="7" name="Zástupný obsah 8">
            <a:extLst>
              <a:ext uri="{FF2B5EF4-FFF2-40B4-BE49-F238E27FC236}">
                <a16:creationId xmlns:a16="http://schemas.microsoft.com/office/drawing/2014/main" id="{F34AB2D8-F308-E7E5-BF48-28C0D2D13754}"/>
              </a:ext>
            </a:extLst>
          </p:cNvPr>
          <p:cNvSpPr txBox="1">
            <a:spLocks/>
          </p:cNvSpPr>
          <p:nvPr/>
        </p:nvSpPr>
        <p:spPr>
          <a:xfrm>
            <a:off x="6172200" y="3181777"/>
            <a:ext cx="5183188" cy="2544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Časová koordinace a spolupráce</a:t>
            </a:r>
          </a:p>
        </p:txBody>
      </p:sp>
    </p:spTree>
    <p:extLst>
      <p:ext uri="{BB962C8B-B14F-4D97-AF65-F5344CB8AC3E}">
        <p14:creationId xmlns:p14="http://schemas.microsoft.com/office/powerpoint/2010/main" val="199178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BB7CD0-3F6C-14CC-63B5-7E9E4D9D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Hodinová investice – týden/celkem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5797766-93F1-356E-DA23-37C9614E2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1466" cy="3136992"/>
          </a:xfrm>
        </p:spPr>
        <p:txBody>
          <a:bodyPr/>
          <a:lstStyle/>
          <a:p>
            <a:r>
              <a:rPr lang="cs-CZ" dirty="0"/>
              <a:t>Kryštof Gartner – 1h 40m</a:t>
            </a:r>
          </a:p>
          <a:p>
            <a:r>
              <a:rPr lang="cs-CZ" dirty="0"/>
              <a:t>Jaroslav </a:t>
            </a:r>
            <a:r>
              <a:rPr lang="cs-CZ" dirty="0" err="1"/>
              <a:t>Kopča</a:t>
            </a:r>
            <a:r>
              <a:rPr lang="cs-CZ" dirty="0"/>
              <a:t> – 1h 1m</a:t>
            </a:r>
          </a:p>
          <a:p>
            <a:r>
              <a:rPr lang="cs-CZ" dirty="0"/>
              <a:t>Lukáš Vacek – 2h 38m</a:t>
            </a:r>
          </a:p>
          <a:p>
            <a:r>
              <a:rPr lang="cs-CZ" dirty="0"/>
              <a:t>Evgenii </a:t>
            </a:r>
            <a:r>
              <a:rPr lang="cs-CZ" dirty="0" err="1"/>
              <a:t>Lezhnev</a:t>
            </a:r>
            <a:r>
              <a:rPr lang="cs-CZ" dirty="0"/>
              <a:t> – 4h 7m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AD87BD5-0C02-CC2E-5A3C-A48B01A9ED5D}"/>
              </a:ext>
            </a:extLst>
          </p:cNvPr>
          <p:cNvSpPr txBox="1"/>
          <p:nvPr/>
        </p:nvSpPr>
        <p:spPr>
          <a:xfrm>
            <a:off x="838200" y="612531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Aktualizováno k: 10.4. </a:t>
            </a:r>
          </a:p>
        </p:txBody>
      </p:sp>
      <p:sp>
        <p:nvSpPr>
          <p:cNvPr id="3" name="Zástupný obsah 4">
            <a:extLst>
              <a:ext uri="{FF2B5EF4-FFF2-40B4-BE49-F238E27FC236}">
                <a16:creationId xmlns:a16="http://schemas.microsoft.com/office/drawing/2014/main" id="{738E3857-9E7B-8CE5-246E-CF76A1E7952C}"/>
              </a:ext>
            </a:extLst>
          </p:cNvPr>
          <p:cNvSpPr txBox="1">
            <a:spLocks/>
          </p:cNvSpPr>
          <p:nvPr/>
        </p:nvSpPr>
        <p:spPr>
          <a:xfrm>
            <a:off x="5259278" y="1825625"/>
            <a:ext cx="6094521" cy="313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Kryštof Gartner – 19h 48m</a:t>
            </a:r>
          </a:p>
          <a:p>
            <a:r>
              <a:rPr lang="cs-CZ" dirty="0"/>
              <a:t>Jaroslav </a:t>
            </a:r>
            <a:r>
              <a:rPr lang="cs-CZ" dirty="0" err="1"/>
              <a:t>Kopča</a:t>
            </a:r>
            <a:r>
              <a:rPr lang="cs-CZ" dirty="0"/>
              <a:t> – 17h 47m</a:t>
            </a:r>
          </a:p>
          <a:p>
            <a:r>
              <a:rPr lang="cs-CZ" dirty="0"/>
              <a:t>Lukáš Vacek – 19h 03m</a:t>
            </a:r>
          </a:p>
          <a:p>
            <a:r>
              <a:rPr lang="cs-CZ" dirty="0"/>
              <a:t>Evgenii </a:t>
            </a:r>
            <a:r>
              <a:rPr lang="cs-CZ" dirty="0" err="1"/>
              <a:t>Lezhnev</a:t>
            </a:r>
            <a:r>
              <a:rPr lang="cs-CZ" dirty="0"/>
              <a:t> – 17h 41m</a:t>
            </a:r>
          </a:p>
        </p:txBody>
      </p:sp>
    </p:spTree>
    <p:extLst>
      <p:ext uri="{BB962C8B-B14F-4D97-AF65-F5344CB8AC3E}">
        <p14:creationId xmlns:p14="http://schemas.microsoft.com/office/powerpoint/2010/main" val="62224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BB7CD0-3F6C-14CC-63B5-7E9E4D9D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Týdenní zhodnocení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5797766-93F1-356E-DA23-37C9614E2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6992"/>
          </a:xfrm>
        </p:spPr>
        <p:txBody>
          <a:bodyPr/>
          <a:lstStyle/>
          <a:p>
            <a:r>
              <a:rPr lang="cs-CZ" dirty="0"/>
              <a:t>Kryštof Gartner - C</a:t>
            </a:r>
          </a:p>
          <a:p>
            <a:r>
              <a:rPr lang="cs-CZ" dirty="0"/>
              <a:t>Jaroslav </a:t>
            </a:r>
            <a:r>
              <a:rPr lang="cs-CZ" dirty="0" err="1"/>
              <a:t>Kopča</a:t>
            </a:r>
            <a:r>
              <a:rPr lang="cs-CZ" dirty="0"/>
              <a:t> - C</a:t>
            </a:r>
          </a:p>
          <a:p>
            <a:r>
              <a:rPr lang="cs-CZ" dirty="0"/>
              <a:t>Lukáš Vacek - C</a:t>
            </a:r>
          </a:p>
          <a:p>
            <a:r>
              <a:rPr lang="cs-CZ" dirty="0"/>
              <a:t>Evgenii </a:t>
            </a:r>
            <a:r>
              <a:rPr lang="cs-CZ" dirty="0" err="1"/>
              <a:t>Lezhnev</a:t>
            </a:r>
            <a:r>
              <a:rPr lang="cs-CZ" dirty="0"/>
              <a:t> - C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AD87BD5-0C02-CC2E-5A3C-A48B01A9ED5D}"/>
              </a:ext>
            </a:extLst>
          </p:cNvPr>
          <p:cNvSpPr txBox="1"/>
          <p:nvPr/>
        </p:nvSpPr>
        <p:spPr>
          <a:xfrm>
            <a:off x="838200" y="612531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Aktualizováno k: 10.4. </a:t>
            </a:r>
          </a:p>
        </p:txBody>
      </p:sp>
    </p:spTree>
    <p:extLst>
      <p:ext uri="{BB962C8B-B14F-4D97-AF65-F5344CB8AC3E}">
        <p14:creationId xmlns:p14="http://schemas.microsoft.com/office/powerpoint/2010/main" val="262899760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110</Words>
  <Application>Microsoft Office PowerPoint</Application>
  <PresentationFormat>Širokoúhlá obrazovka</PresentationFormat>
  <Paragraphs>27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Rezervace Strahov</vt:lpstr>
      <vt:lpstr>Celkový pokrok</vt:lpstr>
      <vt:lpstr>Vyřešené a řešené problémy</vt:lpstr>
      <vt:lpstr>Hodinová investice – týden/celkem</vt:lpstr>
      <vt:lpstr>Týdenní zhodnocení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Rezervace Strahov</dc:title>
  <dc:creator>Vacek, Lukas</dc:creator>
  <cp:lastModifiedBy>Vacek, Lukas</cp:lastModifiedBy>
  <cp:revision>10</cp:revision>
  <dcterms:created xsi:type="dcterms:W3CDTF">2023-03-13T14:14:25Z</dcterms:created>
  <dcterms:modified xsi:type="dcterms:W3CDTF">2023-04-10T21:09:10Z</dcterms:modified>
</cp:coreProperties>
</file>