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6728-EB13-40A0-90C6-DE5C5CCEAC89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AB35-AD93-4A3B-AF17-CFCBD93B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01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6728-EB13-40A0-90C6-DE5C5CCEAC89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AB35-AD93-4A3B-AF17-CFCBD93B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41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6728-EB13-40A0-90C6-DE5C5CCEAC89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AB35-AD93-4A3B-AF17-CFCBD93B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021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6728-EB13-40A0-90C6-DE5C5CCEAC89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AB35-AD93-4A3B-AF17-CFCBD93B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488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6728-EB13-40A0-90C6-DE5C5CCEAC89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AB35-AD93-4A3B-AF17-CFCBD93B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76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6728-EB13-40A0-90C6-DE5C5CCEAC89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AB35-AD93-4A3B-AF17-CFCBD93B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282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6728-EB13-40A0-90C6-DE5C5CCEAC89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AB35-AD93-4A3B-AF17-CFCBD93B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5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6728-EB13-40A0-90C6-DE5C5CCEAC89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AB35-AD93-4A3B-AF17-CFCBD93B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124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6728-EB13-40A0-90C6-DE5C5CCEAC89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AB35-AD93-4A3B-AF17-CFCBD93B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75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6728-EB13-40A0-90C6-DE5C5CCEAC89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AB35-AD93-4A3B-AF17-CFCBD93B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96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6728-EB13-40A0-90C6-DE5C5CCEAC89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AB35-AD93-4A3B-AF17-CFCBD93B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03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6728-EB13-40A0-90C6-DE5C5CCEAC89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AB35-AD93-4A3B-AF17-CFCBD93B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31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6728-EB13-40A0-90C6-DE5C5CCEAC89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AB35-AD93-4A3B-AF17-CFCBD93B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90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6728-EB13-40A0-90C6-DE5C5CCEAC89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AB35-AD93-4A3B-AF17-CFCBD93B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41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6728-EB13-40A0-90C6-DE5C5CCEAC89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AB35-AD93-4A3B-AF17-CFCBD93B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28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6728-EB13-40A0-90C6-DE5C5CCEAC89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AB35-AD93-4A3B-AF17-CFCBD93B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30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46D6728-EB13-40A0-90C6-DE5C5CCEAC89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CE7AB35-AD93-4A3B-AF17-CFCBD93B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23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46D6728-EB13-40A0-90C6-DE5C5CCEAC89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CE7AB35-AD93-4A3B-AF17-CFCBD93B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0584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Телеграм-бот для подготовки к экзамену на квалифицированного инвестора ФСФР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Сделал: Светюков Никита</a:t>
            </a:r>
          </a:p>
          <a:p>
            <a:r>
              <a:rPr lang="ru-RU" dirty="0" smtClean="0"/>
              <a:t>Группа: И-02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924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Введение в разработанный бот для Telegram: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 такое бот?</a:t>
            </a:r>
          </a:p>
          <a:p>
            <a:r>
              <a:rPr lang="ru-RU" dirty="0" smtClean="0"/>
              <a:t>Что он должен уметь?</a:t>
            </a:r>
          </a:p>
          <a:p>
            <a:r>
              <a:rPr lang="ru-RU" dirty="0" smtClean="0"/>
              <a:t>Используемые технологии?</a:t>
            </a:r>
          </a:p>
          <a:p>
            <a:r>
              <a:rPr lang="ru-RU" dirty="0" smtClean="0"/>
              <a:t>Область применения?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6379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работы бота: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Шаги при инициализации бота</a:t>
            </a:r>
          </a:p>
          <a:p>
            <a:r>
              <a:rPr lang="ru-RU" dirty="0" smtClean="0"/>
              <a:t>Процесс посылки и обработки данных</a:t>
            </a:r>
          </a:p>
          <a:p>
            <a:r>
              <a:rPr lang="ru-RU" dirty="0" smtClean="0"/>
              <a:t>Подтверждение посылки и получения ответов</a:t>
            </a:r>
          </a:p>
          <a:p>
            <a:r>
              <a:rPr lang="ru-RU" dirty="0" smtClean="0"/>
              <a:t>Переход к следующему вопросу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6291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работы бота: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Тестирование алгоритма на эффективность</a:t>
            </a:r>
          </a:p>
          <a:p>
            <a:r>
              <a:rPr lang="ru-RU" dirty="0" smtClean="0"/>
              <a:t>Анализ пользовательских отзывов</a:t>
            </a:r>
          </a:p>
          <a:p>
            <a:r>
              <a:rPr lang="ru-RU" dirty="0" smtClean="0"/>
              <a:t>Обеспечение качественного обучения</a:t>
            </a:r>
          </a:p>
          <a:p>
            <a:r>
              <a:rPr lang="ru-RU" dirty="0" smtClean="0"/>
              <a:t>Доработка бота по пользовательской обратной связи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088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разработанного бота: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Время, энергия и деньги, сэкономленные пользователем при подготовке к экзамену.</a:t>
            </a:r>
          </a:p>
          <a:p>
            <a:r>
              <a:rPr lang="ru-RU" dirty="0" smtClean="0"/>
              <a:t>Применение социальных сетей для образовательных целей</a:t>
            </a:r>
          </a:p>
          <a:p>
            <a:r>
              <a:rPr lang="ru-RU" dirty="0" smtClean="0"/>
              <a:t>Доступное и понятное взаимодействие с интерфейсом</a:t>
            </a:r>
          </a:p>
          <a:p>
            <a:r>
              <a:rPr lang="ru-RU" dirty="0" smtClean="0"/>
              <a:t>Обучение с помощью официальной базы вопросов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8097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заключении, разработанный бот для Telegram представляет собой мощный инструмент для подготовки к экзамену. Он обладает широким функционалом, включая регистрацию и вход, базу вопросов и ответов, оценку ответов, отслеживание прогресса и статистики, а также функцию обратной связи.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4926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Сетка</Template>
  <TotalTime>7</TotalTime>
  <Words>162</Words>
  <Application>Microsoft Office PowerPoint</Application>
  <PresentationFormat>Широкоэкранный</PresentationFormat>
  <Paragraphs>25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Сетка</vt:lpstr>
      <vt:lpstr>Телеграм-бот для подготовки к экзамену на квалифицированного инвестора ФСФР</vt:lpstr>
      <vt:lpstr>Введение в разработанный бот для Telegram:</vt:lpstr>
      <vt:lpstr>Алгоритм работы бота:</vt:lpstr>
      <vt:lpstr>Оценка работы бота:</vt:lpstr>
      <vt:lpstr>Преимущества разработанного бота:</vt:lpstr>
      <vt:lpstr>Заключение: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Телеграм-бот для подготовки к экзамену на квалифицированного инвестора ФСФР</dc:title>
  <dc:creator>Светюков Никита Алексеевич</dc:creator>
  <cp:lastModifiedBy>Светюков Никита Алексеевич</cp:lastModifiedBy>
  <cp:revision>2</cp:revision>
  <dcterms:created xsi:type="dcterms:W3CDTF">2023-12-19T21:59:03Z</dcterms:created>
  <dcterms:modified xsi:type="dcterms:W3CDTF">2023-12-19T22:06:25Z</dcterms:modified>
</cp:coreProperties>
</file>