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8ED-7AC8-4A2B-8A35-72A4DE417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9F65-C9E7-45CC-B502-C1F15FA40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D30B-583E-428E-9B50-8A760167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9FC9-3A16-4569-81C7-4531F227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6FEF-CB4D-45C8-9DC7-F8514CB0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6DC4-7658-4C3A-A91C-938CCFB4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3C129-0741-4B0B-9FED-A523A73D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CF78-253A-4DEB-B6B4-6538D42D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0332-AACF-4FE8-A7B3-BD7888B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8F9C-2B79-4B6E-8902-DAE80218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01D33-B914-430C-BC46-A12DEA19C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5E46B-8129-4021-9DC7-2E196DED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8BE2-BBEB-4FD3-B696-00E1180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3029-8BDC-4206-81C5-25F58EBA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A1F0-EE3E-433B-83CC-45E2D41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0F53-B660-4256-8965-E0B448BD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CC1D-388E-43A2-B85E-9D93BC34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6004-8FD0-49F5-9C54-66D0116E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93457-8F41-4EA9-B82D-498FDE8D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3E55-74A9-4CFA-BE9F-41C56CB4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CEAE-6561-40E8-9EEC-70526D95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30F7-4B82-454C-856B-1B7EE8CC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C03A-D1BD-4B15-9C01-AB839710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FF5C-8637-4E20-AE09-5A73AA02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054A-30FE-4D21-8B68-484F9367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9CE6-5999-4E3C-89A8-6CA429EA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7B0F-2FFD-49AC-987C-2C654BE5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A216-0339-4534-A766-919DA19DF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9036-4F2A-4E85-ADE3-644E5CD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3EB1-A1F7-4AFE-9A3A-D6B289FA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2734-5632-4422-AAF9-291ECFE5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68B8-5F9F-4AE9-9BCC-5BAF9FD1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B2D1D-8EB8-4AA5-A05C-8313782F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AF28F-A7FC-46C6-A7CC-860052FF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8677E-13A5-402C-8E17-D0EE0E2F7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47794-AAED-4393-AC20-58E5B1488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6D112-2D7D-422B-9FE8-BDDFCCEA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EF41F-1CCB-4BBC-8E4E-CB5B59C0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1A673-B4E6-4DB5-AF2C-F03F4B86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F292-2462-4F09-9870-D7BB21B5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37937-4340-4B06-89D7-7F21E34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9198C-B351-414D-86E0-78E269A7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3B872-CEF5-468D-B2B0-8D4972FE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05A0C-8167-428B-B6B9-AA3BF149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66AD0-A90A-499D-9234-329F984A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925B-62A5-4E6C-A443-1303E83A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2BBC-651D-4854-B9D4-8563AE9F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4EB3-5D92-4B58-BC3F-FFDA7E0D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BC4C-CB4C-4D2F-B356-4241674C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3FC0-D235-4F4C-A3E0-9F892F68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B5B3F-401F-42E5-BD53-3AA5845C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1F49-A285-4A17-9C2D-8F91EEEF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8150-AFF9-453A-B6B5-95F551B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4D99E-F5F2-47EC-9D65-5360C881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A9F7E-9AB6-4896-84B2-464450B4C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6108-25AC-4BE1-BF0C-199BD1CE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C54C6-C9C2-4111-B704-A6E0AED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8438-1299-4940-803F-2FA59D06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5763-4671-40B7-A499-C0BBF5FF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C885-298A-4CF3-B7B8-5B7DBFA53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E864-5936-4ED8-BA01-C9866BBAC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5991-4DC1-4D48-BF26-97AB7B9A73C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49FE-5002-4F76-8865-39C69F3B6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1495-0972-4742-A0D0-8DF464892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6B07-EC2F-4423-A5B8-CA844179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974F-C79A-421C-A088-7E04A361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-2725737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2F31-09D3-48A2-8DC3-02B3155C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235981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6E312-589C-4C11-AD53-8F515339D917}"/>
              </a:ext>
            </a:extLst>
          </p:cNvPr>
          <p:cNvSpPr/>
          <p:nvPr/>
        </p:nvSpPr>
        <p:spPr>
          <a:xfrm>
            <a:off x="800100" y="660400"/>
            <a:ext cx="2844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B12CE-63AE-497D-A733-C35FC0C2DBAE}"/>
              </a:ext>
            </a:extLst>
          </p:cNvPr>
          <p:cNvSpPr/>
          <p:nvPr/>
        </p:nvSpPr>
        <p:spPr>
          <a:xfrm>
            <a:off x="4673600" y="660400"/>
            <a:ext cx="2844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68946-AA89-4359-B774-26E41A0CCF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44900" y="134620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2024-03-25T13:42:20Z</dcterms:created>
  <dcterms:modified xsi:type="dcterms:W3CDTF">2024-03-25T13:44:26Z</dcterms:modified>
</cp:coreProperties>
</file>