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388BA-46FE-4A63-AB38-E1664837B2B6}" v="40" dt="2022-06-03T23:21:09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ee4530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ee4530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40b54ee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40b54ee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fee45300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fee45300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5" name="Google Shape;125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escola.uol.com.br/filosofia/aristotel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842050" y="434935"/>
            <a:ext cx="9404700" cy="348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Grupo 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Integrantes: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Lohanna</a:t>
            </a:r>
            <a:r>
              <a:rPr lang="pt-B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Almeida - RA 320122933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João Tadeu Luigi - RA 320138701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Kauã</a:t>
            </a:r>
            <a:r>
              <a:rPr lang="pt-B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 Paz Silva - RA 52017994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Lucas Maciel - RA 320254758</a:t>
            </a:r>
            <a:br>
              <a:rPr lang="pt-BR" sz="24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</a:br>
            <a:r>
              <a:rPr lang="pt-BR" sz="2400" dirty="0">
                <a:solidFill>
                  <a:schemeClr val="lt1"/>
                </a:solidFill>
                <a:latin typeface="Arial"/>
                <a:cs typeface="Arial"/>
              </a:rPr>
              <a:t>Gabriel Lopes – RA 822144049 </a:t>
            </a:r>
            <a:br>
              <a:rPr lang="pt-BR" sz="2400" dirty="0">
                <a:solidFill>
                  <a:schemeClr val="lt1"/>
                </a:solidFill>
                <a:latin typeface="Arial"/>
                <a:cs typeface="Arial"/>
              </a:rPr>
            </a:br>
            <a:r>
              <a:rPr lang="pt-BR" sz="2400" dirty="0">
                <a:solidFill>
                  <a:schemeClr val="lt1"/>
                </a:solidFill>
                <a:latin typeface="Arial"/>
                <a:cs typeface="Arial"/>
              </a:rPr>
              <a:t>Vinicius Morais – RA 821218003</a:t>
            </a:r>
            <a:br>
              <a:rPr lang="pt-BR" sz="2400" dirty="0">
                <a:latin typeface="Arial"/>
                <a:cs typeface="Arial"/>
              </a:rPr>
            </a:b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ctrTitle"/>
          </p:nvPr>
        </p:nvSpPr>
        <p:spPr>
          <a:xfrm>
            <a:off x="1394604" y="-25786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pt-BR" u="sng"/>
              <a:t>Aristóteles</a:t>
            </a:r>
            <a:endParaRPr u="sng"/>
          </a:p>
        </p:txBody>
      </p:sp>
      <p:pic>
        <p:nvPicPr>
          <p:cNvPr id="153" name="Google Shape;153;p20" descr="Foto preta e branca de rosto de homem visto de per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1155" y="1642613"/>
            <a:ext cx="3965275" cy="496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Quem foi Aristóteles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1103312" y="1635975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pt-BR"/>
              <a:t>"Aristóteles foi um importante filósofo para a Grécia Antiga e para o Ocidente em geral, visto que a importância dada por ele ao conhecimento empírico e as suas classificações sistemáticas do conhecimento muito influenciaram a Filosofia Escolástica e Moderna e as ciências modernas que surgiram a partir do século XVI.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Char char="►"/>
            </a:pPr>
            <a:r>
              <a:rPr lang="pt-BR"/>
              <a:t>O filósofo grego também se dedicou a estudos de lógica, que renderam bons resultados para a argumentação, para a linguagem e para a escrita filosófica até a contemporaneidade, quando filósofos da linguagem desenvolveram novos modos de se entender e estudar a lógica."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obras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646112" y="1331243"/>
            <a:ext cx="8946600" cy="41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indent="-35560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pt-BR" b="1">
                <a:latin typeface="Arial"/>
                <a:ea typeface="Arial"/>
                <a:cs typeface="Arial"/>
                <a:sym typeface="Arial"/>
              </a:rPr>
              <a:t>Lógica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: "Sobre a Interpretação", "Categorias", "Analíticos", "Tópicos", "Elencos Sofísticos" e os 14 livros da "Metafísica", que Aristóteles denominava "Prima Filosofia". O conjunto dessas obras é conhecido pelo nome de "</a:t>
            </a:r>
            <a:r>
              <a:rPr lang="pt-BR" i="1">
                <a:latin typeface="Arial"/>
                <a:ea typeface="Arial"/>
                <a:cs typeface="Arial"/>
                <a:sym typeface="Arial"/>
              </a:rPr>
              <a:t>Organon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";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508000" lvl="0" indent="-35560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pt-BR" b="1">
                <a:latin typeface="Arial"/>
                <a:ea typeface="Arial"/>
                <a:cs typeface="Arial"/>
                <a:sym typeface="Arial"/>
              </a:rPr>
              <a:t>Filosofia da Natureza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: "Sobre o Céu", "Sobre os Meteoros", oito livros de "Lições de Física" e outros tratados de história e vida dos animais;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508000" lvl="0" indent="-35560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pt-BR" b="1">
                <a:latin typeface="Arial"/>
                <a:ea typeface="Arial"/>
                <a:cs typeface="Arial"/>
                <a:sym typeface="Arial"/>
              </a:rPr>
              <a:t>Filosofia Prática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: "Ética a Nicômano", "Ética a Eudemo", "Política", "Constituição Ateniense" e outras constituições;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508000" lvl="0" indent="-35560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pt-BR" b="1">
                <a:latin typeface="Arial"/>
                <a:ea typeface="Arial"/>
                <a:cs typeface="Arial"/>
                <a:sym typeface="Arial"/>
              </a:rPr>
              <a:t>Poéticas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: "Retórica" e "Poética".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Lógica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1203954" y="160722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50"/>
              <a:t>"Aristóteles escreveu alguns tratados de lógica nos quais nos deixa um método preciso para entender o conhecimento formal (das formas) por meio da linguagem. A lógica é exata, assim como a matemática, e permite o julgamento da forma de um enunciado, permitindo perceber se ele faz sentido ou não. A lógica aristotélica é composta, principalmente, pelo quadrado aristotélico e pela verificação linguística dos enunciados, que hoje pode ser feita pelas tabelas de verdade. O filósofo também conceitua as noções de substância (aquilo que permite que uma matéria siga uma determinada forma) e categorias (diferenças conceituais que classificam os seres, como qualidade, quantidade, cor etc.)."</a:t>
            </a:r>
            <a:endParaRPr sz="2050"/>
          </a:p>
          <a:p>
            <a:pPr marL="3429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40"/>
              <a:buNone/>
            </a:pPr>
            <a:endParaRPr sz="2050"/>
          </a:p>
          <a:p>
            <a:pPr marL="3429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40"/>
              <a:buNone/>
            </a:pPr>
            <a:endParaRPr sz="20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966736" y="3102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Empirirsmo</a:t>
            </a:r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1317062" y="1188743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17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Char char="►"/>
            </a:pPr>
            <a:r>
              <a:rPr lang="pt-BR" sz="2050"/>
              <a:t>"Pode-se dizer que Aristóteles foi o primeiro pensador a teorizar a importância do conhecimento prático para o entendimento da verdade e do mundo. Segundo o filósofo e ao contrário de Platão, o conhecimento da verdade deveria passar, necessariamente, por dois campos de nosso saber: o intelecto puro e os sentidos do corpo. A nossa capacidade sensorial que é possibilitada pelos órgãos dos sentidos (visão, audição, tato, olfato e paladar) é a responsável pelo aprendizado primeiro e mais básico de nosso intelecto. Aqueles dados sensoriais que obtemos por meio dos sentidos, somente depois de coletados, podem ser depurados pelo intelecto e relacionados aos conceitos puros."</a:t>
            </a:r>
            <a:endParaRPr sz="2050"/>
          </a:p>
          <a:p>
            <a:pPr marL="3429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40"/>
              <a:buNone/>
            </a:pPr>
            <a:endParaRPr sz="2050"/>
          </a:p>
          <a:p>
            <a:pPr marL="3429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40"/>
              <a:buNone/>
            </a:pPr>
            <a:endParaRPr sz="2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Bibliografia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https://brasilescola.uol.com.br/filosofia/aristoteles.html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https://www.todamateria.com.br/aristoteles/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Ion</vt:lpstr>
      <vt:lpstr>Grupo 6 Integrantes:  Lohanna Almeida - RA 320122933 João Tadeu Luigi - RA 320138701 Kauã da Paz Silva - RA 52017994 Lucas Maciel - RA 320254758 Gabriel Lopes – RA 822144049  Vinicius Morais – RA 821218003  </vt:lpstr>
      <vt:lpstr>Aristóteles</vt:lpstr>
      <vt:lpstr>Quem foi Aristóteles</vt:lpstr>
      <vt:lpstr>Principais obras</vt:lpstr>
      <vt:lpstr>Lógica</vt:lpstr>
      <vt:lpstr>Empirirsmo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6 Integrantes:  Lohanna Almeida - RA 320122933 João Tadeu Luigi - RA 320138701 Kauã da Paz Silva - RA 52017994 Lucas Maciel - RA 320254758  </dc:title>
  <cp:revision>14</cp:revision>
  <dcterms:modified xsi:type="dcterms:W3CDTF">2022-06-03T23:21:18Z</dcterms:modified>
</cp:coreProperties>
</file>