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12/05/2022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12/05/2022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12/05/2022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12/05/2022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12/05/2022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12/05/2022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12/05/2022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12/05/2022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12/05/2022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12/05/2022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12/05/2022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12/05/2022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12/05/2022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12/05/2022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solidFill>
                  <a:schemeClr val="tx1"/>
                </a:solidFill>
              </a:rPr>
              <a:t>Atividade de ética e lógica</a:t>
            </a:r>
            <a:endParaRPr lang="pt-br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3CFA1-B084-EE46-299C-EB09CB6F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Conectivo conjunção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64E836-7B50-2880-457C-3C0BDBDB4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Frase utilizada: Thiago não é médico ou João não é engenheiro</a:t>
            </a:r>
          </a:p>
          <a:p>
            <a:r>
              <a:rPr lang="pt-BR" dirty="0"/>
              <a:t> Negação: Thiago não é médico e João não é engenheiro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388F67-A58B-7E3E-45A2-2EEAFD42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12/05/2022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1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8E9D2-4DE3-303F-B99E-9501F061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Conectivo disjunção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5B05BF-C77C-1BBE-F44A-AF3F46566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Frase utilizada: Cleiton é jogador de futebol ou Luiza é fazendeira</a:t>
            </a:r>
          </a:p>
          <a:p>
            <a:r>
              <a:rPr lang="pt-BR" dirty="0"/>
              <a:t> Negação: Cleiton não é jogador de futebol e Luiza não é fazendeira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0F8024-6A12-25DD-8656-E91CECE17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12/05/2022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2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1669D-675C-53F4-89BB-50E3E40F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B3620B-C6C1-D256-F088-74AB4797D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Frase utilizada: Se sou médico então tenho saúde</a:t>
            </a:r>
          </a:p>
          <a:p>
            <a:r>
              <a:rPr lang="pt-BR" dirty="0"/>
              <a:t> Negação: Sou médico e não tenho saúde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93F828-19F7-0782-E2B8-A1C8B6E8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12/05/2022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1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69C34-A80C-738B-4C69-1BC1E0AD7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Integrantes do grupo: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18D379-706C-5D11-E5C4-120FE1FBF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Pedro Henrique Simões Sousa RA: 302011175 </a:t>
            </a:r>
          </a:p>
          <a:p>
            <a:r>
              <a:rPr lang="pt-BR" dirty="0"/>
              <a:t>Rafael Santos Rodrigues RA: 302011356</a:t>
            </a:r>
          </a:p>
          <a:p>
            <a:r>
              <a:rPr lang="pt-BR" dirty="0"/>
              <a:t> Carlos Eduardo Souza Silva RA: 302011365</a:t>
            </a:r>
          </a:p>
          <a:p>
            <a:r>
              <a:rPr lang="pt-BR" dirty="0"/>
              <a:t> Gabriel Lopes Magon Carvalho RA: 821218003</a:t>
            </a:r>
          </a:p>
          <a:p>
            <a:r>
              <a:rPr lang="pt-BR" dirty="0"/>
              <a:t> Vinicius de Morais RA: 822144049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CD232A-C9B9-A105-4AF4-434A5683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12/05/2022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38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{218F938C-F012-4EDE-9C69-BF47DEBE1619}tf78438558_win32</Template>
  <TotalTime>15</TotalTime>
  <Words>125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Garamond</vt:lpstr>
      <vt:lpstr>SavonVTI</vt:lpstr>
      <vt:lpstr>Atividade de ética e lógica</vt:lpstr>
      <vt:lpstr>Conectivo conjunção</vt:lpstr>
      <vt:lpstr>Conectivo disjunção</vt:lpstr>
      <vt:lpstr>Implicação</vt:lpstr>
      <vt:lpstr>Integrantes do grupo: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de ética e lógica</dc:title>
  <dc:creator>Pedro Simões</dc:creator>
  <cp:lastModifiedBy>Pedro Simões</cp:lastModifiedBy>
  <cp:revision>2</cp:revision>
  <dcterms:created xsi:type="dcterms:W3CDTF">2022-05-12T12:28:13Z</dcterms:created>
  <dcterms:modified xsi:type="dcterms:W3CDTF">2022-05-12T16:35:04Z</dcterms:modified>
</cp:coreProperties>
</file>