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BA7057-1188-49B1-98F1-C361A3DBC45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3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BB037A98-5040-414E-A94D-5B388699A2D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8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0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1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2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3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4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5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6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17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PlaceHolder 18"/>
          <p:cNvSpPr>
            <a:spLocks noGrp="1"/>
          </p:cNvSpPr>
          <p:nvPr>
            <p:ph type="dt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19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0"/>
          <p:cNvSpPr>
            <a:spLocks noGrp="1"/>
          </p:cNvSpPr>
          <p:nvPr>
            <p:ph type="sldNum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ABCE5E6-5A2D-4C0D-A1F4-8EB88AF366A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4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E4BB3F63-3E6E-42EA-9381-591E9659E90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11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PlaceHolder 12"/>
          <p:cNvSpPr>
            <a:spLocks noGrp="1"/>
          </p:cNvSpPr>
          <p:nvPr>
            <p:ph type="dt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sldNum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D076BBC-A921-446E-B448-CA1115D5B40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1567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Remaining Useful Life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OPA Towobola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4 Dec 2020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6579000" y="-159480"/>
            <a:ext cx="3695400" cy="2571480"/>
          </a:xfrm>
          <a:prstGeom prst="rect">
            <a:avLst/>
          </a:prstGeom>
          <a:ln w="18000">
            <a:noFill/>
          </a:ln>
          <a:effectLst>
            <a:softEdge rad="26676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Stationarity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Achieved by different levels of differencing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For sensor 2,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(KPSS stat= 0.00077,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p =0.1)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517680" y="160560"/>
            <a:ext cx="9096480" cy="5372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828800" y="986400"/>
            <a:ext cx="6829560" cy="4648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  ARIMA process is a useful one for creating models.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More work is needed to achieve greater accuracy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4658040" y="3000600"/>
            <a:ext cx="4485960" cy="2257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Wear and tear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Engines and other mechanical systems have limited life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Predictive maintenance can help optimize spending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514600" y="2678040"/>
            <a:ext cx="3971520" cy="2361960"/>
          </a:xfrm>
          <a:prstGeom prst="rect">
            <a:avLst/>
          </a:prstGeom>
          <a:ln w="18000">
            <a:noFill/>
          </a:ln>
          <a:effectLst>
            <a:softEdge rad="19044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Goals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Analysis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Results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>
            <a:alphaModFix amt="70000"/>
          </a:blip>
          <a:srcRect l="0" t="0" r="5681" b="4258"/>
          <a:stretch/>
        </p:blipFill>
        <p:spPr>
          <a:xfrm>
            <a:off x="2694240" y="129960"/>
            <a:ext cx="7592400" cy="5428080"/>
          </a:xfrm>
          <a:prstGeom prst="rect">
            <a:avLst/>
          </a:prstGeom>
          <a:ln w="18000">
            <a:noFill/>
          </a:ln>
          <a:effectLst>
            <a:softEdge rad="12708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Goals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Given a fairly standardized dataset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Determine a good model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Make forecasts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Predict Remaining Useful life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4210200" y="1287000"/>
            <a:ext cx="5486400" cy="4425840"/>
          </a:xfrm>
          <a:prstGeom prst="rect">
            <a:avLst/>
          </a:prstGeom>
          <a:ln w="18000">
            <a:noFill/>
          </a:ln>
        </p:spPr>
      </p:pic>
      <p:sp>
        <p:nvSpPr>
          <p:cNvPr id="171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 Set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100 engine units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modeled (data generated) 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using MATLAB/Simulink CMAPPS 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~350 time cycles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~20 sensor outputs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Presplit into training/test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Analysis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685800" y="1828800"/>
            <a:ext cx="3507480" cy="21376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column index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description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unit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number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time,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cycles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operational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setting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operational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setting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operational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setting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sensor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measurement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sensor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measurement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5257800" y="1260000"/>
            <a:ext cx="4505400" cy="4486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0" y="22680"/>
            <a:ext cx="9429480" cy="5648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Exploration 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-133200" y="1371600"/>
            <a:ext cx="5619600" cy="3429000"/>
          </a:xfrm>
          <a:prstGeom prst="rect">
            <a:avLst/>
          </a:prstGeom>
          <a:ln w="18000">
            <a:noFill/>
          </a:ln>
        </p:spPr>
      </p:pic>
      <p:pic>
        <p:nvPicPr>
          <p:cNvPr id="183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4859280" y="1440000"/>
            <a:ext cx="5220720" cy="3360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AR I MA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Autoregression (p)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Integrated (d)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Moving Average (q)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Independent variables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Operational setting 1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Operational setting 2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2020-12-03T14:40:19Z</dcterms:created>
  <dc:creator/>
  <dc:description/>
  <dc:language>en-US</dc:language>
  <cp:lastModifiedBy/>
  <dcterms:modified xsi:type="dcterms:W3CDTF">2020-12-04T15:39:30Z</dcterms:modified>
  <cp:revision>17</cp:revision>
  <dc:subject/>
  <dc:title>Lights</dc:title>
</cp:coreProperties>
</file>