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97280" y="2165040"/>
            <a:ext cx="100576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97280" y="2165040"/>
            <a:ext cx="100576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rcRect l="0" t="10001" r="-2" b="-3"/>
          <a:stretch/>
        </p:blipFill>
        <p:spPr>
          <a:xfrm>
            <a:off x="36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5" name="Line 1"/>
          <p:cNvSpPr/>
          <p:nvPr/>
        </p:nvSpPr>
        <p:spPr>
          <a:xfrm>
            <a:off x="5380200" y="5469120"/>
            <a:ext cx="63093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359000" y="279360"/>
            <a:ext cx="9524520" cy="632412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600200" y="1681200"/>
            <a:ext cx="646992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197" strike="noStrike" cap="all">
                <a:solidFill>
                  <a:srgbClr val="f6f9d4"/>
                </a:solidFill>
                <a:latin typeface="Tw Cen MT"/>
              </a:rPr>
              <a:t> </a:t>
            </a:r>
            <a:r>
              <a:rPr b="0" lang="en-US" sz="2400" spc="197" strike="noStrike" cap="all">
                <a:solidFill>
                  <a:srgbClr val="f6f9d4"/>
                </a:solidFill>
                <a:latin typeface="Tw Cen MT"/>
              </a:rPr>
              <a:t>OPA TOWOBOLA</a:t>
            </a:r>
            <a:endParaRPr b="0" lang="en-US" sz="2400" spc="-1" strike="noStrike">
              <a:solidFill>
                <a:srgbClr val="f6f9d4"/>
              </a:solid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914400" y="4800600"/>
            <a:ext cx="6469920" cy="12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0000"/>
          </a:bodyPr>
          <a:p>
            <a:pPr>
              <a:lnSpc>
                <a:spcPct val="90000"/>
              </a:lnSpc>
            </a:pPr>
            <a:r>
              <a:rPr b="0" lang="en-US" sz="5400" spc="-52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en-US" sz="5400" spc="-52" strike="noStrike">
                <a:solidFill>
                  <a:srgbClr val="ffffff"/>
                </a:solidFill>
                <a:latin typeface="Tw Cen MT"/>
              </a:rPr>
              <a:t>Hard Drive Reliability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5120" y="457200"/>
            <a:ext cx="10057680" cy="15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Top Causes of Hard Drive Failure </a:t>
            </a:r>
            <a:r>
              <a:rPr b="0" lang="en-US" sz="4400" spc="-1" strike="noStrike" baseline="33000">
                <a:latin typeface="Arial"/>
              </a:rPr>
              <a:t>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914760" y="18288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Power Issues.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Firmware Corruption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Water Damage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Human Error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Virus or Faulty Software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Unallocated Space Issue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Hardware Issues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Mechanical Flaws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Unforeseen Mishaps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Extreme Energy (Thermal/Magnetic)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4752" t="4409" r="4571" b="14130"/>
          <a:stretch/>
        </p:blipFill>
        <p:spPr>
          <a:xfrm>
            <a:off x="7543800" y="1600200"/>
            <a:ext cx="4343040" cy="4205520"/>
          </a:xfrm>
          <a:prstGeom prst="rect">
            <a:avLst/>
          </a:prstGeom>
          <a:ln w="0"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5715000" y="6054480"/>
            <a:ext cx="6172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 https://sguru.org/hard-drive-failure-causes-solutions/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 rot="21330000">
            <a:off x="1242360" y="352800"/>
            <a:ext cx="9669600" cy="6066000"/>
          </a:xfrm>
          <a:prstGeom prst="rect">
            <a:avLst/>
          </a:prstGeom>
          <a:ln w="0">
            <a:noFill/>
          </a:ln>
          <a:effectLst>
            <a:outerShdw dir="2700000" dist="101823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143000" y="-156600"/>
            <a:ext cx="8915400" cy="669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154760" y="3281400"/>
            <a:ext cx="39844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https://archive.org/details/car_000122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928880" y="25560"/>
            <a:ext cx="84362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2021-01-10T05:22:41Z</dcterms:created>
  <dc:creator/>
  <dc:description/>
  <dc:language>en-US</dc:language>
  <cp:lastModifiedBy/>
  <dcterms:modified xsi:type="dcterms:W3CDTF">2021-01-10T03:05:45Z</dcterms:modified>
  <cp:revision>6</cp:revision>
  <dc:subject/>
  <dc:title>Geometric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SIP_Label_f42aa342-8706-4288-bd11-ebb85995028c_ActionId">
    <vt:lpwstr>4ddf67fa-94c4-4d54-a3db-00003dcf17f4</vt:lpwstr>
  </property>
  <property fmtid="{D5CDD505-2E9C-101B-9397-08002B2CF9AE}" pid="7" name="MSIP_Label_f42aa342-8706-4288-bd11-ebb85995028c_ContentBits">
    <vt:lpwstr>0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Method">
    <vt:lpwstr>Standard</vt:lpwstr>
  </property>
  <property fmtid="{D5CDD505-2E9C-101B-9397-08002B2CF9AE}" pid="10" name="MSIP_Label_f42aa342-8706-4288-bd11-ebb85995028c_Name">
    <vt:lpwstr>Internal</vt:lpwstr>
  </property>
  <property fmtid="{D5CDD505-2E9C-101B-9397-08002B2CF9AE}" pid="11" name="MSIP_Label_f42aa342-8706-4288-bd11-ebb85995028c_SetDate">
    <vt:lpwstr>2020-03-13T04:15:13Z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Notes">
    <vt:i4>0</vt:i4>
  </property>
  <property fmtid="{D5CDD505-2E9C-101B-9397-08002B2CF9AE}" pid="14" name="PresentationFormat">
    <vt:lpwstr>Widescreen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</vt:i4>
  </property>
</Properties>
</file>