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31" name="PlaceHolder 2"/>
          <p:cNvSpPr>
            <a:spLocks noGrp="1"/>
          </p:cNvSpPr>
          <p:nvPr>
            <p:ph type="body"/>
          </p:nvPr>
        </p:nvSpPr>
        <p:spPr>
          <a:xfrm>
            <a:off x="503640" y="1768320"/>
            <a:ext cx="4426200" cy="2090520"/>
          </a:xfrm>
          <a:prstGeom prst="rect">
            <a:avLst/>
          </a:prstGeom>
        </p:spPr>
        <p:txBody>
          <a:bodyPr lIns="0" rIns="0" tIns="0" bIns="0">
            <a:normAutofit/>
          </a:bodyPr>
          <a:p>
            <a:endParaRPr b="0" lang="en-US" sz="4260" spc="-1" strike="noStrike">
              <a:latin typeface="Arial"/>
            </a:endParaRPr>
          </a:p>
        </p:txBody>
      </p:sp>
      <p:sp>
        <p:nvSpPr>
          <p:cNvPr id="32" name="PlaceHolder 3"/>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34"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35"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36"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
        <p:nvSpPr>
          <p:cNvPr id="37" name="PlaceHolder 5"/>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39" name="PlaceHolder 2"/>
          <p:cNvSpPr>
            <a:spLocks noGrp="1"/>
          </p:cNvSpPr>
          <p:nvPr>
            <p:ph type="body"/>
          </p:nvPr>
        </p:nvSpPr>
        <p:spPr>
          <a:xfrm>
            <a:off x="50364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40" name="PlaceHolder 3"/>
          <p:cNvSpPr>
            <a:spLocks noGrp="1"/>
          </p:cNvSpPr>
          <p:nvPr>
            <p:ph type="body"/>
          </p:nvPr>
        </p:nvSpPr>
        <p:spPr>
          <a:xfrm>
            <a:off x="200016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41" name="PlaceHolder 4"/>
          <p:cNvSpPr>
            <a:spLocks noGrp="1"/>
          </p:cNvSpPr>
          <p:nvPr>
            <p:ph type="body"/>
          </p:nvPr>
        </p:nvSpPr>
        <p:spPr>
          <a:xfrm>
            <a:off x="349668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42" name="PlaceHolder 5"/>
          <p:cNvSpPr>
            <a:spLocks noGrp="1"/>
          </p:cNvSpPr>
          <p:nvPr>
            <p:ph type="body"/>
          </p:nvPr>
        </p:nvSpPr>
        <p:spPr>
          <a:xfrm>
            <a:off x="50364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43" name="PlaceHolder 6"/>
          <p:cNvSpPr>
            <a:spLocks noGrp="1"/>
          </p:cNvSpPr>
          <p:nvPr>
            <p:ph type="body"/>
          </p:nvPr>
        </p:nvSpPr>
        <p:spPr>
          <a:xfrm>
            <a:off x="200016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44" name="PlaceHolder 7"/>
          <p:cNvSpPr>
            <a:spLocks noGrp="1"/>
          </p:cNvSpPr>
          <p:nvPr>
            <p:ph type="body"/>
          </p:nvPr>
        </p:nvSpPr>
        <p:spPr>
          <a:xfrm>
            <a:off x="3496680" y="4057920"/>
            <a:ext cx="1424880" cy="2090520"/>
          </a:xfrm>
          <a:prstGeom prst="rect">
            <a:avLst/>
          </a:prstGeom>
        </p:spPr>
        <p:txBody>
          <a:bodyPr lIns="0" rIns="0" tIns="0" bIns="0">
            <a:normAutofit fontScale="56000"/>
          </a:bodyPr>
          <a:p>
            <a:endParaRPr b="0" lang="en-US" sz="426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52" name="PlaceHolder 2"/>
          <p:cNvSpPr>
            <a:spLocks noGrp="1"/>
          </p:cNvSpPr>
          <p:nvPr>
            <p:ph type="subTitle"/>
          </p:nvPr>
        </p:nvSpPr>
        <p:spPr>
          <a:xfrm>
            <a:off x="503640" y="1768320"/>
            <a:ext cx="4426200" cy="4383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54" name="PlaceHolder 2"/>
          <p:cNvSpPr>
            <a:spLocks noGrp="1"/>
          </p:cNvSpPr>
          <p:nvPr>
            <p:ph type="body"/>
          </p:nvPr>
        </p:nvSpPr>
        <p:spPr>
          <a:xfrm>
            <a:off x="503640" y="1768320"/>
            <a:ext cx="442620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56"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57"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3640" y="301320"/>
            <a:ext cx="9070560" cy="584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61"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62"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
        <p:nvSpPr>
          <p:cNvPr id="63"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0" name="PlaceHolder 2"/>
          <p:cNvSpPr>
            <a:spLocks noGrp="1"/>
          </p:cNvSpPr>
          <p:nvPr>
            <p:ph type="subTitle"/>
          </p:nvPr>
        </p:nvSpPr>
        <p:spPr>
          <a:xfrm>
            <a:off x="503640" y="1768320"/>
            <a:ext cx="4426200" cy="4383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65"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66"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67" name="PlaceHolder 4"/>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69"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70"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71" name="PlaceHolder 4"/>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73" name="PlaceHolder 2"/>
          <p:cNvSpPr>
            <a:spLocks noGrp="1"/>
          </p:cNvSpPr>
          <p:nvPr>
            <p:ph type="body"/>
          </p:nvPr>
        </p:nvSpPr>
        <p:spPr>
          <a:xfrm>
            <a:off x="503640" y="1768320"/>
            <a:ext cx="4426200" cy="2090520"/>
          </a:xfrm>
          <a:prstGeom prst="rect">
            <a:avLst/>
          </a:prstGeom>
        </p:spPr>
        <p:txBody>
          <a:bodyPr lIns="0" rIns="0" tIns="0" bIns="0">
            <a:normAutofit/>
          </a:bodyPr>
          <a:p>
            <a:endParaRPr b="0" lang="en-US" sz="4260" spc="-1" strike="noStrike">
              <a:latin typeface="Arial"/>
            </a:endParaRPr>
          </a:p>
        </p:txBody>
      </p:sp>
      <p:sp>
        <p:nvSpPr>
          <p:cNvPr id="74" name="PlaceHolder 3"/>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76"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77"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78"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
        <p:nvSpPr>
          <p:cNvPr id="79" name="PlaceHolder 5"/>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81" name="PlaceHolder 2"/>
          <p:cNvSpPr>
            <a:spLocks noGrp="1"/>
          </p:cNvSpPr>
          <p:nvPr>
            <p:ph type="body"/>
          </p:nvPr>
        </p:nvSpPr>
        <p:spPr>
          <a:xfrm>
            <a:off x="50364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82" name="PlaceHolder 3"/>
          <p:cNvSpPr>
            <a:spLocks noGrp="1"/>
          </p:cNvSpPr>
          <p:nvPr>
            <p:ph type="body"/>
          </p:nvPr>
        </p:nvSpPr>
        <p:spPr>
          <a:xfrm>
            <a:off x="200016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83" name="PlaceHolder 4"/>
          <p:cNvSpPr>
            <a:spLocks noGrp="1"/>
          </p:cNvSpPr>
          <p:nvPr>
            <p:ph type="body"/>
          </p:nvPr>
        </p:nvSpPr>
        <p:spPr>
          <a:xfrm>
            <a:off x="349668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84" name="PlaceHolder 5"/>
          <p:cNvSpPr>
            <a:spLocks noGrp="1"/>
          </p:cNvSpPr>
          <p:nvPr>
            <p:ph type="body"/>
          </p:nvPr>
        </p:nvSpPr>
        <p:spPr>
          <a:xfrm>
            <a:off x="50364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85" name="PlaceHolder 6"/>
          <p:cNvSpPr>
            <a:spLocks noGrp="1"/>
          </p:cNvSpPr>
          <p:nvPr>
            <p:ph type="body"/>
          </p:nvPr>
        </p:nvSpPr>
        <p:spPr>
          <a:xfrm>
            <a:off x="200016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86" name="PlaceHolder 7"/>
          <p:cNvSpPr>
            <a:spLocks noGrp="1"/>
          </p:cNvSpPr>
          <p:nvPr>
            <p:ph type="body"/>
          </p:nvPr>
        </p:nvSpPr>
        <p:spPr>
          <a:xfrm>
            <a:off x="3496680" y="4057920"/>
            <a:ext cx="1424880" cy="2090520"/>
          </a:xfrm>
          <a:prstGeom prst="rect">
            <a:avLst/>
          </a:prstGeom>
        </p:spPr>
        <p:txBody>
          <a:bodyPr lIns="0" rIns="0" tIns="0" bIns="0">
            <a:normAutofit fontScale="56000"/>
          </a:bodyPr>
          <a:p>
            <a:endParaRPr b="0" lang="en-US" sz="426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90" name="PlaceHolder 2"/>
          <p:cNvSpPr>
            <a:spLocks noGrp="1"/>
          </p:cNvSpPr>
          <p:nvPr>
            <p:ph type="subTitle"/>
          </p:nvPr>
        </p:nvSpPr>
        <p:spPr>
          <a:xfrm>
            <a:off x="503640" y="1768320"/>
            <a:ext cx="4426200" cy="4383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92" name="PlaceHolder 2"/>
          <p:cNvSpPr>
            <a:spLocks noGrp="1"/>
          </p:cNvSpPr>
          <p:nvPr>
            <p:ph type="body"/>
          </p:nvPr>
        </p:nvSpPr>
        <p:spPr>
          <a:xfrm>
            <a:off x="503640" y="1768320"/>
            <a:ext cx="442620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94"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95"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2" name="PlaceHolder 2"/>
          <p:cNvSpPr>
            <a:spLocks noGrp="1"/>
          </p:cNvSpPr>
          <p:nvPr>
            <p:ph type="body"/>
          </p:nvPr>
        </p:nvSpPr>
        <p:spPr>
          <a:xfrm>
            <a:off x="503640" y="1768320"/>
            <a:ext cx="442620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503640" y="301320"/>
            <a:ext cx="9070560" cy="584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99"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00"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
        <p:nvSpPr>
          <p:cNvPr id="101"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03"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104"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05" name="PlaceHolder 4"/>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07"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08"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09" name="PlaceHolder 4"/>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11" name="PlaceHolder 2"/>
          <p:cNvSpPr>
            <a:spLocks noGrp="1"/>
          </p:cNvSpPr>
          <p:nvPr>
            <p:ph type="body"/>
          </p:nvPr>
        </p:nvSpPr>
        <p:spPr>
          <a:xfrm>
            <a:off x="503640" y="1768320"/>
            <a:ext cx="4426200" cy="2090520"/>
          </a:xfrm>
          <a:prstGeom prst="rect">
            <a:avLst/>
          </a:prstGeom>
        </p:spPr>
        <p:txBody>
          <a:bodyPr lIns="0" rIns="0" tIns="0" bIns="0">
            <a:normAutofit/>
          </a:bodyPr>
          <a:p>
            <a:endParaRPr b="0" lang="en-US" sz="4260" spc="-1" strike="noStrike">
              <a:latin typeface="Arial"/>
            </a:endParaRPr>
          </a:p>
        </p:txBody>
      </p:sp>
      <p:sp>
        <p:nvSpPr>
          <p:cNvPr id="112" name="PlaceHolder 3"/>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14"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15"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16"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
        <p:nvSpPr>
          <p:cNvPr id="117" name="PlaceHolder 5"/>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19" name="PlaceHolder 2"/>
          <p:cNvSpPr>
            <a:spLocks noGrp="1"/>
          </p:cNvSpPr>
          <p:nvPr>
            <p:ph type="body"/>
          </p:nvPr>
        </p:nvSpPr>
        <p:spPr>
          <a:xfrm>
            <a:off x="50364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20" name="PlaceHolder 3"/>
          <p:cNvSpPr>
            <a:spLocks noGrp="1"/>
          </p:cNvSpPr>
          <p:nvPr>
            <p:ph type="body"/>
          </p:nvPr>
        </p:nvSpPr>
        <p:spPr>
          <a:xfrm>
            <a:off x="200016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21" name="PlaceHolder 4"/>
          <p:cNvSpPr>
            <a:spLocks noGrp="1"/>
          </p:cNvSpPr>
          <p:nvPr>
            <p:ph type="body"/>
          </p:nvPr>
        </p:nvSpPr>
        <p:spPr>
          <a:xfrm>
            <a:off x="349668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22" name="PlaceHolder 5"/>
          <p:cNvSpPr>
            <a:spLocks noGrp="1"/>
          </p:cNvSpPr>
          <p:nvPr>
            <p:ph type="body"/>
          </p:nvPr>
        </p:nvSpPr>
        <p:spPr>
          <a:xfrm>
            <a:off x="50364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123" name="PlaceHolder 6"/>
          <p:cNvSpPr>
            <a:spLocks noGrp="1"/>
          </p:cNvSpPr>
          <p:nvPr>
            <p:ph type="body"/>
          </p:nvPr>
        </p:nvSpPr>
        <p:spPr>
          <a:xfrm>
            <a:off x="200016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124" name="PlaceHolder 7"/>
          <p:cNvSpPr>
            <a:spLocks noGrp="1"/>
          </p:cNvSpPr>
          <p:nvPr>
            <p:ph type="body"/>
          </p:nvPr>
        </p:nvSpPr>
        <p:spPr>
          <a:xfrm>
            <a:off x="3496680" y="4057920"/>
            <a:ext cx="1424880" cy="2090520"/>
          </a:xfrm>
          <a:prstGeom prst="rect">
            <a:avLst/>
          </a:prstGeom>
        </p:spPr>
        <p:txBody>
          <a:bodyPr lIns="0" rIns="0" tIns="0" bIns="0">
            <a:normAutofit fontScale="56000"/>
          </a:bodyPr>
          <a:p>
            <a:endParaRPr b="0" lang="en-US" sz="426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30" name="PlaceHolder 2"/>
          <p:cNvSpPr>
            <a:spLocks noGrp="1"/>
          </p:cNvSpPr>
          <p:nvPr>
            <p:ph type="subTitle"/>
          </p:nvPr>
        </p:nvSpPr>
        <p:spPr>
          <a:xfrm>
            <a:off x="503640" y="1768320"/>
            <a:ext cx="4426200" cy="4383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32" name="PlaceHolder 2"/>
          <p:cNvSpPr>
            <a:spLocks noGrp="1"/>
          </p:cNvSpPr>
          <p:nvPr>
            <p:ph type="body"/>
          </p:nvPr>
        </p:nvSpPr>
        <p:spPr>
          <a:xfrm>
            <a:off x="503640" y="1768320"/>
            <a:ext cx="442620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4"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15"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34"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135"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503640" y="301320"/>
            <a:ext cx="9070560" cy="584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39"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40"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
        <p:nvSpPr>
          <p:cNvPr id="141"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43"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144"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45" name="PlaceHolder 4"/>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47"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48"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49" name="PlaceHolder 4"/>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51" name="PlaceHolder 2"/>
          <p:cNvSpPr>
            <a:spLocks noGrp="1"/>
          </p:cNvSpPr>
          <p:nvPr>
            <p:ph type="body"/>
          </p:nvPr>
        </p:nvSpPr>
        <p:spPr>
          <a:xfrm>
            <a:off x="503640" y="1768320"/>
            <a:ext cx="4426200" cy="2090520"/>
          </a:xfrm>
          <a:prstGeom prst="rect">
            <a:avLst/>
          </a:prstGeom>
        </p:spPr>
        <p:txBody>
          <a:bodyPr lIns="0" rIns="0" tIns="0" bIns="0">
            <a:normAutofit/>
          </a:bodyPr>
          <a:p>
            <a:endParaRPr b="0" lang="en-US" sz="4260" spc="-1" strike="noStrike">
              <a:latin typeface="Arial"/>
            </a:endParaRPr>
          </a:p>
        </p:txBody>
      </p:sp>
      <p:sp>
        <p:nvSpPr>
          <p:cNvPr id="152" name="PlaceHolder 3"/>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54"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155"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156"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
        <p:nvSpPr>
          <p:cNvPr id="157" name="PlaceHolder 5"/>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59" name="PlaceHolder 2"/>
          <p:cNvSpPr>
            <a:spLocks noGrp="1"/>
          </p:cNvSpPr>
          <p:nvPr>
            <p:ph type="body"/>
          </p:nvPr>
        </p:nvSpPr>
        <p:spPr>
          <a:xfrm>
            <a:off x="50364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60" name="PlaceHolder 3"/>
          <p:cNvSpPr>
            <a:spLocks noGrp="1"/>
          </p:cNvSpPr>
          <p:nvPr>
            <p:ph type="body"/>
          </p:nvPr>
        </p:nvSpPr>
        <p:spPr>
          <a:xfrm>
            <a:off x="200016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61" name="PlaceHolder 4"/>
          <p:cNvSpPr>
            <a:spLocks noGrp="1"/>
          </p:cNvSpPr>
          <p:nvPr>
            <p:ph type="body"/>
          </p:nvPr>
        </p:nvSpPr>
        <p:spPr>
          <a:xfrm>
            <a:off x="3496680" y="1768320"/>
            <a:ext cx="1424880" cy="2090520"/>
          </a:xfrm>
          <a:prstGeom prst="rect">
            <a:avLst/>
          </a:prstGeom>
        </p:spPr>
        <p:txBody>
          <a:bodyPr lIns="0" rIns="0" tIns="0" bIns="0">
            <a:normAutofit fontScale="56000"/>
          </a:bodyPr>
          <a:p>
            <a:endParaRPr b="0" lang="en-US" sz="4260" spc="-1" strike="noStrike">
              <a:latin typeface="Arial"/>
            </a:endParaRPr>
          </a:p>
        </p:txBody>
      </p:sp>
      <p:sp>
        <p:nvSpPr>
          <p:cNvPr id="162" name="PlaceHolder 5"/>
          <p:cNvSpPr>
            <a:spLocks noGrp="1"/>
          </p:cNvSpPr>
          <p:nvPr>
            <p:ph type="body"/>
          </p:nvPr>
        </p:nvSpPr>
        <p:spPr>
          <a:xfrm>
            <a:off x="50364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163" name="PlaceHolder 6"/>
          <p:cNvSpPr>
            <a:spLocks noGrp="1"/>
          </p:cNvSpPr>
          <p:nvPr>
            <p:ph type="body"/>
          </p:nvPr>
        </p:nvSpPr>
        <p:spPr>
          <a:xfrm>
            <a:off x="2000160" y="4057920"/>
            <a:ext cx="1424880" cy="2090520"/>
          </a:xfrm>
          <a:prstGeom prst="rect">
            <a:avLst/>
          </a:prstGeom>
        </p:spPr>
        <p:txBody>
          <a:bodyPr lIns="0" rIns="0" tIns="0" bIns="0">
            <a:normAutofit fontScale="56000"/>
          </a:bodyPr>
          <a:p>
            <a:endParaRPr b="0" lang="en-US" sz="4260" spc="-1" strike="noStrike">
              <a:latin typeface="Arial"/>
            </a:endParaRPr>
          </a:p>
        </p:txBody>
      </p:sp>
      <p:sp>
        <p:nvSpPr>
          <p:cNvPr id="164" name="PlaceHolder 7"/>
          <p:cNvSpPr>
            <a:spLocks noGrp="1"/>
          </p:cNvSpPr>
          <p:nvPr>
            <p:ph type="body"/>
          </p:nvPr>
        </p:nvSpPr>
        <p:spPr>
          <a:xfrm>
            <a:off x="3496680" y="4057920"/>
            <a:ext cx="1424880" cy="2090520"/>
          </a:xfrm>
          <a:prstGeom prst="rect">
            <a:avLst/>
          </a:prstGeom>
        </p:spPr>
        <p:txBody>
          <a:bodyPr lIns="0" rIns="0" tIns="0" bIns="0">
            <a:normAutofit fontScale="56000"/>
          </a:bodyPr>
          <a:p>
            <a:endParaRPr b="0" lang="en-US" sz="426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03640" y="301320"/>
            <a:ext cx="9070560" cy="5848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19"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20" name="PlaceHolder 3"/>
          <p:cNvSpPr>
            <a:spLocks noGrp="1"/>
          </p:cNvSpPr>
          <p:nvPr>
            <p:ph type="body"/>
          </p:nvPr>
        </p:nvSpPr>
        <p:spPr>
          <a:xfrm>
            <a:off x="2771640" y="1768320"/>
            <a:ext cx="2159640" cy="4383360"/>
          </a:xfrm>
          <a:prstGeom prst="rect">
            <a:avLst/>
          </a:prstGeom>
        </p:spPr>
        <p:txBody>
          <a:bodyPr lIns="0" rIns="0" tIns="0" bIns="0">
            <a:normAutofit/>
          </a:bodyPr>
          <a:p>
            <a:endParaRPr b="0" lang="en-US" sz="4260" spc="-1" strike="noStrike">
              <a:latin typeface="Arial"/>
            </a:endParaRPr>
          </a:p>
        </p:txBody>
      </p:sp>
      <p:sp>
        <p:nvSpPr>
          <p:cNvPr id="21" name="PlaceHolder 4"/>
          <p:cNvSpPr>
            <a:spLocks noGrp="1"/>
          </p:cNvSpPr>
          <p:nvPr>
            <p:ph type="body"/>
          </p:nvPr>
        </p:nvSpPr>
        <p:spPr>
          <a:xfrm>
            <a:off x="503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23" name="PlaceHolder 2"/>
          <p:cNvSpPr>
            <a:spLocks noGrp="1"/>
          </p:cNvSpPr>
          <p:nvPr>
            <p:ph type="body"/>
          </p:nvPr>
        </p:nvSpPr>
        <p:spPr>
          <a:xfrm>
            <a:off x="503640" y="1768320"/>
            <a:ext cx="2159640" cy="4383360"/>
          </a:xfrm>
          <a:prstGeom prst="rect">
            <a:avLst/>
          </a:prstGeom>
        </p:spPr>
        <p:txBody>
          <a:bodyPr lIns="0" rIns="0" tIns="0" bIns="0">
            <a:normAutofit/>
          </a:bodyPr>
          <a:p>
            <a:endParaRPr b="0" lang="en-US" sz="4260" spc="-1" strike="noStrike">
              <a:latin typeface="Arial"/>
            </a:endParaRPr>
          </a:p>
        </p:txBody>
      </p:sp>
      <p:sp>
        <p:nvSpPr>
          <p:cNvPr id="24"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25" name="PlaceHolder 4"/>
          <p:cNvSpPr>
            <a:spLocks noGrp="1"/>
          </p:cNvSpPr>
          <p:nvPr>
            <p:ph type="body"/>
          </p:nvPr>
        </p:nvSpPr>
        <p:spPr>
          <a:xfrm>
            <a:off x="2771640" y="4057920"/>
            <a:ext cx="2159640" cy="2090520"/>
          </a:xfrm>
          <a:prstGeom prst="rect">
            <a:avLst/>
          </a:prstGeom>
        </p:spPr>
        <p:txBody>
          <a:bodyPr lIns="0" rIns="0" tIns="0" bIns="0">
            <a:normAutofit/>
          </a:bodyPr>
          <a:p>
            <a:endParaRPr b="0" lang="en-US" sz="426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0560" cy="1261440"/>
          </a:xfrm>
          <a:prstGeom prst="rect">
            <a:avLst/>
          </a:prstGeom>
        </p:spPr>
        <p:txBody>
          <a:bodyPr lIns="0" rIns="0" tIns="0" bIns="0" anchor="ctr">
            <a:noAutofit/>
          </a:bodyPr>
          <a:p>
            <a:pPr algn="ctr"/>
            <a:endParaRPr b="0" lang="en-US" sz="6240" spc="-1" strike="noStrike">
              <a:latin typeface="Arial"/>
            </a:endParaRPr>
          </a:p>
        </p:txBody>
      </p:sp>
      <p:sp>
        <p:nvSpPr>
          <p:cNvPr id="27" name="PlaceHolder 2"/>
          <p:cNvSpPr>
            <a:spLocks noGrp="1"/>
          </p:cNvSpPr>
          <p:nvPr>
            <p:ph type="body"/>
          </p:nvPr>
        </p:nvSpPr>
        <p:spPr>
          <a:xfrm>
            <a:off x="503640" y="1768320"/>
            <a:ext cx="2159640" cy="2090520"/>
          </a:xfrm>
          <a:prstGeom prst="rect">
            <a:avLst/>
          </a:prstGeom>
        </p:spPr>
        <p:txBody>
          <a:bodyPr lIns="0" rIns="0" tIns="0" bIns="0">
            <a:normAutofit/>
          </a:bodyPr>
          <a:p>
            <a:endParaRPr b="0" lang="en-US" sz="4260" spc="-1" strike="noStrike">
              <a:latin typeface="Arial"/>
            </a:endParaRPr>
          </a:p>
        </p:txBody>
      </p:sp>
      <p:sp>
        <p:nvSpPr>
          <p:cNvPr id="28" name="PlaceHolder 3"/>
          <p:cNvSpPr>
            <a:spLocks noGrp="1"/>
          </p:cNvSpPr>
          <p:nvPr>
            <p:ph type="body"/>
          </p:nvPr>
        </p:nvSpPr>
        <p:spPr>
          <a:xfrm>
            <a:off x="2771640" y="1768320"/>
            <a:ext cx="2159640" cy="2090520"/>
          </a:xfrm>
          <a:prstGeom prst="rect">
            <a:avLst/>
          </a:prstGeom>
        </p:spPr>
        <p:txBody>
          <a:bodyPr lIns="0" rIns="0" tIns="0" bIns="0">
            <a:normAutofit/>
          </a:bodyPr>
          <a:p>
            <a:endParaRPr b="0" lang="en-US" sz="4260" spc="-1" strike="noStrike">
              <a:latin typeface="Arial"/>
            </a:endParaRPr>
          </a:p>
        </p:txBody>
      </p:sp>
      <p:sp>
        <p:nvSpPr>
          <p:cNvPr id="29" name="PlaceHolder 4"/>
          <p:cNvSpPr>
            <a:spLocks noGrp="1"/>
          </p:cNvSpPr>
          <p:nvPr>
            <p:ph type="body"/>
          </p:nvPr>
        </p:nvSpPr>
        <p:spPr>
          <a:xfrm>
            <a:off x="503640" y="4057920"/>
            <a:ext cx="4426200" cy="2090520"/>
          </a:xfrm>
          <a:prstGeom prst="rect">
            <a:avLst/>
          </a:prstGeom>
        </p:spPr>
        <p:txBody>
          <a:bodyPr lIns="0" rIns="0" tIns="0" bIns="0">
            <a:normAutofit/>
          </a:bodyPr>
          <a:p>
            <a:endParaRPr b="0" lang="en-US" sz="426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4"/>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US" sz="1800" spc="-1" strike="noStrike">
                <a:solidFill>
                  <a:srgbClr val="ffffff"/>
                </a:solidFill>
                <a:latin typeface="Noto Sans Black"/>
              </a:rPr>
              <a:t>&lt;date/time&gt;</a:t>
            </a:r>
            <a:endParaRPr b="1" lang="en-US" sz="1800" spc="-1" strike="noStrike">
              <a:solidFill>
                <a:srgbClr val="ffffff"/>
              </a:solidFill>
              <a:latin typeface="Noto Sans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ffffff"/>
                </a:solidFill>
                <a:latin typeface="Noto Sans Black"/>
              </a:rPr>
              <a:t>&lt;footer&gt;</a:t>
            </a:r>
            <a:endParaRPr b="1" lang="en-US" sz="1800" spc="-1" strike="noStrike">
              <a:solidFill>
                <a:srgbClr val="ffffff"/>
              </a:solidFill>
              <a:latin typeface="Noto Sans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D17C0E10-D83B-4B79-A332-5CF1DAF47E30}" type="slidenum">
              <a:rPr b="1" lang="en-US" sz="1800" spc="-1" strike="noStrike">
                <a:solidFill>
                  <a:srgbClr val="ffffff"/>
                </a:solidFill>
                <a:latin typeface="Noto Sans Black"/>
              </a:rPr>
              <a:t>&lt;number&gt;</a:t>
            </a:fld>
            <a:endParaRPr b="1" lang="en-US" sz="1800" spc="-1" strike="noStrike">
              <a:solidFill>
                <a:srgbClr val="ffffff"/>
              </a:solidFill>
              <a:latin typeface="Noto Sans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US" sz="3200" spc="-1" strike="noStrike">
                <a:solidFill>
                  <a:srgbClr val="ffffff"/>
                </a:solidFill>
                <a:latin typeface="Noto Sans Black"/>
              </a:rPr>
              <a:t>Click to edit the title text format</a:t>
            </a:r>
            <a:endParaRPr b="1" lang="en-US" sz="3200" spc="-1" strike="noStrike">
              <a:solidFill>
                <a:srgbClr val="ffffff"/>
              </a:solidFill>
              <a:latin typeface="Noto Sans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US" sz="2600" spc="-1" strike="noStrike">
                <a:solidFill>
                  <a:srgbClr val="1c1c1c"/>
                </a:solidFill>
                <a:latin typeface="Noto Sans SemiBold"/>
              </a:rPr>
              <a:t>Click to edit the outline text format</a:t>
            </a:r>
            <a:endParaRPr b="1" lang="en-US" sz="2600" spc="-1" strike="noStrike">
              <a:solidFill>
                <a:srgbClr val="1c1c1c"/>
              </a:solidFill>
              <a:latin typeface="Noto Sans SemiBold"/>
            </a:endParaRPr>
          </a:p>
          <a:p>
            <a:pPr lvl="1" marL="288000">
              <a:spcAft>
                <a:spcPts val="1131"/>
              </a:spcAft>
            </a:pPr>
            <a:r>
              <a:rPr b="0" lang="en-US" sz="2200" spc="-1" strike="noStrike">
                <a:solidFill>
                  <a:srgbClr val="1c1c1c"/>
                </a:solidFill>
                <a:latin typeface="Noto Sans Light"/>
              </a:rPr>
              <a:t>Second Outline Level</a:t>
            </a:r>
            <a:endParaRPr b="0" lang="en-US" sz="2200" spc="-1" strike="noStrike">
              <a:solidFill>
                <a:srgbClr val="1c1c1c"/>
              </a:solidFill>
              <a:latin typeface="Noto Sans Light"/>
            </a:endParaRPr>
          </a:p>
          <a:p>
            <a:pPr lvl="2" marL="576000">
              <a:spcAft>
                <a:spcPts val="850"/>
              </a:spcAft>
            </a:pPr>
            <a:r>
              <a:rPr b="0" lang="en-US" sz="1800" spc="-1" strike="noStrike">
                <a:solidFill>
                  <a:srgbClr val="1c1c1c"/>
                </a:solidFill>
                <a:latin typeface="Noto Sans Light"/>
              </a:rPr>
              <a:t>Third Outline Level</a:t>
            </a:r>
            <a:endParaRPr b="0" lang="en-US" sz="1800" spc="-1" strike="noStrike">
              <a:solidFill>
                <a:srgbClr val="1c1c1c"/>
              </a:solidFill>
              <a:latin typeface="Noto Sans Light"/>
            </a:endParaRPr>
          </a:p>
          <a:p>
            <a:pPr lvl="3" marL="864000">
              <a:spcAft>
                <a:spcPts val="567"/>
              </a:spcAft>
            </a:pPr>
            <a:r>
              <a:rPr b="0" lang="en-US" sz="1600" spc="-1" strike="noStrike">
                <a:solidFill>
                  <a:srgbClr val="1c1c1c"/>
                </a:solidFill>
                <a:latin typeface="Noto Sans Light"/>
              </a:rPr>
              <a:t>Fourth Outline Level</a:t>
            </a:r>
            <a:endParaRPr b="0" lang="en-US" sz="1600" spc="-1" strike="noStrike">
              <a:solidFill>
                <a:srgbClr val="1c1c1c"/>
              </a:solidFill>
              <a:latin typeface="Noto Sans Light"/>
            </a:endParaRPr>
          </a:p>
          <a:p>
            <a:pPr lvl="4" marL="1152000">
              <a:spcAft>
                <a:spcPts val="283"/>
              </a:spcAft>
            </a:pPr>
            <a:r>
              <a:rPr b="0" lang="en-US" sz="1600" spc="-1" strike="noStrike">
                <a:solidFill>
                  <a:srgbClr val="1c1c1c"/>
                </a:solidFill>
                <a:latin typeface="Noto Sans Light"/>
              </a:rPr>
              <a:t>Fifth Outline Level</a:t>
            </a:r>
            <a:endParaRPr b="0" lang="en-US" sz="1600" spc="-1" strike="noStrike">
              <a:solidFill>
                <a:srgbClr val="1c1c1c"/>
              </a:solidFill>
              <a:latin typeface="Noto Sans Light"/>
            </a:endParaRPr>
          </a:p>
          <a:p>
            <a:pPr lvl="5" marL="1440000">
              <a:spcAft>
                <a:spcPts val="283"/>
              </a:spcAft>
            </a:pPr>
            <a:r>
              <a:rPr b="0" lang="en-US" sz="1600" spc="-1" strike="noStrike">
                <a:solidFill>
                  <a:srgbClr val="1c1c1c"/>
                </a:solidFill>
                <a:latin typeface="Noto Sans Light"/>
              </a:rPr>
              <a:t>Sixth Outline Level</a:t>
            </a:r>
            <a:endParaRPr b="0" lang="en-US" sz="1600" spc="-1" strike="noStrike">
              <a:solidFill>
                <a:srgbClr val="1c1c1c"/>
              </a:solidFill>
              <a:latin typeface="Noto Sans Light"/>
            </a:endParaRPr>
          </a:p>
          <a:p>
            <a:pPr lvl="6" marL="1728000">
              <a:spcAft>
                <a:spcPts val="283"/>
              </a:spcAft>
            </a:pPr>
            <a:r>
              <a:rPr b="0" lang="en-US" sz="1600" spc="-1" strike="noStrike">
                <a:solidFill>
                  <a:srgbClr val="1c1c1c"/>
                </a:solidFill>
                <a:latin typeface="Noto Sans Light"/>
              </a:rPr>
              <a:t>Seventh Outline Level</a:t>
            </a:r>
            <a:endParaRPr b="0" lang="en-US" sz="1600" spc="-1" strike="noStrike">
              <a:solidFill>
                <a:srgbClr val="1c1c1c"/>
              </a:solidFill>
              <a:latin typeface="Noto Sans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US" sz="1800" spc="-1" strike="noStrike">
                <a:solidFill>
                  <a:srgbClr val="e74c3c"/>
                </a:solidFill>
                <a:latin typeface="Noto Sans Black"/>
              </a:rPr>
              <a:t>&lt;date/time&gt;</a:t>
            </a:r>
            <a:endParaRPr b="1" lang="en-US" sz="1800" spc="-1" strike="noStrike">
              <a:solidFill>
                <a:srgbClr val="e74c3c"/>
              </a:solidFill>
              <a:latin typeface="Noto Sans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US" sz="1800" spc="-1" strike="noStrike">
                <a:solidFill>
                  <a:srgbClr val="e74c3c"/>
                </a:solidFill>
                <a:latin typeface="Noto Sans Black"/>
              </a:rPr>
              <a:t>&lt;footer&gt;</a:t>
            </a:r>
            <a:endParaRPr b="1" lang="en-US" sz="1800" spc="-1" strike="noStrike">
              <a:solidFill>
                <a:srgbClr val="e74c3c"/>
              </a:solidFill>
              <a:latin typeface="Noto Sans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062ACEEF-6E09-4227-BEA0-013F04EEC26B}" type="slidenum">
              <a:rPr b="1" lang="en-US" sz="1800" spc="-1" strike="noStrike">
                <a:solidFill>
                  <a:srgbClr val="e74c3c"/>
                </a:solidFill>
                <a:latin typeface="Noto Sans Black"/>
              </a:rPr>
              <a:t>&lt;number&gt;</a:t>
            </a:fld>
            <a:endParaRPr b="1" lang="en-US" sz="1800" spc="-1" strike="noStrike">
              <a:solidFill>
                <a:srgbClr val="e74c3c"/>
              </a:solidFill>
              <a:latin typeface="Noto Sans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301320"/>
            <a:ext cx="9070560" cy="1261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88" name="PlaceHolder 2"/>
          <p:cNvSpPr>
            <a:spLocks noGrp="1"/>
          </p:cNvSpPr>
          <p:nvPr>
            <p:ph type="body"/>
          </p:nvPr>
        </p:nvSpPr>
        <p:spPr>
          <a:xfrm>
            <a:off x="503640" y="1768320"/>
            <a:ext cx="9071280" cy="4384080"/>
          </a:xfrm>
          <a:prstGeom prst="rect">
            <a:avLst/>
          </a:prstGeom>
        </p:spPr>
        <p:txBody>
          <a:bodyPr lIns="0" rIns="0" tIns="0" bIns="0">
            <a:normAutofit/>
          </a:bodyPr>
          <a:p>
            <a:pPr marL="432000" indent="-324000">
              <a:spcBef>
                <a:spcPts val="1888"/>
              </a:spcBef>
              <a:buClr>
                <a:srgbClr val="000000"/>
              </a:buClr>
              <a:buSzPct val="45000"/>
              <a:buFont typeface="Wingdings" charset="2"/>
              <a:buChar char=""/>
            </a:pPr>
            <a:r>
              <a:rPr b="0" lang="en-US" sz="4260" spc="-1" strike="noStrike">
                <a:latin typeface="Arial"/>
              </a:rPr>
              <a:t>Click to edit the outline text format</a:t>
            </a:r>
            <a:endParaRPr b="0" lang="en-US" sz="4260" spc="-1" strike="noStrike">
              <a:latin typeface="Arial"/>
            </a:endParaRPr>
          </a:p>
          <a:p>
            <a:pPr lvl="1" marL="864000" indent="-324000">
              <a:spcBef>
                <a:spcPts val="1508"/>
              </a:spcBef>
              <a:buClr>
                <a:srgbClr val="000000"/>
              </a:buClr>
              <a:buSzPct val="75000"/>
              <a:buFont typeface="Symbol" charset="2"/>
              <a:buChar char=""/>
            </a:pPr>
            <a:r>
              <a:rPr b="0" lang="en-US" sz="3730" spc="-1" strike="noStrike">
                <a:latin typeface="Arial"/>
              </a:rPr>
              <a:t>Second Outline Level</a:t>
            </a:r>
            <a:endParaRPr b="0" lang="en-US" sz="3730" spc="-1" strike="noStrike">
              <a:latin typeface="Arial"/>
            </a:endParaRPr>
          </a:p>
          <a:p>
            <a:pPr lvl="2" marL="1296000" indent="-288000">
              <a:spcBef>
                <a:spcPts val="1131"/>
              </a:spcBef>
              <a:buClr>
                <a:srgbClr val="000000"/>
              </a:buClr>
              <a:buSzPct val="45000"/>
              <a:buFont typeface="Wingdings" charset="2"/>
              <a:buChar char=""/>
            </a:pPr>
            <a:r>
              <a:rPr b="0" lang="en-US" sz="3200" spc="-1" strike="noStrike">
                <a:latin typeface="Arial"/>
              </a:rPr>
              <a:t>Third Outline Level</a:t>
            </a:r>
            <a:endParaRPr b="0" lang="en-US" sz="3200" spc="-1" strike="noStrike">
              <a:latin typeface="Arial"/>
            </a:endParaRPr>
          </a:p>
          <a:p>
            <a:pPr lvl="3" marL="1728000" indent="-216000">
              <a:spcBef>
                <a:spcPts val="754"/>
              </a:spcBef>
              <a:buClr>
                <a:srgbClr val="000000"/>
              </a:buClr>
              <a:buSzPct val="75000"/>
              <a:buFont typeface="Symbol" charset="2"/>
              <a:buChar char=""/>
            </a:pPr>
            <a:r>
              <a:rPr b="0" lang="en-US" sz="2660" spc="-1" strike="noStrike">
                <a:latin typeface="Arial"/>
              </a:rPr>
              <a:t>Fourth Outline Level</a:t>
            </a:r>
            <a:endParaRPr b="0" lang="en-US" sz="2660" spc="-1" strike="noStrike">
              <a:latin typeface="Arial"/>
            </a:endParaRPr>
          </a:p>
          <a:p>
            <a:pPr lvl="4" marL="2160000" indent="-216000">
              <a:spcBef>
                <a:spcPts val="377"/>
              </a:spcBef>
              <a:buClr>
                <a:srgbClr val="000000"/>
              </a:buClr>
              <a:buSzPct val="45000"/>
              <a:buFont typeface="Wingdings" charset="2"/>
              <a:buChar char=""/>
            </a:pPr>
            <a:r>
              <a:rPr b="0" lang="en-US" sz="2660" spc="-1" strike="noStrike">
                <a:latin typeface="Arial"/>
              </a:rPr>
              <a:t>Fifth Outline Level</a:t>
            </a:r>
            <a:endParaRPr b="0" lang="en-US" sz="2660" spc="-1" strike="noStrike">
              <a:latin typeface="Arial"/>
            </a:endParaRPr>
          </a:p>
          <a:p>
            <a:pPr lvl="5" marL="2592000" indent="-216000">
              <a:spcBef>
                <a:spcPts val="377"/>
              </a:spcBef>
              <a:buClr>
                <a:srgbClr val="000000"/>
              </a:buClr>
              <a:buSzPct val="45000"/>
              <a:buFont typeface="Wingdings" charset="2"/>
              <a:buChar char=""/>
            </a:pPr>
            <a:r>
              <a:rPr b="0" lang="en-US" sz="2660" spc="-1" strike="noStrike">
                <a:latin typeface="Arial"/>
              </a:rPr>
              <a:t>Sixth Outline Level</a:t>
            </a:r>
            <a:endParaRPr b="0" lang="en-US" sz="2660" spc="-1" strike="noStrike">
              <a:latin typeface="Arial"/>
            </a:endParaRPr>
          </a:p>
          <a:p>
            <a:pPr lvl="6" marL="3024000" indent="-216000">
              <a:spcBef>
                <a:spcPts val="377"/>
              </a:spcBef>
              <a:buClr>
                <a:srgbClr val="000000"/>
              </a:buClr>
              <a:buSzPct val="45000"/>
              <a:buFont typeface="Wingdings" charset="2"/>
              <a:buChar char=""/>
            </a:pPr>
            <a:r>
              <a:rPr b="0" lang="en-US" sz="2660" spc="-1" strike="noStrike">
                <a:latin typeface="Arial"/>
              </a:rPr>
              <a:t>Seventh Outline Level</a:t>
            </a:r>
            <a:endParaRPr b="0" lang="en-US" sz="266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301320"/>
            <a:ext cx="9070560" cy="1261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26" name="PlaceHolder 2"/>
          <p:cNvSpPr>
            <a:spLocks noGrp="1"/>
          </p:cNvSpPr>
          <p:nvPr>
            <p:ph type="body"/>
          </p:nvPr>
        </p:nvSpPr>
        <p:spPr>
          <a:xfrm>
            <a:off x="503640" y="1768320"/>
            <a:ext cx="4426200" cy="4383360"/>
          </a:xfrm>
          <a:prstGeom prst="rect">
            <a:avLst/>
          </a:prstGeom>
        </p:spPr>
        <p:txBody>
          <a:bodyPr lIns="0" rIns="0" tIns="0" bIns="0">
            <a:normAutofit/>
          </a:bodyPr>
          <a:p>
            <a:pPr marL="432000" indent="-324000" algn="ctr">
              <a:spcBef>
                <a:spcPts val="1888"/>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508"/>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1131"/>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754"/>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377"/>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377"/>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377"/>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7" name="PlaceHolder 3"/>
          <p:cNvSpPr>
            <a:spLocks noGrp="1"/>
          </p:cNvSpPr>
          <p:nvPr>
            <p:ph type="body"/>
          </p:nvPr>
        </p:nvSpPr>
        <p:spPr>
          <a:xfrm>
            <a:off x="5151960" y="1768320"/>
            <a:ext cx="4426200" cy="2090160"/>
          </a:xfrm>
          <a:prstGeom prst="rect">
            <a:avLst/>
          </a:prstGeom>
        </p:spPr>
        <p:txBody>
          <a:bodyPr lIns="0" rIns="0" tIns="0" bIns="0">
            <a:normAutofit fontScale="61000"/>
          </a:bodyPr>
          <a:p>
            <a:pPr marL="432000" indent="-324000" algn="ctr">
              <a:spcBef>
                <a:spcPts val="1888"/>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508"/>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1131"/>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754"/>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377"/>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377"/>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377"/>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8" name="PlaceHolder 4"/>
          <p:cNvSpPr>
            <a:spLocks noGrp="1"/>
          </p:cNvSpPr>
          <p:nvPr>
            <p:ph type="body"/>
          </p:nvPr>
        </p:nvSpPr>
        <p:spPr>
          <a:xfrm>
            <a:off x="5151960" y="4058280"/>
            <a:ext cx="4426200" cy="2090160"/>
          </a:xfrm>
          <a:prstGeom prst="rect">
            <a:avLst/>
          </a:prstGeom>
        </p:spPr>
        <p:txBody>
          <a:bodyPr lIns="0" rIns="0" tIns="0" bIns="0">
            <a:normAutofit fontScale="61000"/>
          </a:bodyPr>
          <a:p>
            <a:pPr marL="432000" indent="-324000" algn="ctr">
              <a:spcBef>
                <a:spcPts val="1888"/>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508"/>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1131"/>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754"/>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377"/>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377"/>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377"/>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60000" y="360000"/>
            <a:ext cx="9360000" cy="900000"/>
          </a:xfrm>
          <a:prstGeom prst="rect">
            <a:avLst/>
          </a:prstGeom>
          <a:noFill/>
          <a:ln>
            <a:noFill/>
          </a:ln>
        </p:spPr>
        <p:txBody>
          <a:bodyPr lIns="0" rIns="0" tIns="0" bIns="0" anchor="b">
            <a:noAutofit/>
          </a:bodyPr>
          <a:p>
            <a:r>
              <a:rPr b="1" lang="en-US" sz="3200" spc="-1" strike="noStrike">
                <a:solidFill>
                  <a:srgbClr val="ffffff"/>
                </a:solidFill>
                <a:latin typeface="Noto Sans Black"/>
              </a:rPr>
              <a:t>Health and development trends in the modern era</a:t>
            </a:r>
            <a:endParaRPr b="1" lang="en-US" sz="3200" spc="-1" strike="noStrike">
              <a:solidFill>
                <a:srgbClr val="ffffff"/>
              </a:solidFill>
              <a:latin typeface="Noto Sans Black"/>
            </a:endParaRPr>
          </a:p>
        </p:txBody>
      </p:sp>
      <p:sp>
        <p:nvSpPr>
          <p:cNvPr id="166" name="TextShape 2"/>
          <p:cNvSpPr txBox="1"/>
          <p:nvPr/>
        </p:nvSpPr>
        <p:spPr>
          <a:xfrm>
            <a:off x="360000" y="1980000"/>
            <a:ext cx="9180000" cy="4680000"/>
          </a:xfrm>
          <a:prstGeom prst="rect">
            <a:avLst/>
          </a:prstGeom>
          <a:noFill/>
          <a:ln>
            <a:noFill/>
          </a:ln>
        </p:spPr>
        <p:txBody>
          <a:bodyPr lIns="0" rIns="0" tIns="0" bIns="0">
            <a:normAutofit/>
          </a:bodyPr>
          <a:p>
            <a:pPr algn="ctr">
              <a:lnSpc>
                <a:spcPct val="100000"/>
              </a:lnSpc>
            </a:pPr>
            <a:r>
              <a:rPr b="0" lang="en-US" sz="3200" spc="-1" strike="noStrike">
                <a:solidFill>
                  <a:srgbClr val="1c1c1c"/>
                </a:solidFill>
                <a:latin typeface="Arial"/>
              </a:rPr>
              <a:t>OPA Towobola</a:t>
            </a:r>
            <a:endParaRPr b="1" lang="en-US" sz="3200" spc="-1" strike="noStrike">
              <a:solidFill>
                <a:srgbClr val="1c1c1c"/>
              </a:solidFill>
              <a:latin typeface="Noto Sans SemiBold"/>
            </a:endParaRPr>
          </a:p>
          <a:p>
            <a:pPr algn="ctr">
              <a:lnSpc>
                <a:spcPct val="100000"/>
              </a:lnSpc>
            </a:pPr>
            <a:r>
              <a:rPr b="0" lang="en-US" sz="3200" spc="-1" strike="noStrike">
                <a:solidFill>
                  <a:srgbClr val="1c1c1c"/>
                </a:solidFill>
                <a:latin typeface="Arial"/>
              </a:rPr>
              <a:t>30 October 2020</a:t>
            </a:r>
            <a:endParaRPr b="1" lang="en-US" sz="3200" spc="-1" strike="noStrike">
              <a:solidFill>
                <a:srgbClr val="1c1c1c"/>
              </a:solidFill>
              <a:latin typeface="Noto Sans SemiBo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6" name="CustomShape 1"/>
          <p:cNvSpPr/>
          <p:nvPr/>
        </p:nvSpPr>
        <p:spPr>
          <a:xfrm>
            <a:off x="503640" y="301320"/>
            <a:ext cx="9070560" cy="1261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Diabetes on the increase</a:t>
            </a:r>
            <a:endParaRPr b="0" lang="en-US" sz="4400" spc="-1" strike="noStrike">
              <a:latin typeface="Noto Sans Regular"/>
            </a:endParaRPr>
          </a:p>
        </p:txBody>
      </p:sp>
      <p:sp>
        <p:nvSpPr>
          <p:cNvPr id="187" name="CustomShape 2"/>
          <p:cNvSpPr/>
          <p:nvPr/>
        </p:nvSpPr>
        <p:spPr>
          <a:xfrm>
            <a:off x="6171480" y="3351960"/>
            <a:ext cx="4426200" cy="2090160"/>
          </a:xfrm>
          <a:prstGeom prst="rect">
            <a:avLst/>
          </a:prstGeom>
          <a:noFill/>
          <a:ln>
            <a:noFill/>
          </a:ln>
        </p:spPr>
        <p:style>
          <a:lnRef idx="0"/>
          <a:fillRef idx="0"/>
          <a:effectRef idx="0"/>
          <a:fontRef idx="minor"/>
        </p:style>
      </p:sp>
      <p:pic>
        <p:nvPicPr>
          <p:cNvPr id="188" name="" descr=""/>
          <p:cNvPicPr/>
          <p:nvPr/>
        </p:nvPicPr>
        <p:blipFill>
          <a:blip r:embed="rId1"/>
          <a:stretch/>
        </p:blipFill>
        <p:spPr>
          <a:xfrm>
            <a:off x="503640" y="137520"/>
            <a:ext cx="7543080" cy="7469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503640" y="301320"/>
            <a:ext cx="9070560" cy="1261440"/>
          </a:xfrm>
          <a:prstGeom prst="rect">
            <a:avLst/>
          </a:prstGeom>
          <a:noFill/>
          <a:ln>
            <a:noFill/>
          </a:ln>
        </p:spPr>
        <p:txBody>
          <a:bodyPr lIns="0" rIns="0" tIns="0" bIns="0" anchor="ctr">
            <a:noAutofit/>
          </a:bodyPr>
          <a:p>
            <a:pPr algn="ctr"/>
            <a:r>
              <a:rPr b="0" lang="en-US" sz="6240" spc="-1" strike="noStrike">
                <a:latin typeface="Arial"/>
              </a:rPr>
              <a:t>More people live in cities</a:t>
            </a:r>
            <a:endParaRPr b="0" lang="en-US" sz="6240" spc="-1" strike="noStrike">
              <a:latin typeface="Arial"/>
            </a:endParaRPr>
          </a:p>
        </p:txBody>
      </p:sp>
      <p:pic>
        <p:nvPicPr>
          <p:cNvPr id="168" name="" descr=""/>
          <p:cNvPicPr/>
          <p:nvPr/>
        </p:nvPicPr>
        <p:blipFill>
          <a:blip r:embed="rId1"/>
          <a:stretch/>
        </p:blipFill>
        <p:spPr>
          <a:xfrm>
            <a:off x="88920" y="2255760"/>
            <a:ext cx="9572400" cy="3355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503640" y="301320"/>
            <a:ext cx="9070560" cy="1261440"/>
          </a:xfrm>
          <a:prstGeom prst="rect">
            <a:avLst/>
          </a:prstGeom>
          <a:noFill/>
          <a:ln>
            <a:noFill/>
          </a:ln>
        </p:spPr>
        <p:txBody>
          <a:bodyPr lIns="0" rIns="0" tIns="0" bIns="0" anchor="ctr">
            <a:noAutofit/>
          </a:bodyPr>
          <a:p>
            <a:pPr algn="ctr"/>
            <a:r>
              <a:rPr b="0" lang="en-US" sz="6240" spc="-1" strike="noStrike">
                <a:latin typeface="Arial"/>
              </a:rPr>
              <a:t>Questions</a:t>
            </a:r>
            <a:endParaRPr b="0" lang="en-US" sz="6240" spc="-1" strike="noStrike">
              <a:latin typeface="Arial"/>
            </a:endParaRPr>
          </a:p>
        </p:txBody>
      </p:sp>
      <p:sp>
        <p:nvSpPr>
          <p:cNvPr id="170" name="TextShape 2"/>
          <p:cNvSpPr txBox="1"/>
          <p:nvPr/>
        </p:nvSpPr>
        <p:spPr>
          <a:xfrm>
            <a:off x="503640" y="1768320"/>
            <a:ext cx="9071280" cy="4384080"/>
          </a:xfrm>
          <a:prstGeom prst="rect">
            <a:avLst/>
          </a:prstGeom>
          <a:noFill/>
          <a:ln>
            <a:noFill/>
          </a:ln>
        </p:spPr>
        <p:txBody>
          <a:bodyPr lIns="0" rIns="0" tIns="0" bIns="0">
            <a:normAutofit/>
          </a:bodyPr>
          <a:p>
            <a:pPr marL="432000" indent="-324000">
              <a:spcBef>
                <a:spcPts val="1888"/>
              </a:spcBef>
              <a:buClr>
                <a:srgbClr val="000000"/>
              </a:buClr>
              <a:buSzPct val="45000"/>
              <a:buFont typeface="Wingdings" charset="2"/>
              <a:buChar char=""/>
            </a:pPr>
            <a:r>
              <a:rPr b="0" lang="en-US" sz="4260" spc="-1" strike="noStrike">
                <a:latin typeface="Arial"/>
              </a:rPr>
              <a:t>What concerns arise as the world becomes more developed?</a:t>
            </a:r>
            <a:endParaRPr b="0" lang="en-US" sz="4260" spc="-1" strike="noStrike">
              <a:latin typeface="Arial"/>
            </a:endParaRPr>
          </a:p>
          <a:p>
            <a:pPr marL="432000" indent="-324000">
              <a:spcBef>
                <a:spcPts val="1888"/>
              </a:spcBef>
              <a:buClr>
                <a:srgbClr val="000000"/>
              </a:buClr>
              <a:buSzPct val="45000"/>
              <a:buFont typeface="Wingdings" charset="2"/>
              <a:buChar char=""/>
            </a:pPr>
            <a:endParaRPr b="0" lang="en-US" sz="426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3640" y="301320"/>
            <a:ext cx="9070560" cy="1261440"/>
          </a:xfrm>
          <a:prstGeom prst="rect">
            <a:avLst/>
          </a:prstGeom>
          <a:noFill/>
          <a:ln>
            <a:noFill/>
          </a:ln>
        </p:spPr>
        <p:txBody>
          <a:bodyPr lIns="0" rIns="0" tIns="0" bIns="0" anchor="ctr">
            <a:noAutofit/>
          </a:bodyPr>
          <a:p>
            <a:pPr algn="ctr"/>
            <a:r>
              <a:rPr b="0" lang="en-US" sz="6240" spc="-1" strike="noStrike">
                <a:latin typeface="Arial"/>
              </a:rPr>
              <a:t>Background</a:t>
            </a:r>
            <a:endParaRPr b="0" lang="en-US" sz="6240" spc="-1" strike="noStrike">
              <a:latin typeface="Arial"/>
            </a:endParaRPr>
          </a:p>
        </p:txBody>
      </p:sp>
      <p:sp>
        <p:nvSpPr>
          <p:cNvPr id="172" name="TextShape 2"/>
          <p:cNvSpPr txBox="1"/>
          <p:nvPr/>
        </p:nvSpPr>
        <p:spPr>
          <a:xfrm>
            <a:off x="503640" y="1768320"/>
            <a:ext cx="9071280" cy="4384080"/>
          </a:xfrm>
          <a:prstGeom prst="rect">
            <a:avLst/>
          </a:prstGeom>
          <a:noFill/>
          <a:ln>
            <a:noFill/>
          </a:ln>
        </p:spPr>
        <p:txBody>
          <a:bodyPr lIns="0" rIns="0" tIns="0" bIns="0">
            <a:normAutofit fontScale="97000"/>
          </a:bodyPr>
          <a:p>
            <a:pPr marL="432000" indent="-324000">
              <a:spcBef>
                <a:spcPts val="1888"/>
              </a:spcBef>
              <a:buClr>
                <a:srgbClr val="000000"/>
              </a:buClr>
              <a:buSzPct val="45000"/>
              <a:buFont typeface="Wingdings" charset="2"/>
              <a:buChar char=""/>
            </a:pPr>
            <a:endParaRPr b="0" lang="en-US" sz="4260" spc="-1" strike="noStrike">
              <a:latin typeface="Arial"/>
            </a:endParaRPr>
          </a:p>
          <a:p>
            <a:pPr marL="432000" indent="-324000">
              <a:spcBef>
                <a:spcPts val="1888"/>
              </a:spcBef>
              <a:buClr>
                <a:srgbClr val="000000"/>
              </a:buClr>
              <a:buSzPct val="45000"/>
              <a:buFont typeface="Wingdings" charset="2"/>
              <a:buChar char=""/>
            </a:pPr>
            <a:r>
              <a:rPr b="0" lang="en-US" sz="4260" spc="-1" strike="noStrike">
                <a:latin typeface="Arial"/>
              </a:rPr>
              <a:t>Over the course of time, lifestyles have been stable for most cultures. However, in the last 40 years, with the advent of globalization, the pace of change has quickened across the globe.</a:t>
            </a:r>
            <a:endParaRPr b="0" lang="en-US" sz="426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3640" y="301320"/>
            <a:ext cx="9070560" cy="1261440"/>
          </a:xfrm>
          <a:prstGeom prst="rect">
            <a:avLst/>
          </a:prstGeom>
          <a:noFill/>
          <a:ln>
            <a:noFill/>
          </a:ln>
        </p:spPr>
        <p:style>
          <a:lnRef idx="0"/>
          <a:fillRef idx="0"/>
          <a:effectRef idx="0"/>
          <a:fontRef idx="minor"/>
        </p:style>
      </p:sp>
      <p:pic>
        <p:nvPicPr>
          <p:cNvPr id="174" name="" descr=""/>
          <p:cNvPicPr/>
          <p:nvPr/>
        </p:nvPicPr>
        <p:blipFill>
          <a:blip r:embed="rId1"/>
          <a:stretch/>
        </p:blipFill>
        <p:spPr>
          <a:xfrm>
            <a:off x="182880" y="-116280"/>
            <a:ext cx="8321040" cy="7065720"/>
          </a:xfrm>
          <a:prstGeom prst="rect">
            <a:avLst/>
          </a:prstGeom>
          <a:ln>
            <a:noFill/>
          </a:ln>
        </p:spPr>
      </p:pic>
      <p:sp>
        <p:nvSpPr>
          <p:cNvPr id="175" name="CustomShape 2"/>
          <p:cNvSpPr/>
          <p:nvPr/>
        </p:nvSpPr>
        <p:spPr>
          <a:xfrm>
            <a:off x="7314480" y="1768320"/>
            <a:ext cx="2264040" cy="4935600"/>
          </a:xfrm>
          <a:prstGeom prst="rect">
            <a:avLst/>
          </a:prstGeom>
          <a:noFill/>
          <a:ln>
            <a:noFill/>
          </a:ln>
        </p:spPr>
        <p:style>
          <a:lnRef idx="0"/>
          <a:fillRef idx="0"/>
          <a:effectRef idx="0"/>
          <a:fontRef idx="minor"/>
        </p:style>
      </p:sp>
      <p:sp>
        <p:nvSpPr>
          <p:cNvPr id="176" name="TextShape 3"/>
          <p:cNvSpPr txBox="1"/>
          <p:nvPr/>
        </p:nvSpPr>
        <p:spPr>
          <a:xfrm>
            <a:off x="1371600" y="6583680"/>
            <a:ext cx="6124320" cy="715680"/>
          </a:xfrm>
          <a:prstGeom prst="rect">
            <a:avLst/>
          </a:prstGeom>
          <a:noFill/>
          <a:ln>
            <a:noFill/>
          </a:ln>
        </p:spPr>
        <p:txBody>
          <a:bodyPr lIns="90000" rIns="90000" tIns="45000" bIns="45000">
            <a:noAutofit/>
          </a:bodyPr>
          <a:p>
            <a:r>
              <a:rPr b="0" lang="en-US" sz="4400" spc="-1" strike="noStrike">
                <a:latin typeface="Arial"/>
              </a:rPr>
              <a:t>Life expectancy is rising</a:t>
            </a:r>
            <a:endParaRPr b="0" lang="en-US" sz="4400" spc="-1" strike="noStrike">
              <a:latin typeface="Noto Sans Regular"/>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503640" y="301320"/>
            <a:ext cx="9070560" cy="1261440"/>
          </a:xfrm>
          <a:prstGeom prst="rect">
            <a:avLst/>
          </a:prstGeom>
          <a:noFill/>
          <a:ln>
            <a:noFill/>
          </a:ln>
        </p:spPr>
        <p:txBody>
          <a:bodyPr lIns="0" rIns="0" tIns="0" bIns="0" anchor="ctr">
            <a:noAutofit/>
          </a:bodyPr>
          <a:p>
            <a:pPr algn="ctr"/>
            <a:r>
              <a:rPr b="0" lang="en-US" sz="6240" spc="-1" strike="noStrike">
                <a:latin typeface="Arial"/>
              </a:rPr>
              <a:t>What goes in to health?</a:t>
            </a:r>
            <a:endParaRPr b="0" lang="en-US" sz="6240" spc="-1" strike="noStrike">
              <a:latin typeface="Arial"/>
            </a:endParaRPr>
          </a:p>
        </p:txBody>
      </p:sp>
      <p:sp>
        <p:nvSpPr>
          <p:cNvPr id="178" name="TextShape 2"/>
          <p:cNvSpPr txBox="1"/>
          <p:nvPr/>
        </p:nvSpPr>
        <p:spPr>
          <a:xfrm>
            <a:off x="503640" y="1768320"/>
            <a:ext cx="9071280" cy="4384080"/>
          </a:xfrm>
          <a:prstGeom prst="rect">
            <a:avLst/>
          </a:prstGeom>
          <a:noFill/>
          <a:ln>
            <a:noFill/>
          </a:ln>
        </p:spPr>
        <p:txBody>
          <a:bodyPr lIns="0" rIns="0" tIns="0" bIns="0">
            <a:normAutofit fontScale="4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Biology and genetics </a:t>
            </a:r>
            <a:endParaRPr b="0" lang="en-US" sz="32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latin typeface="Arial"/>
              </a:rPr>
              <a:t>inherited conditions</a:t>
            </a:r>
            <a:endParaRPr b="0" lang="en-US"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Public policy and regulation </a:t>
            </a:r>
            <a:endParaRPr b="0" lang="en-US" sz="32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latin typeface="Arial"/>
              </a:rPr>
              <a:t>vaccination campaigns</a:t>
            </a:r>
            <a:endParaRPr b="0" lang="en-US"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c9211e"/>
                </a:solidFill>
                <a:latin typeface="Arial"/>
              </a:rPr>
              <a:t>Healthcare </a:t>
            </a:r>
            <a:endParaRPr b="0" lang="en-US" sz="32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solidFill>
                  <a:srgbClr val="c9211e"/>
                </a:solidFill>
                <a:latin typeface="Arial"/>
              </a:rPr>
              <a:t>timely treatment </a:t>
            </a:r>
            <a:endParaRPr b="0" lang="en-US" sz="28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solidFill>
                  <a:srgbClr val="c9211e"/>
                </a:solidFill>
                <a:latin typeface="Arial"/>
              </a:rPr>
              <a:t>diagnosis of disease</a:t>
            </a:r>
            <a:endParaRPr b="0" lang="en-US"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c9211e"/>
                </a:solidFill>
                <a:latin typeface="Arial"/>
              </a:rPr>
              <a:t>Habits </a:t>
            </a:r>
            <a:endParaRPr b="0" lang="en-US" sz="32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solidFill>
                  <a:srgbClr val="c9211e"/>
                </a:solidFill>
                <a:latin typeface="Arial"/>
              </a:rPr>
              <a:t>smoking</a:t>
            </a:r>
            <a:endParaRPr b="0" lang="en-US" sz="2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c9211e"/>
                </a:solidFill>
                <a:latin typeface="Arial"/>
              </a:rPr>
              <a:t>Social and environmental factors </a:t>
            </a:r>
            <a:endParaRPr b="0" lang="en-US" sz="32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solidFill>
                  <a:srgbClr val="c9211e"/>
                </a:solidFill>
                <a:latin typeface="Arial"/>
              </a:rPr>
              <a:t>exposure to crime, </a:t>
            </a:r>
            <a:endParaRPr b="0" lang="en-US" sz="2800" spc="-1" strike="noStrike">
              <a:latin typeface="Arial"/>
            </a:endParaRPr>
          </a:p>
          <a:p>
            <a:pPr lvl="1" marL="864000" indent="-324000">
              <a:lnSpc>
                <a:spcPct val="100000"/>
              </a:lnSpc>
              <a:spcBef>
                <a:spcPts val="1508"/>
              </a:spcBef>
              <a:buClr>
                <a:srgbClr val="000000"/>
              </a:buClr>
              <a:buSzPct val="75000"/>
              <a:buFont typeface="Symbol" charset="2"/>
              <a:buChar char=""/>
            </a:pPr>
            <a:r>
              <a:rPr b="0" lang="en-US" sz="2800" spc="-1" strike="noStrike">
                <a:solidFill>
                  <a:srgbClr val="c9211e"/>
                </a:solidFill>
                <a:latin typeface="Arial"/>
              </a:rPr>
              <a:t>pollution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3640" y="301320"/>
            <a:ext cx="9070560" cy="1261440"/>
          </a:xfrm>
          <a:prstGeom prst="rect">
            <a:avLst/>
          </a:prstGeom>
          <a:noFill/>
          <a:ln>
            <a:noFill/>
          </a:ln>
        </p:spPr>
        <p:txBody>
          <a:bodyPr lIns="0" rIns="0" tIns="0" bIns="0" anchor="ctr">
            <a:noAutofit/>
          </a:bodyPr>
          <a:p>
            <a:pPr algn="ctr"/>
            <a:r>
              <a:rPr b="0" lang="en-US" sz="6240" spc="-1" strike="noStrike">
                <a:latin typeface="Arial"/>
              </a:rPr>
              <a:t>State-wide inputs</a:t>
            </a:r>
            <a:endParaRPr b="0" lang="en-US" sz="6240" spc="-1" strike="noStrike">
              <a:latin typeface="Arial"/>
            </a:endParaRPr>
          </a:p>
        </p:txBody>
      </p:sp>
      <p:pic>
        <p:nvPicPr>
          <p:cNvPr id="180" name="" descr=""/>
          <p:cNvPicPr/>
          <p:nvPr/>
        </p:nvPicPr>
        <p:blipFill>
          <a:blip r:embed="rId1"/>
          <a:stretch/>
        </p:blipFill>
        <p:spPr>
          <a:xfrm>
            <a:off x="182880" y="996840"/>
            <a:ext cx="9784080" cy="6289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3640" y="98640"/>
            <a:ext cx="9070560" cy="1666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There are some declining healthcare outcomes </a:t>
            </a:r>
            <a:endParaRPr b="0" lang="en-US" sz="4400" spc="-1" strike="noStrike">
              <a:latin typeface="Noto Sans Regular"/>
            </a:endParaRPr>
          </a:p>
        </p:txBody>
      </p:sp>
      <p:pic>
        <p:nvPicPr>
          <p:cNvPr id="182" name="" descr=""/>
          <p:cNvPicPr/>
          <p:nvPr/>
        </p:nvPicPr>
        <p:blipFill>
          <a:blip r:embed="rId1"/>
          <a:stretch/>
        </p:blipFill>
        <p:spPr>
          <a:xfrm>
            <a:off x="456840" y="1619640"/>
            <a:ext cx="6556320" cy="6168960"/>
          </a:xfrm>
          <a:prstGeom prst="rect">
            <a:avLst/>
          </a:prstGeom>
          <a:ln>
            <a:noFill/>
          </a:ln>
        </p:spPr>
      </p:pic>
      <p:sp>
        <p:nvSpPr>
          <p:cNvPr id="183" name="CustomShape 2"/>
          <p:cNvSpPr/>
          <p:nvPr/>
        </p:nvSpPr>
        <p:spPr>
          <a:xfrm>
            <a:off x="6976800" y="1828440"/>
            <a:ext cx="3308760" cy="2196000"/>
          </a:xfrm>
          <a:prstGeom prst="rect">
            <a:avLst/>
          </a:prstGeom>
          <a:noFill/>
          <a:ln>
            <a:noFill/>
          </a:ln>
        </p:spPr>
        <p:style>
          <a:lnRef idx="0"/>
          <a:fillRef idx="0"/>
          <a:effectRef idx="0"/>
          <a:fontRef idx="minor"/>
        </p:style>
        <p:txBody>
          <a:bodyPr lIns="0" rIns="0" tIns="0" bIns="0">
            <a:normAutofit fontScale="51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Non-communicable diseases appear to be exerting a greater impact</a:t>
            </a:r>
            <a:endParaRPr b="0" lang="en-US" sz="3200" spc="-1" strike="noStrike">
              <a:latin typeface="Noto Sans Regular"/>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Noto Sans Regular"/>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48640" y="1097280"/>
            <a:ext cx="10332720" cy="3539520"/>
          </a:xfrm>
          <a:prstGeom prst="rect">
            <a:avLst/>
          </a:prstGeom>
          <a:noFill/>
          <a:ln>
            <a:noFill/>
          </a:ln>
        </p:spPr>
        <p:txBody>
          <a:bodyPr lIns="90000" rIns="90000" tIns="45000" bIns="45000">
            <a:noAutofit/>
          </a:bodyPr>
          <a:p>
            <a:pPr>
              <a:lnSpc>
                <a:spcPct val="100000"/>
              </a:lnSpc>
            </a:pPr>
            <a:r>
              <a:rPr b="0" lang="en-US" sz="1800" spc="-1" strike="noStrike">
                <a:latin typeface="Noto Sans Regular"/>
              </a:rPr>
              <a:t>Diabetes rate, covariates=['Health costs'])</a:t>
            </a:r>
            <a:endParaRPr b="0" lang="en-US" sz="1800" spc="-1" strike="noStrike">
              <a:latin typeface="Noto Sans Regular"/>
            </a:endParaRPr>
          </a:p>
          <a:p>
            <a:pPr>
              <a:lnSpc>
                <a:spcPct val="100000"/>
              </a:lnSpc>
            </a:pPr>
            <a:endParaRPr b="0" lang="en-US" sz="1800" spc="-1" strike="noStrike">
              <a:latin typeface="Noto Sans Regular"/>
            </a:endParaRPr>
          </a:p>
          <a:p>
            <a:r>
              <a:rPr b="0" lang="en-US" sz="1800" spc="-1" strike="noStrike">
                <a:latin typeface="Noto Sans Regular"/>
              </a:rPr>
              <a:t>   </a:t>
            </a:r>
            <a:r>
              <a:rPr b="0" lang="en-US" sz="1800" spc="-1" strike="noStrike">
                <a:latin typeface="Noto Sans Regular"/>
              </a:rPr>
              <a:t>Source          SS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DF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MS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F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p-unc       np2</a:t>
            </a:r>
            <a:endParaRPr b="0" lang="en-US" sz="1800" spc="-1" strike="noStrike">
              <a:latin typeface="Noto Sans Regular"/>
            </a:endParaRPr>
          </a:p>
          <a:p>
            <a:r>
              <a:rPr b="0" lang="en-US" sz="1800" spc="-1" strike="noStrike">
                <a:latin typeface="Noto Sans Regular"/>
              </a:rPr>
              <a:t>0  Entity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106.34334520  </a:t>
            </a:r>
            <a:r>
              <a:rPr b="0" lang="en-US" sz="1800" spc="-1" strike="noStrike">
                <a:latin typeface="Noto Sans Regular"/>
              </a:rPr>
              <a:t>	</a:t>
            </a:r>
            <a:r>
              <a:rPr b="0" lang="en-US" sz="1800" spc="-1" strike="noStrike">
                <a:latin typeface="Noto Sans Regular"/>
              </a:rPr>
              <a:t>5.317167  </a:t>
            </a:r>
            <a:r>
              <a:rPr b="0" lang="en-US" sz="1800" spc="-1" strike="noStrike">
                <a:latin typeface="Noto Sans Regular"/>
              </a:rPr>
              <a:t>	</a:t>
            </a:r>
            <a:r>
              <a:rPr b="0" lang="en-US" sz="1800" spc="-1" strike="noStrike">
                <a:latin typeface="Noto Sans Regular"/>
              </a:rPr>
              <a:t>1.32301  </a:t>
            </a:r>
            <a:r>
              <a:rPr b="0" lang="en-US" sz="1800" spc="-1" strike="noStrike">
                <a:latin typeface="Noto Sans Regular"/>
              </a:rPr>
              <a:t>	</a:t>
            </a:r>
            <a:r>
              <a:rPr b="0" lang="en-US" sz="1800" spc="-1" strike="noStrike">
                <a:latin typeface="Noto Sans Regular"/>
              </a:rPr>
              <a:t>0.29344  </a:t>
            </a:r>
            <a:r>
              <a:rPr b="0" lang="en-US" sz="1800" spc="-1" strike="noStrike">
                <a:latin typeface="Noto Sans Regular"/>
              </a:rPr>
              <a:t>	</a:t>
            </a:r>
            <a:r>
              <a:rPr b="0" lang="en-US" sz="1800" spc="-1" strike="noStrike">
                <a:latin typeface="Noto Sans Regular"/>
              </a:rPr>
              <a:t>0.638207</a:t>
            </a:r>
            <a:endParaRPr b="0" lang="en-US" sz="1800" spc="-1" strike="noStrike">
              <a:latin typeface="Noto Sans Regular"/>
            </a:endParaRPr>
          </a:p>
          <a:p>
            <a:r>
              <a:rPr b="0" lang="en-US" sz="1800" spc="-1" strike="noStrike">
                <a:latin typeface="Noto Sans Regular"/>
              </a:rPr>
              <a:t>1  Within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60.284876  15  4.018992    NaN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NaN       </a:t>
            </a:r>
            <a:r>
              <a:rPr b="0" lang="en-US" sz="1800" spc="-1" strike="noStrike">
                <a:latin typeface="Noto Sans Regular"/>
              </a:rPr>
              <a:t>	</a:t>
            </a:r>
            <a:r>
              <a:rPr b="0" lang="en-US" sz="1800" spc="-1" strike="noStrike">
                <a:latin typeface="Noto Sans Regular"/>
              </a:rPr>
              <a:t>NaN</a:t>
            </a:r>
            <a:endParaRPr b="0" lang="en-US" sz="1800" spc="-1" strike="noStrike">
              <a:latin typeface="Noto Sans Regular"/>
            </a:endParaRPr>
          </a:p>
          <a:p>
            <a:endParaRPr b="0" lang="en-US" sz="1800" spc="-1" strike="noStrike">
              <a:latin typeface="Noto Sans Regular"/>
            </a:endParaRPr>
          </a:p>
          <a:p>
            <a:endParaRPr b="0" lang="en-US" sz="1800" spc="-1" strike="noStrike">
              <a:latin typeface="Noto Sans Regular"/>
            </a:endParaRPr>
          </a:p>
          <a:p>
            <a:r>
              <a:rPr b="0" lang="en-US" sz="1800" spc="-1" strike="noStrike">
                <a:latin typeface="Noto Sans Regular"/>
              </a:rPr>
              <a:t>Life expectancy, covariates=['Health costs'])</a:t>
            </a:r>
            <a:endParaRPr b="0" lang="en-US" sz="1800" spc="-1" strike="noStrike">
              <a:latin typeface="Noto Sans Regular"/>
            </a:endParaRPr>
          </a:p>
          <a:p>
            <a:r>
              <a:rPr b="0" lang="en-US" sz="1800" spc="-1" strike="noStrike">
                <a:latin typeface="Noto Sans Regular"/>
              </a:rPr>
              <a:t>	</a:t>
            </a:r>
            <a:r>
              <a:rPr b="0" lang="en-US" sz="1800" spc="-1" strike="noStrike">
                <a:latin typeface="Noto Sans Regular"/>
              </a:rPr>
              <a:t>Source</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SS</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DF</a:t>
            </a:r>
            <a:r>
              <a:rPr b="0" lang="en-US" sz="1800" spc="-1" strike="noStrike">
                <a:latin typeface="Noto Sans Regular"/>
              </a:rPr>
              <a:t>	</a:t>
            </a:r>
            <a:r>
              <a:rPr b="0" lang="en-US" sz="1800" spc="-1" strike="noStrike">
                <a:latin typeface="Noto Sans Regular"/>
              </a:rPr>
              <a:t>F</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p-unc</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n2</a:t>
            </a:r>
            <a:endParaRPr b="0" lang="en-US" sz="1800" spc="-1" strike="noStrike">
              <a:latin typeface="Noto Sans Regular"/>
            </a:endParaRPr>
          </a:p>
          <a:p>
            <a:r>
              <a:rPr b="0" lang="en-US" sz="1800" spc="-1" strike="noStrike">
                <a:latin typeface="Noto Sans Regular"/>
              </a:rPr>
              <a:t>0</a:t>
            </a:r>
            <a:r>
              <a:rPr b="0" lang="en-US" sz="1800" spc="-1" strike="noStrike">
                <a:latin typeface="Noto Sans Regular"/>
              </a:rPr>
              <a:t>	</a:t>
            </a:r>
            <a:r>
              <a:rPr b="0" lang="en-US" sz="1800" spc="-1" strike="noStrike">
                <a:latin typeface="Noto Sans Regular"/>
              </a:rPr>
              <a:t>Entity</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27240.851033</a:t>
            </a:r>
            <a:r>
              <a:rPr b="0" lang="en-US" sz="1800" spc="-1" strike="noStrike">
                <a:latin typeface="Noto Sans Regular"/>
              </a:rPr>
              <a:t>	</a:t>
            </a:r>
            <a:r>
              <a:rPr b="0" lang="en-US" sz="1800" spc="-1" strike="noStrike">
                <a:latin typeface="Noto Sans Regular"/>
              </a:rPr>
              <a:t>35</a:t>
            </a:r>
            <a:r>
              <a:rPr b="0" lang="en-US" sz="1800" spc="-1" strike="noStrike">
                <a:latin typeface="Noto Sans Regular"/>
              </a:rPr>
              <a:t>	</a:t>
            </a:r>
            <a:r>
              <a:rPr b="0" lang="en-US" sz="1800" spc="-1" strike="noStrike">
                <a:latin typeface="Noto Sans Regular"/>
              </a:rPr>
              <a:t>200.211613</a:t>
            </a:r>
            <a:r>
              <a:rPr b="0" lang="en-US" sz="1800" spc="-1" strike="noStrike">
                <a:latin typeface="Noto Sans Regular"/>
              </a:rPr>
              <a:t>	</a:t>
            </a:r>
            <a:r>
              <a:rPr b="0" lang="en-US" sz="1800" spc="-1" strike="noStrike">
                <a:latin typeface="Noto Sans Regular"/>
              </a:rPr>
              <a:t>0.000000e+00</a:t>
            </a:r>
            <a:r>
              <a:rPr b="0" lang="en-US" sz="1800" spc="-1" strike="noStrike">
                <a:latin typeface="Noto Sans Regular"/>
              </a:rPr>
              <a:t>	</a:t>
            </a:r>
            <a:r>
              <a:rPr b="0" lang="en-US" sz="1800" spc="-1" strike="noStrike">
                <a:latin typeface="Noto Sans Regular"/>
              </a:rPr>
              <a:t>0.893857</a:t>
            </a:r>
            <a:endParaRPr b="0" lang="en-US" sz="1800" spc="-1" strike="noStrike">
              <a:latin typeface="Noto Sans Regular"/>
            </a:endParaRPr>
          </a:p>
          <a:p>
            <a:r>
              <a:rPr b="0" lang="en-US" sz="1800" spc="-1" strike="noStrike">
                <a:latin typeface="Noto Sans Regular"/>
              </a:rPr>
              <a:t>1</a:t>
            </a:r>
            <a:r>
              <a:rPr b="0" lang="en-US" sz="1800" spc="-1" strike="noStrike">
                <a:latin typeface="Noto Sans Regular"/>
              </a:rPr>
              <a:t>	</a:t>
            </a:r>
            <a:r>
              <a:rPr b="0" lang="en-US" sz="1800" spc="-1" strike="noStrike">
                <a:latin typeface="Noto Sans Regular"/>
              </a:rPr>
              <a:t>Health costs</a:t>
            </a:r>
            <a:r>
              <a:rPr b="0" lang="en-US" sz="1800" spc="-1" strike="noStrike">
                <a:latin typeface="Noto Sans Regular"/>
              </a:rPr>
              <a:t>	</a:t>
            </a:r>
            <a:r>
              <a:rPr b="0" lang="en-US" sz="1800" spc="-1" strike="noStrike">
                <a:latin typeface="Noto Sans Regular"/>
              </a:rPr>
              <a:t>579.646235</a:t>
            </a:r>
            <a:r>
              <a:rPr b="0" lang="en-US" sz="1800" spc="-1" strike="noStrike">
                <a:latin typeface="Noto Sans Regular"/>
              </a:rPr>
              <a:t>	</a:t>
            </a:r>
            <a:r>
              <a:rPr b="0" lang="en-US" sz="1800" spc="-1" strike="noStrike">
                <a:latin typeface="Noto Sans Regular"/>
              </a:rPr>
              <a:t>1</a:t>
            </a:r>
            <a:r>
              <a:rPr b="0" lang="en-US" sz="1800" spc="-1" strike="noStrike">
                <a:latin typeface="Noto Sans Regular"/>
              </a:rPr>
              <a:t>	</a:t>
            </a:r>
            <a:r>
              <a:rPr b="0" lang="en-US" sz="1800" spc="-1" strike="noStrike">
                <a:latin typeface="Noto Sans Regular"/>
              </a:rPr>
              <a:t>149.107558</a:t>
            </a:r>
            <a:r>
              <a:rPr b="0" lang="en-US" sz="1800" spc="-1" strike="noStrike">
                <a:latin typeface="Noto Sans Regular"/>
              </a:rPr>
              <a:t>	</a:t>
            </a:r>
            <a:r>
              <a:rPr b="0" lang="en-US" sz="1800" spc="-1" strike="noStrike">
                <a:latin typeface="Noto Sans Regular"/>
              </a:rPr>
              <a:t>3.701995e-31</a:t>
            </a:r>
            <a:r>
              <a:rPr b="0" lang="en-US" sz="1800" spc="-1" strike="noStrike">
                <a:latin typeface="Noto Sans Regular"/>
              </a:rPr>
              <a:t>	</a:t>
            </a:r>
            <a:r>
              <a:rPr b="0" lang="en-US" sz="1800" spc="-1" strike="noStrike">
                <a:latin typeface="Noto Sans Regular"/>
              </a:rPr>
              <a:t>0.019020</a:t>
            </a:r>
            <a:endParaRPr b="0" lang="en-US" sz="1800" spc="-1" strike="noStrike">
              <a:latin typeface="Noto Sans Regular"/>
            </a:endParaRPr>
          </a:p>
          <a:p>
            <a:r>
              <a:rPr b="0" lang="en-US" sz="1800" spc="-1" strike="noStrike">
                <a:latin typeface="Noto Sans Regular"/>
              </a:rPr>
              <a:t>2</a:t>
            </a:r>
            <a:r>
              <a:rPr b="0" lang="en-US" sz="1800" spc="-1" strike="noStrike">
                <a:latin typeface="Noto Sans Regular"/>
              </a:rPr>
              <a:t>	</a:t>
            </a:r>
            <a:r>
              <a:rPr b="0" lang="en-US" sz="1800" spc="-1" strike="noStrike">
                <a:latin typeface="Noto Sans Regular"/>
              </a:rPr>
              <a:t>Residual</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2655.119455</a:t>
            </a:r>
            <a:r>
              <a:rPr b="0" lang="en-US" sz="1800" spc="-1" strike="noStrike">
                <a:latin typeface="Noto Sans Regular"/>
              </a:rPr>
              <a:t>	</a:t>
            </a:r>
            <a:r>
              <a:rPr b="0" lang="en-US" sz="1800" spc="-1" strike="noStrike">
                <a:latin typeface="Noto Sans Regular"/>
              </a:rPr>
              <a:t>683</a:t>
            </a:r>
            <a:r>
              <a:rPr b="0" lang="en-US" sz="1800" spc="-1" strike="noStrike">
                <a:latin typeface="Noto Sans Regular"/>
              </a:rPr>
              <a:t>	</a:t>
            </a:r>
            <a:r>
              <a:rPr b="0" lang="en-US" sz="1800" spc="-1" strike="noStrike">
                <a:latin typeface="Noto Sans Regular"/>
              </a:rPr>
              <a:t>NaN</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NaN</a:t>
            </a:r>
            <a:r>
              <a:rPr b="0" lang="en-US" sz="1800" spc="-1" strike="noStrike">
                <a:latin typeface="Noto Sans Regular"/>
              </a:rPr>
              <a:t>	</a:t>
            </a:r>
            <a:r>
              <a:rPr b="0" lang="en-US" sz="1800" spc="-1" strike="noStrike">
                <a:latin typeface="Noto Sans Regular"/>
              </a:rPr>
              <a:t>	</a:t>
            </a:r>
            <a:r>
              <a:rPr b="0" lang="en-US" sz="1800" spc="-1" strike="noStrike">
                <a:latin typeface="Noto Sans Regular"/>
              </a:rPr>
              <a:t>NaN</a:t>
            </a:r>
            <a:endParaRPr b="0" lang="en-US" sz="1800" spc="-1" strike="noStrike">
              <a:latin typeface="Noto Sans Regular"/>
            </a:endParaRPr>
          </a:p>
          <a:p>
            <a:endParaRPr b="0" lang="en-US" sz="1800" spc="-1" strike="noStrike">
              <a:latin typeface="Noto Sans Regular"/>
            </a:endParaRPr>
          </a:p>
        </p:txBody>
      </p:sp>
      <p:sp>
        <p:nvSpPr>
          <p:cNvPr id="185" name="TextShape 2"/>
          <p:cNvSpPr txBox="1"/>
          <p:nvPr/>
        </p:nvSpPr>
        <p:spPr>
          <a:xfrm>
            <a:off x="365760" y="182880"/>
            <a:ext cx="6675120" cy="355680"/>
          </a:xfrm>
          <a:prstGeom prst="rect">
            <a:avLst/>
          </a:prstGeom>
          <a:noFill/>
          <a:ln>
            <a:noFill/>
          </a:ln>
        </p:spPr>
        <p:txBody>
          <a:bodyPr lIns="90000" rIns="90000" tIns="45000" bIns="45000">
            <a:noAutofit/>
          </a:bodyPr>
          <a:p>
            <a:r>
              <a:rPr b="0" lang="en-US" sz="1800" spc="-1" strike="noStrike">
                <a:latin typeface="Noto Sans Regular"/>
              </a:rPr>
              <a:t>Test of means</a:t>
            </a:r>
            <a:endParaRPr b="0" lang="en-US" sz="1800" spc="-1" strike="noStrike">
              <a:latin typeface="Noto Sans Regular"/>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2020-10-30T14:38:33Z</dcterms:created>
  <dc:creator/>
  <dc:description/>
  <dc:language>en-US</dc:language>
  <cp:lastModifiedBy/>
  <dcterms:modified xsi:type="dcterms:W3CDTF">2020-10-30T15:22:36Z</dcterms:modified>
  <cp:revision>8</cp:revision>
  <dc:subject/>
  <dc:title>Alizarin</dc:title>
</cp:coreProperties>
</file>