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F79498-E524-4C9C-A6F5-4755269C85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Health trends in the modern era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OPA Towobola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30 October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Life expectancy is rising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5040" y="914400"/>
            <a:ext cx="6811560" cy="4807440"/>
          </a:xfrm>
          <a:prstGeom prst="rect">
            <a:avLst/>
          </a:prstGeom>
          <a:ln w="0">
            <a:noFill/>
          </a:ln>
        </p:spPr>
      </p:pic>
      <p:sp>
        <p:nvSpPr>
          <p:cNvPr id="45" name="TextShape 2"/>
          <p:cNvSpPr txBox="1"/>
          <p:nvPr/>
        </p:nvSpPr>
        <p:spPr>
          <a:xfrm>
            <a:off x="7315200" y="1326600"/>
            <a:ext cx="2264400" cy="370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Biology and genetics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inherited conditions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Public policy and regulation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vaccination campaigns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Healthcare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c9211e"/>
                </a:solidFill>
                <a:latin typeface="Arial"/>
              </a:rPr>
              <a:t>timely treatment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c9211e"/>
                </a:solidFill>
                <a:latin typeface="Arial"/>
              </a:rPr>
              <a:t>diagnosis of disease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Habits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smoking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Social and environmental factors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exposure to crime, 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pollution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Some declining healthcare outcomes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57200" y="1215000"/>
            <a:ext cx="6557040" cy="4627800"/>
          </a:xfrm>
          <a:prstGeom prst="rect">
            <a:avLst/>
          </a:prstGeom>
          <a:ln w="0"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6977520" y="1371600"/>
            <a:ext cx="3309480" cy="16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Non-communicable diseases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Diabetes on the increase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172200" y="2514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04000" y="1326600"/>
            <a:ext cx="5896800" cy="43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2020-10-29T17:22:33Z</dcterms:created>
  <dc:creator/>
  <dc:description/>
  <dc:language>en-US</dc:language>
  <cp:lastModifiedBy/>
  <dcterms:modified xsi:type="dcterms:W3CDTF">2020-10-29T18:54:50Z</dcterms:modified>
  <cp:revision>6</cp:revision>
  <dc:subject/>
  <dc:title/>
</cp:coreProperties>
</file>