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3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466551632598899"/>
          <c:y val="0.16046386192017301"/>
          <c:w val="0.79506238385983496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2-47A5-94BF-A87696CB78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2-47A5-94BF-A87696CB7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87001374"/>
        <c:crosses val="autoZero"/>
        <c:auto val="1"/>
        <c:lblAlgn val="ctr"/>
        <c:lblOffset val="100"/>
        <c:noMultiLvlLbl val="1"/>
      </c:catAx>
      <c:valAx>
        <c:axId val="87001374"/>
        <c:scaling>
          <c:orientation val="minMax"/>
          <c:min val="43031"/>
        </c:scaling>
        <c:delete val="0"/>
        <c:axPos val="t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347328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7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4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3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4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290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9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3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5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Hodgin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NeoPixel LEDs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677160" y="1463040"/>
            <a:ext cx="8596080" cy="287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Winter is dark and cold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Hard to grow plants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system indoor growth system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is used to simulate different type of plant growth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259551"/>
            <a:ext cx="7400997" cy="52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337090"/>
            <a:ext cx="7400997" cy="5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663267"/>
            <a:ext cx="7400997" cy="4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3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131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DejaVu Sans</vt:lpstr>
      <vt:lpstr>Symbol</vt:lpstr>
      <vt:lpstr>Times New Roman</vt:lpstr>
      <vt:lpstr>Trebuchet MS</vt:lpstr>
      <vt:lpstr>Wingdings 3</vt:lpstr>
      <vt:lpstr>Facet</vt:lpstr>
      <vt:lpstr>1_Facet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Lerew, Zach</cp:lastModifiedBy>
  <cp:revision>8</cp:revision>
  <dcterms:created xsi:type="dcterms:W3CDTF">2017-12-03T07:20:50Z</dcterms:created>
  <dcterms:modified xsi:type="dcterms:W3CDTF">2017-12-04T00:05:56Z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