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2"/>
  </p:notesMasterIdLst>
  <p:sldIdLst>
    <p:sldId id="256" r:id="rId2"/>
    <p:sldId id="267" r:id="rId3"/>
    <p:sldId id="276" r:id="rId4"/>
    <p:sldId id="272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65BFA24-D9C6-42B5-9713-99EC8D16D2CB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210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2/16/2018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F195-63AF-465C-B5E9-6FD8A31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0938"/>
            <a:ext cx="8596668" cy="13208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B6CA-142E-445E-98C1-2EFC8E33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Arduino Controllers w/ LED Strips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Mass System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Bug Smashing</a:t>
            </a:r>
          </a:p>
        </p:txBody>
      </p:sp>
    </p:spTree>
    <p:extLst>
      <p:ext uri="{BB962C8B-B14F-4D97-AF65-F5344CB8AC3E}">
        <p14:creationId xmlns:p14="http://schemas.microsoft.com/office/powerpoint/2010/main" val="111455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667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Purpose &amp; Goals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 State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Alpha Status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Respect to defined Iterations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System Demo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Hardware Setup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Initialization of System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Advance Setup of 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Look at the Subsystems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Struggles</a:t>
            </a:r>
          </a:p>
          <a:p>
            <a:pPr>
              <a:lnSpc>
                <a:spcPct val="120000"/>
              </a:lnSpc>
            </a:pPr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C-9429-4ECD-A597-9DBBF908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Recap of </a:t>
            </a:r>
            <a:r>
              <a:rPr lang="en-US" dirty="0" err="1"/>
              <a:t>PlanteR</a:t>
            </a:r>
            <a:r>
              <a:rPr lang="en-US" dirty="0"/>
              <a:t>-GB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FB6-A7EB-45D2-829B-6CB3CC7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4"/>
            <a:ext cx="8596668" cy="3880773"/>
          </a:xfrm>
        </p:spPr>
        <p:txBody>
          <a:bodyPr/>
          <a:lstStyle/>
          <a:p>
            <a:r>
              <a:rPr lang="en-US" dirty="0"/>
              <a:t>Oregon Winter Seasonal Weather</a:t>
            </a:r>
          </a:p>
          <a:p>
            <a:pPr lvl="1"/>
            <a:r>
              <a:rPr lang="en-US" dirty="0"/>
              <a:t>Not great…</a:t>
            </a:r>
          </a:p>
          <a:p>
            <a:r>
              <a:rPr lang="en-US" dirty="0"/>
              <a:t>Growing Indoors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Limited System Options</a:t>
            </a:r>
          </a:p>
          <a:p>
            <a:pPr lvl="1"/>
            <a:r>
              <a:rPr lang="en-US" dirty="0"/>
              <a:t>Human Schedules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RGB LEDs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Multiple controllers =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5CE-532A-4E41-B0E2-69EBB01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err="1"/>
              <a:t>PlanteR</a:t>
            </a:r>
            <a:r>
              <a:rPr lang="en-US" dirty="0"/>
              <a:t>-GB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CDD-677C-4222-A880-B4D4433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93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Alpha </a:t>
            </a:r>
          </a:p>
          <a:p>
            <a:pPr lvl="1"/>
            <a:r>
              <a:rPr lang="en-US" dirty="0"/>
              <a:t>All subsystems contain core functionality</a:t>
            </a:r>
          </a:p>
          <a:p>
            <a:pPr lvl="2"/>
            <a:r>
              <a:rPr lang="en-US" dirty="0"/>
              <a:t>Many improvements or additions for more functionality</a:t>
            </a:r>
          </a:p>
          <a:p>
            <a:pPr lvl="1"/>
            <a:r>
              <a:rPr lang="en-US" dirty="0"/>
              <a:t>Data flow from user to hardware</a:t>
            </a:r>
          </a:p>
          <a:p>
            <a:pPr lvl="1"/>
            <a:r>
              <a:rPr lang="en-US" dirty="0"/>
              <a:t>Respect to Projected Iterations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541B-BF7C-4805-A84A-A5DCE017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</a:t>
            </a:r>
            <a:r>
              <a:rPr lang="en-US" dirty="0" err="1"/>
              <a:t>Cmd</a:t>
            </a:r>
            <a:r>
              <a:rPr lang="en-US" dirty="0"/>
              <a:t>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7A93-8EB8-40C1-B89A-45B79E9B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API and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953000"/>
          </a:xfrm>
        </p:spPr>
        <p:txBody>
          <a:bodyPr>
            <a:normAutofit/>
          </a:bodyPr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API: Provide entry point for data</a:t>
            </a:r>
          </a:p>
          <a:p>
            <a:pPr lvl="1"/>
            <a:r>
              <a:rPr lang="en-US" dirty="0"/>
              <a:t>Internal State: represent system in memory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RESTful http endpoint</a:t>
            </a:r>
          </a:p>
          <a:p>
            <a:pPr lvl="1"/>
            <a:r>
              <a:rPr lang="en-US" dirty="0"/>
              <a:t>Routes mapped to actions</a:t>
            </a:r>
          </a:p>
          <a:p>
            <a:pPr lvl="1"/>
            <a:r>
              <a:rPr lang="en-US" dirty="0" err="1"/>
              <a:t>Pistache</a:t>
            </a:r>
            <a:endParaRPr lang="en-US" dirty="0"/>
          </a:p>
          <a:p>
            <a:r>
              <a:rPr lang="en-US" dirty="0"/>
              <a:t>Internal State</a:t>
            </a:r>
          </a:p>
          <a:p>
            <a:pPr lvl="1"/>
            <a:r>
              <a:rPr lang="en-US" dirty="0"/>
              <a:t>Six objects</a:t>
            </a:r>
          </a:p>
          <a:p>
            <a:pPr lvl="1"/>
            <a:r>
              <a:rPr lang="en-US" dirty="0"/>
              <a:t>Four representational</a:t>
            </a:r>
          </a:p>
          <a:p>
            <a:pPr lvl="1"/>
            <a:r>
              <a:rPr lang="en-US" dirty="0"/>
              <a:t>Two relational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State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29"/>
            <a:ext cx="8596668" cy="4930676"/>
          </a:xfrm>
        </p:spPr>
        <p:txBody>
          <a:bodyPr>
            <a:normAutofit/>
          </a:bodyPr>
          <a:lstStyle/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Collect the Internal State’s currently running profile</a:t>
            </a:r>
          </a:p>
          <a:p>
            <a:pPr lvl="1"/>
            <a:r>
              <a:rPr lang="en-US" dirty="0"/>
              <a:t>Gather all virtual LEDs and transpose onto the actual LEDs</a:t>
            </a:r>
          </a:p>
          <a:p>
            <a:r>
              <a:rPr lang="en-US" dirty="0"/>
              <a:t>Algorithm </a:t>
            </a:r>
            <a:r>
              <a:rPr lang="en-US" dirty="0" err="1"/>
              <a:t>Psuedocode</a:t>
            </a:r>
            <a:endParaRPr lang="en-US" dirty="0"/>
          </a:p>
          <a:p>
            <a:pPr lvl="1"/>
            <a:r>
              <a:rPr lang="en-US" dirty="0"/>
              <a:t>Get the current active profile from the state</a:t>
            </a:r>
          </a:p>
          <a:p>
            <a:pPr lvl="1"/>
            <a:r>
              <a:rPr lang="en-US" dirty="0"/>
              <a:t>For the zones in the profile</a:t>
            </a:r>
          </a:p>
          <a:p>
            <a:pPr lvl="2"/>
            <a:r>
              <a:rPr lang="en-US" dirty="0"/>
              <a:t>Get the zone state (intensity, colors, powered)</a:t>
            </a:r>
          </a:p>
          <a:p>
            <a:pPr lvl="2"/>
            <a:r>
              <a:rPr lang="en-US" dirty="0"/>
              <a:t>Get the zone LEDs (virtual)</a:t>
            </a:r>
          </a:p>
          <a:p>
            <a:pPr lvl="2"/>
            <a:r>
              <a:rPr lang="en-US" dirty="0"/>
              <a:t>For the LEDs in the zone</a:t>
            </a:r>
          </a:p>
          <a:p>
            <a:pPr lvl="3"/>
            <a:r>
              <a:rPr lang="en-US" dirty="0"/>
              <a:t>Get the LED controller</a:t>
            </a:r>
          </a:p>
          <a:p>
            <a:pPr lvl="3"/>
            <a:r>
              <a:rPr lang="en-US" dirty="0"/>
              <a:t>Get the controller’s IO port</a:t>
            </a:r>
          </a:p>
          <a:p>
            <a:pPr lvl="3"/>
            <a:r>
              <a:rPr lang="en-US" dirty="0"/>
              <a:t>Get the LED’s index on the controller</a:t>
            </a:r>
          </a:p>
          <a:p>
            <a:pPr lvl="3"/>
            <a:r>
              <a:rPr lang="en-US" dirty="0"/>
              <a:t>Calculate the RGB values to send</a:t>
            </a:r>
          </a:p>
          <a:p>
            <a:pPr lvl="3"/>
            <a:r>
              <a:rPr lang="en-US" dirty="0"/>
              <a:t>Send the LED to the proper controller via UART serial</a:t>
            </a:r>
          </a:p>
        </p:txBody>
      </p:sp>
    </p:spTree>
    <p:extLst>
      <p:ext uri="{BB962C8B-B14F-4D97-AF65-F5344CB8AC3E}">
        <p14:creationId xmlns:p14="http://schemas.microsoft.com/office/powerpoint/2010/main" val="17574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LED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Send data from the state composer to the LED registers</a:t>
            </a:r>
          </a:p>
          <a:p>
            <a:pPr lvl="1"/>
            <a:r>
              <a:rPr lang="en-US" dirty="0"/>
              <a:t>Create LED color object</a:t>
            </a:r>
          </a:p>
          <a:p>
            <a:pPr lvl="1"/>
            <a:r>
              <a:rPr lang="en-US" dirty="0"/>
              <a:t>Set RX and TX pin modes</a:t>
            </a:r>
          </a:p>
          <a:p>
            <a:pPr lvl="1"/>
            <a:r>
              <a:rPr lang="en-US" dirty="0"/>
              <a:t>If Serial buffer is not empty</a:t>
            </a:r>
          </a:p>
          <a:p>
            <a:pPr lvl="2"/>
            <a:r>
              <a:rPr lang="en-US" dirty="0"/>
              <a:t>Read LED index</a:t>
            </a:r>
          </a:p>
          <a:p>
            <a:pPr lvl="2"/>
            <a:r>
              <a:rPr lang="en-US" dirty="0"/>
              <a:t>Read red value</a:t>
            </a:r>
          </a:p>
          <a:p>
            <a:pPr lvl="2"/>
            <a:r>
              <a:rPr lang="en-US" dirty="0"/>
              <a:t>Read green value</a:t>
            </a:r>
          </a:p>
          <a:p>
            <a:pPr lvl="2"/>
            <a:r>
              <a:rPr lang="en-US" dirty="0"/>
              <a:t>Read blue value</a:t>
            </a:r>
          </a:p>
          <a:p>
            <a:pPr lvl="2"/>
            <a:r>
              <a:rPr lang="en-US" dirty="0"/>
              <a:t>Set RGB values for given LED index</a:t>
            </a:r>
          </a:p>
        </p:txBody>
      </p:sp>
    </p:spTree>
    <p:extLst>
      <p:ext uri="{BB962C8B-B14F-4D97-AF65-F5344CB8AC3E}">
        <p14:creationId xmlns:p14="http://schemas.microsoft.com/office/powerpoint/2010/main" val="26284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8428-08C7-43A4-A0BF-853522E2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E9B-81A8-4B31-9CD1-3774C8A7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the Arduino Nano and the Raspberry pi</a:t>
            </a:r>
          </a:p>
          <a:p>
            <a:pPr lvl="1"/>
            <a:r>
              <a:rPr lang="en-US" dirty="0"/>
              <a:t>Needed to know type of input to the Nano, output from Pi</a:t>
            </a:r>
          </a:p>
          <a:p>
            <a:pPr lvl="1"/>
            <a:r>
              <a:rPr lang="en-US" dirty="0"/>
              <a:t>Timing issues between State Composer and the Arduino</a:t>
            </a:r>
          </a:p>
          <a:p>
            <a:pPr lvl="2"/>
            <a:r>
              <a:rPr lang="en-US" dirty="0"/>
              <a:t>RGB Colors sporadic</a:t>
            </a:r>
          </a:p>
          <a:p>
            <a:r>
              <a:rPr lang="en-US" dirty="0"/>
              <a:t>Serial </a:t>
            </a:r>
            <a:r>
              <a:rPr lang="en-US"/>
              <a:t>read efficiency </a:t>
            </a:r>
            <a:r>
              <a:rPr lang="en-US" dirty="0"/>
              <a:t>on Arduino Nano</a:t>
            </a:r>
          </a:p>
        </p:txBody>
      </p:sp>
    </p:spTree>
    <p:extLst>
      <p:ext uri="{BB962C8B-B14F-4D97-AF65-F5344CB8AC3E}">
        <p14:creationId xmlns:p14="http://schemas.microsoft.com/office/powerpoint/2010/main" val="615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339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Trebuchet MS</vt:lpstr>
      <vt:lpstr>Wingdings 3</vt:lpstr>
      <vt:lpstr>1_Facet</vt:lpstr>
      <vt:lpstr>PowerPoint Presentation</vt:lpstr>
      <vt:lpstr>Overview</vt:lpstr>
      <vt:lpstr>Recap of PlanteR-GB</vt:lpstr>
      <vt:lpstr>PlanteR-GB Current Status</vt:lpstr>
      <vt:lpstr>Subsystems – Cmd Line Interface</vt:lpstr>
      <vt:lpstr>Subsystems – API and Internal State</vt:lpstr>
      <vt:lpstr>Subsystems – State Composer</vt:lpstr>
      <vt:lpstr>Subsystems – LED Controller</vt:lpstr>
      <vt:lpstr>Struggles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44</cp:revision>
  <dcterms:created xsi:type="dcterms:W3CDTF">2017-12-03T07:20:50Z</dcterms:created>
  <dcterms:modified xsi:type="dcterms:W3CDTF">2018-02-16T23:17:38Z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