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1F12064-B069-4A33-959D-9973BD2990BA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12/3/17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993624-ED18-4BBA-A5A3-0E2ED3968017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74E23C-E44A-4A0E-95E3-81421407F38B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12/3/17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70B1EB-5F3D-4C00-8BC3-3CEC5D6F4C43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Hodgin,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Max Schmidt, Austin Hodgin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1976400" y="2109960"/>
            <a:ext cx="2985480" cy="298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&amp; Web Service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different Interfaces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 Interface Asks Questions About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 will have different pages for each section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Web Service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Reliable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Process based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Command Line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097280" y="2143800"/>
            <a:ext cx="7772400" cy="11800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107000" y="3429720"/>
            <a:ext cx="7854120" cy="261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Web Interface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46040" y="2194560"/>
            <a:ext cx="5223240" cy="397728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760720" y="2249640"/>
            <a:ext cx="4901760" cy="405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Application>LibreOffice/5.3.5.2$Linux_X86_64 LibreOffice_project/30m0$Build-2</Application>
  <Words>30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2017-12-03T07:20:50Z</dcterms:created>
  <dc:creator>Austin Hodgin</dc:creator>
  <dc:description/>
  <dc:language>en-US</dc:language>
  <cp:lastModifiedBy/>
  <dcterms:modified xsi:type="dcterms:W3CDTF">2017-12-03T14:30:19Z</dcterms:modified>
  <cp:revision>3</cp:revision>
  <dc:subject/>
  <dc:title>PlanteR-GB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