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8" r:id="rId1"/>
  </p:sldMasterIdLst>
  <p:notesMasterIdLst>
    <p:notesMasterId r:id="rId12"/>
  </p:notesMasterIdLst>
  <p:sldIdLst>
    <p:sldId id="256" r:id="rId2"/>
    <p:sldId id="267" r:id="rId3"/>
    <p:sldId id="276" r:id="rId4"/>
    <p:sldId id="272" r:id="rId5"/>
    <p:sldId id="277" r:id="rId6"/>
    <p:sldId id="278" r:id="rId7"/>
    <p:sldId id="279" r:id="rId8"/>
    <p:sldId id="280" r:id="rId9"/>
    <p:sldId id="281" r:id="rId10"/>
    <p:sldId id="282" r:id="rId11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8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outlineViewPr>
    <p:cViewPr>
      <p:scale>
        <a:sx n="33" d="100"/>
        <a:sy n="33" d="100"/>
      </p:scale>
      <p:origin x="0" y="-5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65BFA24-D9C6-42B5-9713-99EC8D16D2CB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4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738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733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6322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4514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5033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7181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607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574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800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648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186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0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874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533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718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70054BD4-3D84-45BE-9087-4AE3C7661D7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2/15/2018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37F46D2C-8C5B-4463-A9C8-8029AED17F7A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133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506960" y="2404440"/>
            <a:ext cx="7766280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PlanteR-GB </a:t>
            </a:r>
            <a:endParaRPr lang="en-US" sz="5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506960" y="4050720"/>
            <a:ext cx="7766280" cy="10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Group 64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Winter is coming….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Zach Lerew, Travis </a:t>
            </a:r>
            <a:r>
              <a:rPr lang="en-US" sz="18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Hodgin</a:t>
            </a: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Max Schmidt, Austin </a:t>
            </a:r>
            <a:r>
              <a:rPr lang="en-US" sz="18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Hodgin</a:t>
            </a: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Picture 4"/>
          <p:cNvPicPr/>
          <p:nvPr/>
        </p:nvPicPr>
        <p:blipFill>
          <a:blip r:embed="rId2"/>
          <a:stretch/>
        </p:blipFill>
        <p:spPr>
          <a:xfrm>
            <a:off x="1976400" y="2109960"/>
            <a:ext cx="2985120" cy="2985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F195-63AF-465C-B5E9-6FD8A31B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0938"/>
            <a:ext cx="8596668" cy="1320800"/>
          </a:xfrm>
        </p:spPr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5B6CA-142E-445E-98C1-2EFC8E330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Parser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Web Interface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Multiple Arduino Controllers w/ LED Strips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Mass System Testing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Bug Smashing</a:t>
            </a:r>
          </a:p>
        </p:txBody>
      </p:sp>
    </p:spTree>
    <p:extLst>
      <p:ext uri="{BB962C8B-B14F-4D97-AF65-F5344CB8AC3E}">
        <p14:creationId xmlns:p14="http://schemas.microsoft.com/office/powerpoint/2010/main" val="111455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D0B4-FCF0-40FC-B156-80D4DE26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19020-8532-48DA-8E20-0E7F29C9E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46670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Recap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Purpose &amp; Goals</a:t>
            </a:r>
          </a:p>
          <a:p>
            <a:pPr>
              <a:lnSpc>
                <a:spcPct val="120000"/>
              </a:lnSpc>
            </a:pPr>
            <a:r>
              <a:rPr lang="en-US" dirty="0"/>
              <a:t>Current State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Alpha Status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Respect to defined Iterations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System Demo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Hardware Setup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Initialization of System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Advance Setup of System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Look at the Subsystems</a:t>
            </a:r>
          </a:p>
          <a:p>
            <a:pPr>
              <a:lnSpc>
                <a:spcPct val="120000"/>
              </a:lnSpc>
            </a:pPr>
            <a:r>
              <a:rPr lang="en-US" dirty="0"/>
              <a:t>Struggles</a:t>
            </a:r>
          </a:p>
          <a:p>
            <a:pPr>
              <a:lnSpc>
                <a:spcPct val="120000"/>
              </a:lnSpc>
            </a:pPr>
            <a:r>
              <a:rPr lang="en-US" dirty="0"/>
              <a:t>Moving Forward</a:t>
            </a:r>
          </a:p>
        </p:txBody>
      </p:sp>
    </p:spTree>
    <p:extLst>
      <p:ext uri="{BB962C8B-B14F-4D97-AF65-F5344CB8AC3E}">
        <p14:creationId xmlns:p14="http://schemas.microsoft.com/office/powerpoint/2010/main" val="156600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963C-9429-4ECD-A597-9DBBF908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6016"/>
          </a:xfrm>
        </p:spPr>
        <p:txBody>
          <a:bodyPr/>
          <a:lstStyle/>
          <a:p>
            <a:r>
              <a:rPr lang="en-US" dirty="0"/>
              <a:t>Recap of </a:t>
            </a:r>
            <a:r>
              <a:rPr lang="en-US" dirty="0" err="1"/>
              <a:t>PlanteR</a:t>
            </a:r>
            <a:r>
              <a:rPr lang="en-US" dirty="0"/>
              <a:t>-GB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FB6-A7EB-45D2-829B-6CB3CC7E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534"/>
            <a:ext cx="8596668" cy="3880773"/>
          </a:xfrm>
        </p:spPr>
        <p:txBody>
          <a:bodyPr/>
          <a:lstStyle/>
          <a:p>
            <a:r>
              <a:rPr lang="en-US" dirty="0"/>
              <a:t>Oregon Winter Seasonal Weather</a:t>
            </a:r>
          </a:p>
          <a:p>
            <a:pPr lvl="1"/>
            <a:r>
              <a:rPr lang="en-US" dirty="0"/>
              <a:t>Not great…</a:t>
            </a:r>
          </a:p>
          <a:p>
            <a:r>
              <a:rPr lang="en-US" dirty="0"/>
              <a:t>Growing Indoors</a:t>
            </a:r>
          </a:p>
          <a:p>
            <a:pPr lvl="1"/>
            <a:r>
              <a:rPr lang="en-US" dirty="0"/>
              <a:t>Expensive</a:t>
            </a:r>
          </a:p>
          <a:p>
            <a:pPr lvl="1"/>
            <a:r>
              <a:rPr lang="en-US" dirty="0"/>
              <a:t>Limited System Options</a:t>
            </a:r>
          </a:p>
          <a:p>
            <a:pPr lvl="1"/>
            <a:r>
              <a:rPr lang="en-US" dirty="0"/>
              <a:t>Human Schedules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RGB LEDs</a:t>
            </a:r>
          </a:p>
          <a:p>
            <a:pPr lvl="1"/>
            <a:r>
              <a:rPr lang="en-US" dirty="0"/>
              <a:t>Scheduling</a:t>
            </a:r>
          </a:p>
          <a:p>
            <a:pPr lvl="1"/>
            <a:r>
              <a:rPr lang="en-US" dirty="0"/>
              <a:t>Multiple controllers = Redundancy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4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C5CE-532A-4E41-B0E2-69EBB015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331"/>
          </a:xfrm>
        </p:spPr>
        <p:txBody>
          <a:bodyPr/>
          <a:lstStyle/>
          <a:p>
            <a:r>
              <a:rPr lang="en-US" dirty="0" err="1"/>
              <a:t>PlanteR</a:t>
            </a:r>
            <a:r>
              <a:rPr lang="en-US" dirty="0"/>
              <a:t>-GB 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58CDD-677C-4222-A880-B4D44335F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0931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Alpha </a:t>
            </a:r>
          </a:p>
          <a:p>
            <a:pPr lvl="1"/>
            <a:r>
              <a:rPr lang="en-US" dirty="0"/>
              <a:t>All subsystems contain core functionality</a:t>
            </a:r>
          </a:p>
          <a:p>
            <a:pPr lvl="2"/>
            <a:r>
              <a:rPr lang="en-US" dirty="0"/>
              <a:t>Many improvements or additions for more functionality</a:t>
            </a:r>
          </a:p>
          <a:p>
            <a:pPr lvl="1"/>
            <a:r>
              <a:rPr lang="en-US" dirty="0"/>
              <a:t>Data flow from user to hardware</a:t>
            </a:r>
          </a:p>
          <a:p>
            <a:pPr lvl="1"/>
            <a:r>
              <a:rPr lang="en-US" dirty="0"/>
              <a:t>Respect to Projected Iterations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System 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91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541B-BF7C-4805-A84A-A5DCE017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339"/>
          </a:xfrm>
        </p:spPr>
        <p:txBody>
          <a:bodyPr/>
          <a:lstStyle/>
          <a:p>
            <a:r>
              <a:rPr lang="en-US" dirty="0"/>
              <a:t>Subsystems – </a:t>
            </a:r>
            <a:r>
              <a:rPr lang="en-US" dirty="0" err="1"/>
              <a:t>Cmd</a:t>
            </a:r>
            <a:r>
              <a:rPr lang="en-US" dirty="0"/>
              <a:t> Line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17A93-8EB8-40C1-B89A-45B79E9BC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1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4495-1605-4653-9743-CA0CD61E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339"/>
          </a:xfrm>
        </p:spPr>
        <p:txBody>
          <a:bodyPr/>
          <a:lstStyle/>
          <a:p>
            <a:r>
              <a:rPr lang="en-US" dirty="0"/>
              <a:t>Subsystems – Internal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E59CA-07C2-4A17-A6F1-F299214D7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4495-1605-4653-9743-CA0CD61E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339"/>
          </a:xfrm>
        </p:spPr>
        <p:txBody>
          <a:bodyPr/>
          <a:lstStyle/>
          <a:p>
            <a:r>
              <a:rPr lang="en-US" dirty="0"/>
              <a:t>Subsystems – State Composer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E59CA-07C2-4A17-A6F1-F299214D7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93558"/>
          </a:xfrm>
        </p:spPr>
        <p:txBody>
          <a:bodyPr/>
          <a:lstStyle/>
          <a:p>
            <a:r>
              <a:rPr lang="en-US" dirty="0"/>
              <a:t>Objective: Transpose the Internal State onto the hardware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Get the current profile from the state</a:t>
            </a:r>
          </a:p>
          <a:p>
            <a:pPr lvl="1"/>
            <a:r>
              <a:rPr lang="en-US" dirty="0"/>
              <a:t>For the zones in the profile</a:t>
            </a:r>
          </a:p>
          <a:p>
            <a:pPr lvl="2"/>
            <a:r>
              <a:rPr lang="en-US" dirty="0"/>
              <a:t>Get the zone state (intensity, colors, powered)</a:t>
            </a:r>
          </a:p>
          <a:p>
            <a:pPr lvl="2"/>
            <a:r>
              <a:rPr lang="en-US" dirty="0"/>
              <a:t>Get the zone LEDs (virtual)</a:t>
            </a:r>
          </a:p>
          <a:p>
            <a:pPr lvl="2"/>
            <a:r>
              <a:rPr lang="en-US" dirty="0"/>
              <a:t>For the LEDs in the zone</a:t>
            </a:r>
          </a:p>
          <a:p>
            <a:pPr lvl="3"/>
            <a:r>
              <a:rPr lang="en-US" dirty="0"/>
              <a:t>Get the LED controller</a:t>
            </a:r>
          </a:p>
          <a:p>
            <a:pPr lvl="3"/>
            <a:r>
              <a:rPr lang="en-US" dirty="0"/>
              <a:t>Get the controller’s IO port</a:t>
            </a:r>
          </a:p>
          <a:p>
            <a:pPr lvl="3"/>
            <a:r>
              <a:rPr lang="en-US" dirty="0"/>
              <a:t>Get the LED’s index on the controller</a:t>
            </a:r>
          </a:p>
          <a:p>
            <a:pPr lvl="3"/>
            <a:r>
              <a:rPr lang="en-US" dirty="0"/>
              <a:t>Calculate the RGB values to send</a:t>
            </a:r>
          </a:p>
          <a:p>
            <a:pPr lvl="3"/>
            <a:r>
              <a:rPr lang="en-US" dirty="0"/>
              <a:t>Send the LED state to the proper controller via </a:t>
            </a:r>
            <a:r>
              <a:rPr lang="en-US"/>
              <a:t>UART serial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7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4495-1605-4653-9743-CA0CD61E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339"/>
          </a:xfrm>
        </p:spPr>
        <p:txBody>
          <a:bodyPr/>
          <a:lstStyle/>
          <a:p>
            <a:r>
              <a:rPr lang="en-US" dirty="0"/>
              <a:t>Subsystems – LED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E59CA-07C2-4A17-A6F1-F299214D7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5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8428-08C7-43A4-A0BF-853522E26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7984"/>
          </a:xfrm>
        </p:spPr>
        <p:txBody>
          <a:bodyPr/>
          <a:lstStyle/>
          <a:p>
            <a:r>
              <a:rPr lang="en-US" dirty="0"/>
              <a:t>Struggles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F7E9B-81A8-4B31-9CD1-3774C8A76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27285"/>
      </p:ext>
    </p:extLst>
  </p:cSld>
  <p:clrMapOvr>
    <a:masterClrMapping/>
  </p:clrMapOvr>
</p:sld>
</file>

<file path=ppt/theme/theme1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377</TotalTime>
  <Words>135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DejaVu Sans</vt:lpstr>
      <vt:lpstr>Times New Roman</vt:lpstr>
      <vt:lpstr>Trebuchet MS</vt:lpstr>
      <vt:lpstr>Wingdings 3</vt:lpstr>
      <vt:lpstr>1_Facet</vt:lpstr>
      <vt:lpstr>PowerPoint Presentation</vt:lpstr>
      <vt:lpstr>Overview</vt:lpstr>
      <vt:lpstr>Recap of PlanteR-GB</vt:lpstr>
      <vt:lpstr>PlanteR-GB Current Status</vt:lpstr>
      <vt:lpstr>Subsystems – Cmd Line Interface</vt:lpstr>
      <vt:lpstr>Subsystems – Internal State</vt:lpstr>
      <vt:lpstr>Subsystems – State Composer</vt:lpstr>
      <vt:lpstr>Subsystems – LED Controller</vt:lpstr>
      <vt:lpstr>Struggles</vt:lpstr>
      <vt:lpstr>Moving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PlanteR-GB</dc:title>
  <dc:subject/>
  <dc:creator>Austin Hodgin</dc:creator>
  <dc:description/>
  <cp:lastModifiedBy>Max Schmidt</cp:lastModifiedBy>
  <cp:revision>33</cp:revision>
  <dcterms:created xsi:type="dcterms:W3CDTF">2017-12-03T07:20:50Z</dcterms:created>
  <dcterms:modified xsi:type="dcterms:W3CDTF">2018-02-16T02:11:05Z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