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0FD70C-385F-4298-83FB-16658D8311B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14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14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432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33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34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9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8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4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83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78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37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1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3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9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9377F4A-8983-4CA7-8A9F-046B758600CF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5/4/2018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A14EA94-4152-4467-9F48-2B9AF604411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0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Hodgin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4760" cy="298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934867"/>
            <a:ext cx="9798335" cy="331796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Expo Pitch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Spotlight Features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Requirements Met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590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Features we would like to add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Mobile site improvements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Pre-build profile settings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3D printed planter box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Moisture and Temperature sensors.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</TotalTime>
  <Words>48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DejaVu Sans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Hodgin, Travis Brent</cp:lastModifiedBy>
  <cp:revision>53</cp:revision>
  <dcterms:created xsi:type="dcterms:W3CDTF">2017-12-03T07:20:50Z</dcterms:created>
  <dcterms:modified xsi:type="dcterms:W3CDTF">2018-05-04T22:46:58Z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